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YASHASVI’s_BOT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Chatbot using Gemini 2.0, AWS EC2, and PostgreSQL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authentication system</a:t>
            </a:r>
          </a:p>
          <a:p>
            <a:r>
              <a:t>• Build analytics dashboard for logs</a:t>
            </a:r>
          </a:p>
          <a:p>
            <a:r>
              <a:t>• Support chat history</a:t>
            </a:r>
          </a:p>
          <a:p>
            <a:r>
              <a:t>• Allow switching between AI models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UI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58824"/>
            <a:ext cx="8229600" cy="4525963"/>
          </a:xfrm>
        </p:spPr>
        <p:txBody>
          <a:bodyPr/>
          <a:lstStyle/>
          <a:p>
            <a:r>
              <a:rPr dirty="0"/>
              <a:t>• Chat interface built on </a:t>
            </a:r>
            <a:r>
              <a:rPr dirty="0" err="1"/>
              <a:t>Streamlit</a:t>
            </a:r>
            <a:endParaRPr dirty="0"/>
          </a:p>
          <a:p>
            <a:r>
              <a:rPr dirty="0"/>
              <a:t>• Query → Gemini API → Response</a:t>
            </a:r>
          </a:p>
          <a:p>
            <a:r>
              <a:rPr dirty="0"/>
              <a:t>• Screenshot: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04753-525E-BE43-2394-082695D40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90354"/>
            <a:ext cx="6620256" cy="36786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19C8-C53E-9880-6C79-EC231C524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screenshots 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EE67B9-5F55-00FE-2274-F6186EA55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7194"/>
            <a:ext cx="8229600" cy="4371974"/>
          </a:xfrm>
        </p:spPr>
      </p:pic>
    </p:spTree>
    <p:extLst>
      <p:ext uri="{BB962C8B-B14F-4D97-AF65-F5344CB8AC3E}">
        <p14:creationId xmlns:p14="http://schemas.microsoft.com/office/powerpoint/2010/main" val="278813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74CA-ACE5-80BE-5DFD-9A46A7AE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F74454-461B-A366-79FD-82B595AEC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6278"/>
            <a:ext cx="8229600" cy="4371974"/>
          </a:xfrm>
        </p:spPr>
      </p:pic>
    </p:spTree>
    <p:extLst>
      <p:ext uri="{BB962C8B-B14F-4D97-AF65-F5344CB8AC3E}">
        <p14:creationId xmlns:p14="http://schemas.microsoft.com/office/powerpoint/2010/main" val="335358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A8E9-4D62-2F41-DBD8-5C87CC90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FC603-2E7F-5F6E-5AB8-644574551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7194"/>
            <a:ext cx="8229600" cy="4371974"/>
          </a:xfrm>
        </p:spPr>
      </p:pic>
    </p:spTree>
    <p:extLst>
      <p:ext uri="{BB962C8B-B14F-4D97-AF65-F5344CB8AC3E}">
        <p14:creationId xmlns:p14="http://schemas.microsoft.com/office/powerpoint/2010/main" val="375635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B005-25CB-107A-6F12-D4A6A736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77E0E-D3D8-5834-137B-FC2EAD531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7194"/>
            <a:ext cx="8229600" cy="4371974"/>
          </a:xfrm>
        </p:spPr>
      </p:pic>
    </p:spTree>
    <p:extLst>
      <p:ext uri="{BB962C8B-B14F-4D97-AF65-F5344CB8AC3E}">
        <p14:creationId xmlns:p14="http://schemas.microsoft.com/office/powerpoint/2010/main" val="260368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58AD-837D-A2D2-9334-D24E7B80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302B90-1375-F12E-D5BC-8AB3A4435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7194"/>
            <a:ext cx="8229600" cy="4371974"/>
          </a:xfrm>
        </p:spPr>
      </p:pic>
    </p:spTree>
    <p:extLst>
      <p:ext uri="{BB962C8B-B14F-4D97-AF65-F5344CB8AC3E}">
        <p14:creationId xmlns:p14="http://schemas.microsoft.com/office/powerpoint/2010/main" val="128370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E362-0DE5-9953-DBBC-3643834D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523E7-0968-CCB4-F324-08F36655A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135" y="1600200"/>
            <a:ext cx="4259729" cy="4525963"/>
          </a:xfrm>
        </p:spPr>
      </p:pic>
    </p:spTree>
    <p:extLst>
      <p:ext uri="{BB962C8B-B14F-4D97-AF65-F5344CB8AC3E}">
        <p14:creationId xmlns:p14="http://schemas.microsoft.com/office/powerpoint/2010/main" val="4255239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1A47-8317-A176-AC7E-26F5DD2A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FFF70-54EC-0FCB-35DF-965B0802F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7194"/>
            <a:ext cx="8229600" cy="4371974"/>
          </a:xfrm>
        </p:spPr>
      </p:pic>
    </p:spTree>
    <p:extLst>
      <p:ext uri="{BB962C8B-B14F-4D97-AF65-F5344CB8AC3E}">
        <p14:creationId xmlns:p14="http://schemas.microsoft.com/office/powerpoint/2010/main" val="1540106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A45F-0AE1-25F1-AEB7-9F17C9BC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07BD07-AE2B-0F13-17B9-5ED23B2DE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7194"/>
            <a:ext cx="8229600" cy="4371974"/>
          </a:xfrm>
        </p:spPr>
      </p:pic>
    </p:spTree>
    <p:extLst>
      <p:ext uri="{BB962C8B-B14F-4D97-AF65-F5344CB8AC3E}">
        <p14:creationId xmlns:p14="http://schemas.microsoft.com/office/powerpoint/2010/main" val="12072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Chatbot powered by Google's Gemini 2.0 model</a:t>
            </a:r>
          </a:p>
          <a:p>
            <a:r>
              <a:t>• UI built with Streamlit</a:t>
            </a:r>
          </a:p>
          <a:p>
            <a:r>
              <a:t>• PostgreSQL Database on AWS RDS</a:t>
            </a:r>
          </a:p>
          <a:p>
            <a:r>
              <a:t>• Hosted on AWS EC2 Instance</a:t>
            </a:r>
          </a:p>
          <a:p>
            <a:r>
              <a:t>• Logs and manages queries/responses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Project By: Yashasvi</a:t>
            </a:r>
          </a:p>
          <a:p>
            <a:r>
              <a:rPr dirty="0"/>
              <a:t>Contact: </a:t>
            </a:r>
            <a:r>
              <a:rPr dirty="0" err="1"/>
              <a:t>yashasvi</a:t>
            </a:r>
            <a:r>
              <a:rPr lang="en-IN" dirty="0"/>
              <a:t>parihar1239</a:t>
            </a:r>
            <a:r>
              <a:rPr dirty="0"/>
              <a:t>@</a:t>
            </a:r>
            <a:r>
              <a:rPr lang="en-IN" dirty="0" err="1"/>
              <a:t>gmail</a:t>
            </a:r>
            <a:r>
              <a:rPr dirty="0"/>
              <a:t>.com</a:t>
            </a:r>
          </a:p>
          <a:p>
            <a:r>
              <a:rPr dirty="0"/>
              <a:t>Q&amp;A Welcome!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Streamlit</a:t>
            </a:r>
          </a:p>
          <a:p>
            <a:r>
              <a:t>AI Model: Gemini 2.0 Flash</a:t>
            </a:r>
          </a:p>
          <a:p>
            <a:r>
              <a:t>Database: PostgreSQL (AWS RDS)</a:t>
            </a:r>
          </a:p>
          <a:p>
            <a:r>
              <a:t>Deployment: AWS EC2</a:t>
            </a:r>
          </a:p>
          <a:p>
            <a:r>
              <a:t>Tools: Python, .env, psycopg2, streamlit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interacts via Streamlit UI</a:t>
            </a:r>
          </a:p>
          <a:p>
            <a:r>
              <a:t>2. Query sent to Gemini API</a:t>
            </a:r>
          </a:p>
          <a:p>
            <a:r>
              <a:t>3. Bot response displayed and logged</a:t>
            </a:r>
          </a:p>
          <a:p>
            <a:r>
              <a:t>4. Data stored in AWS RDS PostgreSQL</a:t>
            </a:r>
          </a:p>
          <a:p>
            <a:r>
              <a:t>5. App deployed on AWS EC2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load_dotenv(): Loads config from .env file</a:t>
            </a:r>
          </a:p>
          <a:p>
            <a:r>
              <a:t>• genai.GenerativeModel(): Calls Gemini API</a:t>
            </a:r>
          </a:p>
          <a:p>
            <a:r>
              <a:t>• psycopg2: Connects to PostgreSQL</a:t>
            </a:r>
          </a:p>
          <a:p>
            <a:r>
              <a:t>• log_query(): Inserts data to DB</a:t>
            </a:r>
          </a:p>
          <a:p>
            <a:r>
              <a:t>• create_table(): Initializes query_logs 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Table: query_logs</a:t>
            </a:r>
          </a:p>
          <a:p>
            <a:endParaRPr/>
          </a:p>
          <a:p>
            <a:r>
              <a:t>id SERIAL PRIMARY KEY</a:t>
            </a:r>
          </a:p>
          <a:p>
            <a:r>
              <a:t>user_input TEXT</a:t>
            </a:r>
          </a:p>
          <a:p>
            <a:r>
              <a:t>bot_response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types input on UI</a:t>
            </a:r>
          </a:p>
          <a:p>
            <a:r>
              <a:t>2. Gemini generates response</a:t>
            </a:r>
          </a:p>
          <a:p>
            <a:r>
              <a:t>3. Bot displays the reply</a:t>
            </a:r>
          </a:p>
          <a:p>
            <a:r>
              <a:t>4. Both query &amp; reply saved to 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EC2 instance runs Python/Streamlit app</a:t>
            </a:r>
          </a:p>
          <a:p>
            <a:r>
              <a:t>• RDS provides managed PostgreSQL DB</a:t>
            </a:r>
          </a:p>
          <a:p>
            <a:r>
              <a:t>• Environment variables in .env</a:t>
            </a:r>
          </a:p>
          <a:p>
            <a:r>
              <a:t>• Secure and scalable setup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Handling environment variables securely</a:t>
            </a:r>
          </a:p>
          <a:p>
            <a:r>
              <a:t>• EC2 firewall and port access setup</a:t>
            </a:r>
          </a:p>
          <a:p>
            <a:r>
              <a:t>• psycopg2 connection issues</a:t>
            </a:r>
          </a:p>
          <a:p>
            <a:r>
              <a:t>• Model latency on large queries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342</Words>
  <Application>Microsoft Office PowerPoint</Application>
  <PresentationFormat>On-screen Show (4:3)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YASHASVI’s_BOT</vt:lpstr>
      <vt:lpstr>Project Overview</vt:lpstr>
      <vt:lpstr>Tech Stack</vt:lpstr>
      <vt:lpstr>Architecture Overview</vt:lpstr>
      <vt:lpstr>Code Highlights</vt:lpstr>
      <vt:lpstr>Database Schema</vt:lpstr>
      <vt:lpstr>User Flow</vt:lpstr>
      <vt:lpstr>Deployment on AWS</vt:lpstr>
      <vt:lpstr>Challenges Faced</vt:lpstr>
      <vt:lpstr>Future Scope</vt:lpstr>
      <vt:lpstr>Demo &amp; UI Screenshot</vt:lpstr>
      <vt:lpstr>Some screenshots :</vt:lpstr>
      <vt:lpstr>2. </vt:lpstr>
      <vt:lpstr>3.</vt:lpstr>
      <vt:lpstr>4.</vt:lpstr>
      <vt:lpstr>4.</vt:lpstr>
      <vt:lpstr>5.</vt:lpstr>
      <vt:lpstr>6.</vt:lpstr>
      <vt:lpstr>7.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Yashasvii P</cp:lastModifiedBy>
  <cp:revision>3</cp:revision>
  <dcterms:created xsi:type="dcterms:W3CDTF">2013-01-27T09:14:16Z</dcterms:created>
  <dcterms:modified xsi:type="dcterms:W3CDTF">2025-06-11T19:46:40Z</dcterms:modified>
  <cp:category/>
</cp:coreProperties>
</file>