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SyncPro Bot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Gemini 2.0 API, Streamlit &amp; AWS EC2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with Gemini 2.0 API</a:t>
            </a:r>
          </a:p>
          <a:p>
            <a:r>
              <a:t>• Streamlit for UI</a:t>
            </a:r>
          </a:p>
          <a:p>
            <a:r>
              <a:t>• Deployed on AWS EC2</a:t>
            </a:r>
          </a:p>
          <a:p>
            <a:r>
              <a:t>• CI/CD via GitHub 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Code pushed to GitHub</a:t>
            </a:r>
          </a:p>
          <a:p>
            <a:r>
              <a:t>2. GitHub Actions run CI/CD</a:t>
            </a:r>
          </a:p>
          <a:p>
            <a:r>
              <a:t>3. EC2 pulls latest build</a:t>
            </a:r>
          </a:p>
          <a:p>
            <a:r>
              <a:t>4. Streamlit runs the bot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