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hyperlink" Target="https://www.datacamp.com/courses/intro-to-python-for-data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mmunity/tutorials/kaggle-machine-learning-e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AA2-87AC-49D5-9BA8-9293F98E3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5" y="1802295"/>
            <a:ext cx="9276521" cy="1590261"/>
          </a:xfrm>
        </p:spPr>
        <p:txBody>
          <a:bodyPr/>
          <a:lstStyle/>
          <a:p>
            <a:r>
              <a:rPr lang="en-IN" dirty="0"/>
              <a:t>Prediction of Survival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1B86E-9DB3-4DF3-8967-35B5B234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9466"/>
          </a:xfrm>
        </p:spPr>
        <p:txBody>
          <a:bodyPr>
            <a:normAutofit fontScale="92500"/>
          </a:bodyPr>
          <a:lstStyle/>
          <a:p>
            <a:r>
              <a:rPr lang="en-IN" dirty="0"/>
              <a:t>Prepared by:                                                                                                          Under the supervision of     </a:t>
            </a:r>
          </a:p>
          <a:p>
            <a:r>
              <a:rPr lang="en-IN" dirty="0"/>
              <a:t>Yashasvi shah                                                                                                         Mr. Ravi Patel,</a:t>
            </a:r>
          </a:p>
          <a:p>
            <a:r>
              <a:rPr lang="en-IN" dirty="0"/>
              <a:t>16IT130                                                                                                                     Assistant professor, CSPIT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BBFBA-F76E-4FCA-ABC3-F7F0D7B5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246559" cy="1590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47208-E653-4B0D-8E0E-E4E5F64E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39" y="-1"/>
            <a:ext cx="1590261" cy="159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9153-8933-4A9E-83D7-5E827D99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856" y="3104176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E8A23-2BC6-4108-A0C8-592C566B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58300"/>
            <a:ext cx="9329530" cy="64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F9B8-094B-4A8A-B0D9-1FFD2AD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5982-0E63-49B9-8F76-D52771F9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8399"/>
            <a:ext cx="10554574" cy="4200939"/>
          </a:xfrm>
        </p:spPr>
        <p:txBody>
          <a:bodyPr>
            <a:normAutofit/>
          </a:bodyPr>
          <a:lstStyle/>
          <a:p>
            <a:r>
              <a:rPr lang="en-IN" sz="3000" dirty="0"/>
              <a:t>To get information about survival of a person on the Titanic ship</a:t>
            </a:r>
          </a:p>
          <a:p>
            <a:r>
              <a:rPr lang="en-IN" sz="3000" dirty="0"/>
              <a:t>Learning of how machine learning algorithm works, choose best for our dataset and implementation of that algorithms</a:t>
            </a:r>
          </a:p>
          <a:p>
            <a:r>
              <a:rPr lang="en-IN" sz="3000" dirty="0"/>
              <a:t>By applying various algorithm on Titanic dataset, finding of highest accuracy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57571-2A2F-465A-A71E-EEF1B5FA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32300"/>
            <a:ext cx="2543175" cy="18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E8C8-2CF4-4C4D-8E73-23121445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Minimum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B15F-6D88-4187-BF62-714F1C08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915478"/>
            <a:ext cx="10571998" cy="4479235"/>
          </a:xfrm>
        </p:spPr>
        <p:txBody>
          <a:bodyPr>
            <a:normAutofit/>
          </a:bodyPr>
          <a:lstStyle/>
          <a:p>
            <a:r>
              <a:rPr lang="en-IN" sz="2800" dirty="0"/>
              <a:t>Knowledge of python for Data science</a:t>
            </a:r>
          </a:p>
          <a:p>
            <a:r>
              <a:rPr lang="en-IN" sz="2800" dirty="0"/>
              <a:t>Knowledge of Statistics</a:t>
            </a:r>
          </a:p>
          <a:p>
            <a:r>
              <a:rPr lang="en-IN" sz="2800" dirty="0"/>
              <a:t>Anaconda platform to run python script</a:t>
            </a:r>
          </a:p>
          <a:p>
            <a:r>
              <a:rPr lang="en-IN" sz="2800" dirty="0"/>
              <a:t>ML Algorithm Knowledge</a:t>
            </a:r>
          </a:p>
          <a:p>
            <a:r>
              <a:rPr lang="en-IN" sz="2800" dirty="0"/>
              <a:t>Selection of Relevant Dataset</a:t>
            </a:r>
          </a:p>
          <a:p>
            <a:r>
              <a:rPr lang="en-IN" sz="2800" dirty="0"/>
              <a:t>Analysis of various Algorithm and select best one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88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C718-FF41-4EC8-8A53-4C929AF2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ADEB-EC15-47E1-95FE-7DDE379D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8400"/>
            <a:ext cx="10554574" cy="4419600"/>
          </a:xfrm>
        </p:spPr>
        <p:txBody>
          <a:bodyPr>
            <a:normAutofit/>
          </a:bodyPr>
          <a:lstStyle/>
          <a:p>
            <a:r>
              <a:rPr lang="en-IN" sz="2400" dirty="0"/>
              <a:t>Learning of Basics of python</a:t>
            </a:r>
          </a:p>
          <a:p>
            <a:r>
              <a:rPr lang="en-IN" sz="2400" dirty="0"/>
              <a:t>Installation of Anaconda python IDE</a:t>
            </a:r>
          </a:p>
          <a:p>
            <a:r>
              <a:rPr lang="en-IN" sz="2400" dirty="0"/>
              <a:t>Learning of python libraries related to data science like pandas, matplotlib , </a:t>
            </a:r>
            <a:r>
              <a:rPr lang="en-IN" sz="2400" dirty="0" err="1"/>
              <a:t>numpy</a:t>
            </a:r>
            <a:r>
              <a:rPr lang="en-IN" sz="2400" dirty="0"/>
              <a:t> , etc.</a:t>
            </a:r>
          </a:p>
          <a:p>
            <a:r>
              <a:rPr lang="en-IN" sz="2400" dirty="0"/>
              <a:t>Learning of classification algorithms </a:t>
            </a:r>
          </a:p>
          <a:p>
            <a:r>
              <a:rPr lang="en-IN" sz="2400" dirty="0"/>
              <a:t>Identify suitable Algorithm</a:t>
            </a:r>
          </a:p>
          <a:p>
            <a:r>
              <a:rPr lang="en-IN" sz="2400" dirty="0"/>
              <a:t>Implementation of code using ML algorithms in python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9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B7A-CB3F-4548-B8DB-092B601A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633F-D283-44F7-A503-AF3453FC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/>
          </a:bodyPr>
          <a:lstStyle/>
          <a:p>
            <a:r>
              <a:rPr lang="en-IN" sz="2400" dirty="0"/>
              <a:t>Reliable</a:t>
            </a:r>
          </a:p>
          <a:p>
            <a:r>
              <a:rPr lang="en-IN" sz="2400" dirty="0"/>
              <a:t>Easy to use</a:t>
            </a:r>
          </a:p>
          <a:p>
            <a:r>
              <a:rPr lang="en-IN" sz="2400" dirty="0"/>
              <a:t>Almost Outcome of future we have using this </a:t>
            </a:r>
          </a:p>
          <a:p>
            <a:r>
              <a:rPr lang="en-IN" sz="2400" dirty="0"/>
              <a:t>We can apply it for other big ships like Titanic where many people are together</a:t>
            </a:r>
          </a:p>
          <a:p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7594F6-FA6F-49CA-AEF6-9A1171FF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08" y="1"/>
            <a:ext cx="3701891" cy="1908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7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E0B3-2C6A-4513-AF88-287C6F78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Future Enhancement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635C-807A-4F05-B084-B1C66D06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90191"/>
            <a:ext cx="10554574" cy="316860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Detect Outliers and analyze for various algorithms</a:t>
            </a:r>
            <a:endParaRPr lang="en-IN" sz="2000" dirty="0"/>
          </a:p>
          <a:p>
            <a:pPr lvl="0"/>
            <a:r>
              <a:rPr lang="en-US" sz="2000" dirty="0"/>
              <a:t>Improve Accuracy if Outliers exist</a:t>
            </a:r>
            <a:endParaRPr lang="en-IN" sz="2000" dirty="0"/>
          </a:p>
          <a:p>
            <a:pPr lvl="0"/>
            <a:r>
              <a:rPr lang="en-US" sz="2000" dirty="0"/>
              <a:t>Detection of Overfitting and Underfitting for various algorithms</a:t>
            </a:r>
            <a:endParaRPr lang="en-IN" sz="2000" dirty="0"/>
          </a:p>
          <a:p>
            <a:pPr lvl="0"/>
            <a:r>
              <a:rPr lang="en-US" sz="2000" dirty="0"/>
              <a:t>Improve Accuracy if model has overfitted or underfitted by it’s removal techniques</a:t>
            </a:r>
            <a:endParaRPr lang="en-IN" sz="2000" dirty="0"/>
          </a:p>
          <a:p>
            <a:pPr lvl="0"/>
            <a:r>
              <a:rPr lang="en-US" sz="2000" dirty="0"/>
              <a:t>Better Graphical Representation</a:t>
            </a:r>
            <a:endParaRPr lang="en-IN" sz="20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5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8EB8-99C5-4666-A470-25EDEF53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9138-AD17-4065-BC54-F81D65E2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So, In this we can predict survival of a person and by expanding it we can also predict so many things which is essential in fields like crime , sports, politics, weather , survival, health , etc.</a:t>
            </a:r>
          </a:p>
        </p:txBody>
      </p:sp>
    </p:spTree>
    <p:extLst>
      <p:ext uri="{BB962C8B-B14F-4D97-AF65-F5344CB8AC3E}">
        <p14:creationId xmlns:p14="http://schemas.microsoft.com/office/powerpoint/2010/main" val="269365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656-48AA-4EA2-A18E-10F24637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3E96-CB45-4227-825B-6919EE1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https://www.datacamp.com/courses/intro-to-python-for-data-science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https://www.kaggle.com/c/titanic/data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https://www.datacamp.com/community/tutorials/kaggle-machine-learning-eda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140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2450-4A2C-4B6B-84D2-164CA053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7" y="2107096"/>
            <a:ext cx="9327912" cy="2001078"/>
          </a:xfrm>
        </p:spPr>
        <p:txBody>
          <a:bodyPr/>
          <a:lstStyle/>
          <a:p>
            <a:r>
              <a:rPr lang="en-IN" sz="6600" dirty="0"/>
              <a:t>Any Queries…???</a:t>
            </a:r>
          </a:p>
        </p:txBody>
      </p:sp>
    </p:spTree>
    <p:extLst>
      <p:ext uri="{BB962C8B-B14F-4D97-AF65-F5344CB8AC3E}">
        <p14:creationId xmlns:p14="http://schemas.microsoft.com/office/powerpoint/2010/main" val="157397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925</TotalTime>
  <Words>290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Prediction of Survival </vt:lpstr>
      <vt:lpstr>Objectives</vt:lpstr>
      <vt:lpstr>Minimum Requirements</vt:lpstr>
      <vt:lpstr>Project Flow</vt:lpstr>
      <vt:lpstr>Advantage</vt:lpstr>
      <vt:lpstr>Future Enhancement</vt:lpstr>
      <vt:lpstr>Conclusion</vt:lpstr>
      <vt:lpstr>Reference</vt:lpstr>
      <vt:lpstr>Any Queries…???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about Survival of a person on Titanic</dc:title>
  <dc:creator>yashasvi shah</dc:creator>
  <cp:lastModifiedBy>yashasvi shah</cp:lastModifiedBy>
  <cp:revision>36</cp:revision>
  <dcterms:created xsi:type="dcterms:W3CDTF">2018-09-07T22:38:08Z</dcterms:created>
  <dcterms:modified xsi:type="dcterms:W3CDTF">2018-10-24T06:50:05Z</dcterms:modified>
</cp:coreProperties>
</file>