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8" r:id="rId1"/>
  </p:sldMasterIdLst>
  <p:notesMasterIdLst>
    <p:notesMasterId r:id="rId14"/>
  </p:notesMasterIdLst>
  <p:sldIdLst>
    <p:sldId id="256" r:id="rId2"/>
    <p:sldId id="258" r:id="rId3"/>
    <p:sldId id="259" r:id="rId4"/>
    <p:sldId id="262" r:id="rId5"/>
    <p:sldId id="261" r:id="rId6"/>
    <p:sldId id="271" r:id="rId7"/>
    <p:sldId id="307" r:id="rId8"/>
    <p:sldId id="308" r:id="rId9"/>
    <p:sldId id="309" r:id="rId10"/>
    <p:sldId id="305" r:id="rId11"/>
    <p:sldId id="306" r:id="rId12"/>
    <p:sldId id="277"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C2F24"/>
    <a:srgbClr val="050505"/>
    <a:srgbClr val="375E28"/>
    <a:srgbClr val="F72929"/>
    <a:srgbClr val="CC3399"/>
    <a:srgbClr val="00CC00"/>
    <a:srgbClr val="289DD8"/>
    <a:srgbClr val="FF3300"/>
    <a:srgbClr val="91FD01"/>
    <a:srgbClr val="27A9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35A528-D144-4077-8ADD-C9A1A71F59A5}" v="1933" dt="2023-12-08T07:40:31.525"/>
  </p1510:revLst>
</p1510:revInfo>
</file>

<file path=ppt/tableStyles.xml><?xml version="1.0" encoding="utf-8"?>
<a:tblStyleLst xmlns:a="http://schemas.openxmlformats.org/drawingml/2006/main" def="{16FDF8D2-744B-4DC6-860D-39ADA44A52E5}">
  <a:tblStyle styleId="{16FDF8D2-744B-4DC6-860D-39ADA44A52E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660"/>
  </p:normalViewPr>
  <p:slideViewPr>
    <p:cSldViewPr snapToGrid="0">
      <p:cViewPr varScale="1">
        <p:scale>
          <a:sx n="103" d="100"/>
          <a:sy n="103" d="100"/>
        </p:scale>
        <p:origin x="1013"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shaswi Challa Venkata" userId="b26cd379ad934c36" providerId="LiveId" clId="{FF35A528-D144-4077-8ADD-C9A1A71F59A5}"/>
    <pc:docChg chg="undo redo custSel addSld delSld modSld sldOrd modShowInfo">
      <pc:chgData name="Yashaswi Challa Venkata" userId="b26cd379ad934c36" providerId="LiveId" clId="{FF35A528-D144-4077-8ADD-C9A1A71F59A5}" dt="2023-12-08T07:42:57.513" v="5285" actId="20577"/>
      <pc:docMkLst>
        <pc:docMk/>
      </pc:docMkLst>
      <pc:sldChg chg="addSp delSp modSp mod modTransition modAnim">
        <pc:chgData name="Yashaswi Challa Venkata" userId="b26cd379ad934c36" providerId="LiveId" clId="{FF35A528-D144-4077-8ADD-C9A1A71F59A5}" dt="2023-12-06T18:00:02.758" v="4285" actId="21"/>
        <pc:sldMkLst>
          <pc:docMk/>
          <pc:sldMk cId="0" sldId="256"/>
        </pc:sldMkLst>
        <pc:spChg chg="add del mod">
          <ac:chgData name="Yashaswi Challa Venkata" userId="b26cd379ad934c36" providerId="LiveId" clId="{FF35A528-D144-4077-8ADD-C9A1A71F59A5}" dt="2023-12-05T10:36:40.462" v="69"/>
          <ac:spMkLst>
            <pc:docMk/>
            <pc:sldMk cId="0" sldId="256"/>
            <ac:spMk id="2" creationId="{36AE6170-3D68-B9F0-5297-27625E2E0F33}"/>
          </ac:spMkLst>
        </pc:spChg>
        <pc:spChg chg="add del mod">
          <ac:chgData name="Yashaswi Challa Venkata" userId="b26cd379ad934c36" providerId="LiveId" clId="{FF35A528-D144-4077-8ADD-C9A1A71F59A5}" dt="2023-12-06T18:00:02.758" v="4285" actId="21"/>
          <ac:spMkLst>
            <pc:docMk/>
            <pc:sldMk cId="0" sldId="256"/>
            <ac:spMk id="2" creationId="{5072384C-6C9A-D699-4EA3-BBAFF4D59417}"/>
          </ac:spMkLst>
        </pc:spChg>
        <pc:spChg chg="add mod">
          <ac:chgData name="Yashaswi Challa Venkata" userId="b26cd379ad934c36" providerId="LiveId" clId="{FF35A528-D144-4077-8ADD-C9A1A71F59A5}" dt="2023-12-05T10:37:34.384" v="84" actId="403"/>
          <ac:spMkLst>
            <pc:docMk/>
            <pc:sldMk cId="0" sldId="256"/>
            <ac:spMk id="3" creationId="{A8872972-46B0-D32E-8412-24C0E9884528}"/>
          </ac:spMkLst>
        </pc:spChg>
        <pc:spChg chg="add del mod">
          <ac:chgData name="Yashaswi Challa Venkata" userId="b26cd379ad934c36" providerId="LiveId" clId="{FF35A528-D144-4077-8ADD-C9A1A71F59A5}" dt="2023-12-05T10:41:19.595" v="110" actId="478"/>
          <ac:spMkLst>
            <pc:docMk/>
            <pc:sldMk cId="0" sldId="256"/>
            <ac:spMk id="4" creationId="{7E1EAB0D-CAF7-8B3F-51E4-DD6C5E01857B}"/>
          </ac:spMkLst>
        </pc:spChg>
        <pc:spChg chg="add mod">
          <ac:chgData name="Yashaswi Challa Venkata" userId="b26cd379ad934c36" providerId="LiveId" clId="{FF35A528-D144-4077-8ADD-C9A1A71F59A5}" dt="2023-12-05T11:00:27.367" v="433" actId="208"/>
          <ac:spMkLst>
            <pc:docMk/>
            <pc:sldMk cId="0" sldId="256"/>
            <ac:spMk id="5" creationId="{5546594D-B002-4FF2-1D62-B2F7CFF02CC8}"/>
          </ac:spMkLst>
        </pc:spChg>
        <pc:spChg chg="mod">
          <ac:chgData name="Yashaswi Challa Venkata" userId="b26cd379ad934c36" providerId="LiveId" clId="{FF35A528-D144-4077-8ADD-C9A1A71F59A5}" dt="2023-12-05T10:38:27.191" v="97" actId="20577"/>
          <ac:spMkLst>
            <pc:docMk/>
            <pc:sldMk cId="0" sldId="256"/>
            <ac:spMk id="4336" creationId="{00000000-0000-0000-0000-000000000000}"/>
          </ac:spMkLst>
        </pc:spChg>
        <pc:spChg chg="mod">
          <ac:chgData name="Yashaswi Challa Venkata" userId="b26cd379ad934c36" providerId="LiveId" clId="{FF35A528-D144-4077-8ADD-C9A1A71F59A5}" dt="2023-12-05T10:38:07.602" v="90" actId="14100"/>
          <ac:spMkLst>
            <pc:docMk/>
            <pc:sldMk cId="0" sldId="256"/>
            <ac:spMk id="4337" creationId="{00000000-0000-0000-0000-000000000000}"/>
          </ac:spMkLst>
        </pc:spChg>
        <pc:picChg chg="add del mod">
          <ac:chgData name="Yashaswi Challa Venkata" userId="b26cd379ad934c36" providerId="LiveId" clId="{FF35A528-D144-4077-8ADD-C9A1A71F59A5}" dt="2023-12-05T10:40:41.989" v="106"/>
          <ac:picMkLst>
            <pc:docMk/>
            <pc:sldMk cId="0" sldId="256"/>
            <ac:picMk id="1026" creationId="{C79A0BB0-D0C8-9114-D9EB-404548FA2848}"/>
          </ac:picMkLst>
        </pc:picChg>
        <pc:picChg chg="add del mod">
          <ac:chgData name="Yashaswi Challa Venkata" userId="b26cd379ad934c36" providerId="LiveId" clId="{FF35A528-D144-4077-8ADD-C9A1A71F59A5}" dt="2023-12-05T10:45:09.721" v="123" actId="478"/>
          <ac:picMkLst>
            <pc:docMk/>
            <pc:sldMk cId="0" sldId="256"/>
            <ac:picMk id="1028" creationId="{1A3DD5E5-F100-7855-6B9D-A30F7D227AF3}"/>
          </ac:picMkLst>
        </pc:picChg>
        <pc:picChg chg="del mod">
          <ac:chgData name="Yashaswi Challa Venkata" userId="b26cd379ad934c36" providerId="LiveId" clId="{FF35A528-D144-4077-8ADD-C9A1A71F59A5}" dt="2023-12-05T10:43:42.672" v="120" actId="478"/>
          <ac:picMkLst>
            <pc:docMk/>
            <pc:sldMk cId="0" sldId="256"/>
            <ac:picMk id="4338" creationId="{00000000-0000-0000-0000-000000000000}"/>
          </ac:picMkLst>
        </pc:picChg>
      </pc:sldChg>
      <pc:sldChg chg="addSp delSp modSp mod modTransition">
        <pc:chgData name="Yashaswi Challa Venkata" userId="b26cd379ad934c36" providerId="LiveId" clId="{FF35A528-D144-4077-8ADD-C9A1A71F59A5}" dt="2023-12-06T18:07:17.101" v="4494" actId="255"/>
        <pc:sldMkLst>
          <pc:docMk/>
          <pc:sldMk cId="0" sldId="258"/>
        </pc:sldMkLst>
        <pc:spChg chg="add del mod">
          <ac:chgData name="Yashaswi Challa Venkata" userId="b26cd379ad934c36" providerId="LiveId" clId="{FF35A528-D144-4077-8ADD-C9A1A71F59A5}" dt="2023-12-06T18:04:21.250" v="4368" actId="478"/>
          <ac:spMkLst>
            <pc:docMk/>
            <pc:sldMk cId="0" sldId="258"/>
            <ac:spMk id="2" creationId="{B9A629A6-23E0-FDBF-1FAE-88F95B56BA8D}"/>
          </ac:spMkLst>
        </pc:spChg>
        <pc:spChg chg="add del mod">
          <ac:chgData name="Yashaswi Challa Venkata" userId="b26cd379ad934c36" providerId="LiveId" clId="{FF35A528-D144-4077-8ADD-C9A1A71F59A5}" dt="2023-12-05T10:46:19.406" v="137" actId="478"/>
          <ac:spMkLst>
            <pc:docMk/>
            <pc:sldMk cId="0" sldId="258"/>
            <ac:spMk id="3" creationId="{D8DF9DED-185A-44BD-55D2-777B52BC36E5}"/>
          </ac:spMkLst>
        </pc:spChg>
        <pc:spChg chg="add del mod">
          <ac:chgData name="Yashaswi Challa Venkata" userId="b26cd379ad934c36" providerId="LiveId" clId="{FF35A528-D144-4077-8ADD-C9A1A71F59A5}" dt="2023-12-05T10:46:26.902" v="140" actId="478"/>
          <ac:spMkLst>
            <pc:docMk/>
            <pc:sldMk cId="0" sldId="258"/>
            <ac:spMk id="5" creationId="{74166654-69CF-35B9-F3ED-4D4E0D1749A7}"/>
          </ac:spMkLst>
        </pc:spChg>
        <pc:spChg chg="add del mod">
          <ac:chgData name="Yashaswi Challa Venkata" userId="b26cd379ad934c36" providerId="LiveId" clId="{FF35A528-D144-4077-8ADD-C9A1A71F59A5}" dt="2023-12-05T10:46:35.829" v="143" actId="478"/>
          <ac:spMkLst>
            <pc:docMk/>
            <pc:sldMk cId="0" sldId="258"/>
            <ac:spMk id="7" creationId="{F3F8D952-9BCB-E310-B7C2-62628198F806}"/>
          </ac:spMkLst>
        </pc:spChg>
        <pc:spChg chg="add del mod">
          <ac:chgData name="Yashaswi Challa Venkata" userId="b26cd379ad934c36" providerId="LiveId" clId="{FF35A528-D144-4077-8ADD-C9A1A71F59A5}" dt="2023-12-05T10:46:47.767" v="145" actId="478"/>
          <ac:spMkLst>
            <pc:docMk/>
            <pc:sldMk cId="0" sldId="258"/>
            <ac:spMk id="9" creationId="{C640B352-015B-0C31-645F-389890945345}"/>
          </ac:spMkLst>
        </pc:spChg>
        <pc:spChg chg="add del mod">
          <ac:chgData name="Yashaswi Challa Venkata" userId="b26cd379ad934c36" providerId="LiveId" clId="{FF35A528-D144-4077-8ADD-C9A1A71F59A5}" dt="2023-12-05T10:46:47.767" v="145" actId="478"/>
          <ac:spMkLst>
            <pc:docMk/>
            <pc:sldMk cId="0" sldId="258"/>
            <ac:spMk id="11" creationId="{C671D568-1BA1-8B7F-5215-2DFDDAC3F0F2}"/>
          </ac:spMkLst>
        </pc:spChg>
        <pc:spChg chg="add del mod">
          <ac:chgData name="Yashaswi Challa Venkata" userId="b26cd379ad934c36" providerId="LiveId" clId="{FF35A528-D144-4077-8ADD-C9A1A71F59A5}" dt="2023-12-05T10:46:47.767" v="145" actId="478"/>
          <ac:spMkLst>
            <pc:docMk/>
            <pc:sldMk cId="0" sldId="258"/>
            <ac:spMk id="13" creationId="{E280BBB3-65FD-4259-F4C9-B725A1FBFD54}"/>
          </ac:spMkLst>
        </pc:spChg>
        <pc:spChg chg="add del mod">
          <ac:chgData name="Yashaswi Challa Venkata" userId="b26cd379ad934c36" providerId="LiveId" clId="{FF35A528-D144-4077-8ADD-C9A1A71F59A5}" dt="2023-12-05T10:46:47.767" v="145" actId="478"/>
          <ac:spMkLst>
            <pc:docMk/>
            <pc:sldMk cId="0" sldId="258"/>
            <ac:spMk id="15" creationId="{557DF4BC-F54C-6296-B701-FA617DFB86AA}"/>
          </ac:spMkLst>
        </pc:spChg>
        <pc:spChg chg="add del mod">
          <ac:chgData name="Yashaswi Challa Venkata" userId="b26cd379ad934c36" providerId="LiveId" clId="{FF35A528-D144-4077-8ADD-C9A1A71F59A5}" dt="2023-12-05T10:46:47.767" v="145" actId="478"/>
          <ac:spMkLst>
            <pc:docMk/>
            <pc:sldMk cId="0" sldId="258"/>
            <ac:spMk id="17" creationId="{84454844-86C5-115A-A80B-DF8355710C86}"/>
          </ac:spMkLst>
        </pc:spChg>
        <pc:spChg chg="add del mod">
          <ac:chgData name="Yashaswi Challa Venkata" userId="b26cd379ad934c36" providerId="LiveId" clId="{FF35A528-D144-4077-8ADD-C9A1A71F59A5}" dt="2023-12-05T10:46:47.767" v="145" actId="478"/>
          <ac:spMkLst>
            <pc:docMk/>
            <pc:sldMk cId="0" sldId="258"/>
            <ac:spMk id="19" creationId="{E98930EC-D3D6-002A-8D88-9F61897B6CC7}"/>
          </ac:spMkLst>
        </pc:spChg>
        <pc:spChg chg="add del mod">
          <ac:chgData name="Yashaswi Challa Venkata" userId="b26cd379ad934c36" providerId="LiveId" clId="{FF35A528-D144-4077-8ADD-C9A1A71F59A5}" dt="2023-12-05T10:46:47.767" v="145" actId="478"/>
          <ac:spMkLst>
            <pc:docMk/>
            <pc:sldMk cId="0" sldId="258"/>
            <ac:spMk id="21" creationId="{62A6BFDE-C003-12F2-A417-28F4479A13B6}"/>
          </ac:spMkLst>
        </pc:spChg>
        <pc:spChg chg="add del mod">
          <ac:chgData name="Yashaswi Challa Venkata" userId="b26cd379ad934c36" providerId="LiveId" clId="{FF35A528-D144-4077-8ADD-C9A1A71F59A5}" dt="2023-12-05T10:46:47.767" v="145" actId="478"/>
          <ac:spMkLst>
            <pc:docMk/>
            <pc:sldMk cId="0" sldId="258"/>
            <ac:spMk id="23" creationId="{FD7005E5-5F19-FC17-3724-A8EB242E9BEA}"/>
          </ac:spMkLst>
        </pc:spChg>
        <pc:spChg chg="add del mod">
          <ac:chgData name="Yashaswi Challa Venkata" userId="b26cd379ad934c36" providerId="LiveId" clId="{FF35A528-D144-4077-8ADD-C9A1A71F59A5}" dt="2023-12-05T10:46:47.767" v="145" actId="478"/>
          <ac:spMkLst>
            <pc:docMk/>
            <pc:sldMk cId="0" sldId="258"/>
            <ac:spMk id="25" creationId="{C592F35F-15CB-4F4C-5AA2-F98ED7FC9B94}"/>
          </ac:spMkLst>
        </pc:spChg>
        <pc:spChg chg="add del mod">
          <ac:chgData name="Yashaswi Challa Venkata" userId="b26cd379ad934c36" providerId="LiveId" clId="{FF35A528-D144-4077-8ADD-C9A1A71F59A5}" dt="2023-12-05T10:46:55.086" v="147" actId="478"/>
          <ac:spMkLst>
            <pc:docMk/>
            <pc:sldMk cId="0" sldId="258"/>
            <ac:spMk id="27" creationId="{AEE41BDF-A63B-483C-0AB1-1844FED9D6A2}"/>
          </ac:spMkLst>
        </pc:spChg>
        <pc:spChg chg="add del mod">
          <ac:chgData name="Yashaswi Challa Venkata" userId="b26cd379ad934c36" providerId="LiveId" clId="{FF35A528-D144-4077-8ADD-C9A1A71F59A5}" dt="2023-12-05T10:46:55.086" v="147" actId="478"/>
          <ac:spMkLst>
            <pc:docMk/>
            <pc:sldMk cId="0" sldId="258"/>
            <ac:spMk id="29" creationId="{0F8A90E9-93E8-CCAA-3262-78BA04C9A8F7}"/>
          </ac:spMkLst>
        </pc:spChg>
        <pc:spChg chg="add del mod">
          <ac:chgData name="Yashaswi Challa Venkata" userId="b26cd379ad934c36" providerId="LiveId" clId="{FF35A528-D144-4077-8ADD-C9A1A71F59A5}" dt="2023-12-05T10:49:21.626" v="224"/>
          <ac:spMkLst>
            <pc:docMk/>
            <pc:sldMk cId="0" sldId="258"/>
            <ac:spMk id="30" creationId="{7DA843A3-F2F3-6AFA-A09F-98E72DE3B9B5}"/>
          </ac:spMkLst>
        </pc:spChg>
        <pc:spChg chg="mod">
          <ac:chgData name="Yashaswi Challa Venkata" userId="b26cd379ad934c36" providerId="LiveId" clId="{FF35A528-D144-4077-8ADD-C9A1A71F59A5}" dt="2023-12-05T10:45:57.282" v="133" actId="1076"/>
          <ac:spMkLst>
            <pc:docMk/>
            <pc:sldMk cId="0" sldId="258"/>
            <ac:spMk id="4350" creationId="{00000000-0000-0000-0000-000000000000}"/>
          </ac:spMkLst>
        </pc:spChg>
        <pc:spChg chg="del mod">
          <ac:chgData name="Yashaswi Challa Venkata" userId="b26cd379ad934c36" providerId="LiveId" clId="{FF35A528-D144-4077-8ADD-C9A1A71F59A5}" dt="2023-12-05T10:46:17.003" v="136" actId="478"/>
          <ac:spMkLst>
            <pc:docMk/>
            <pc:sldMk cId="0" sldId="258"/>
            <ac:spMk id="4351" creationId="{00000000-0000-0000-0000-000000000000}"/>
          </ac:spMkLst>
        </pc:spChg>
        <pc:spChg chg="del mod">
          <ac:chgData name="Yashaswi Challa Venkata" userId="b26cd379ad934c36" providerId="LiveId" clId="{FF35A528-D144-4077-8ADD-C9A1A71F59A5}" dt="2023-12-05T10:46:06.722" v="135" actId="478"/>
          <ac:spMkLst>
            <pc:docMk/>
            <pc:sldMk cId="0" sldId="258"/>
            <ac:spMk id="4352" creationId="{00000000-0000-0000-0000-000000000000}"/>
          </ac:spMkLst>
        </pc:spChg>
        <pc:spChg chg="del">
          <ac:chgData name="Yashaswi Challa Venkata" userId="b26cd379ad934c36" providerId="LiveId" clId="{FF35A528-D144-4077-8ADD-C9A1A71F59A5}" dt="2023-12-05T10:46:51.801" v="146" actId="478"/>
          <ac:spMkLst>
            <pc:docMk/>
            <pc:sldMk cId="0" sldId="258"/>
            <ac:spMk id="4353" creationId="{00000000-0000-0000-0000-000000000000}"/>
          </ac:spMkLst>
        </pc:spChg>
        <pc:spChg chg="del">
          <ac:chgData name="Yashaswi Challa Venkata" userId="b26cd379ad934c36" providerId="LiveId" clId="{FF35A528-D144-4077-8ADD-C9A1A71F59A5}" dt="2023-12-05T10:46:51.801" v="146" actId="478"/>
          <ac:spMkLst>
            <pc:docMk/>
            <pc:sldMk cId="0" sldId="258"/>
            <ac:spMk id="4354" creationId="{00000000-0000-0000-0000-000000000000}"/>
          </ac:spMkLst>
        </pc:spChg>
        <pc:spChg chg="del mod">
          <ac:chgData name="Yashaswi Challa Venkata" userId="b26cd379ad934c36" providerId="LiveId" clId="{FF35A528-D144-4077-8ADD-C9A1A71F59A5}" dt="2023-12-05T10:46:25.536" v="139" actId="478"/>
          <ac:spMkLst>
            <pc:docMk/>
            <pc:sldMk cId="0" sldId="258"/>
            <ac:spMk id="4355" creationId="{00000000-0000-0000-0000-000000000000}"/>
          </ac:spMkLst>
        </pc:spChg>
        <pc:spChg chg="del mod">
          <ac:chgData name="Yashaswi Challa Venkata" userId="b26cd379ad934c36" providerId="LiveId" clId="{FF35A528-D144-4077-8ADD-C9A1A71F59A5}" dt="2023-12-05T10:46:30.679" v="142" actId="478"/>
          <ac:spMkLst>
            <pc:docMk/>
            <pc:sldMk cId="0" sldId="258"/>
            <ac:spMk id="4356" creationId="{00000000-0000-0000-0000-000000000000}"/>
          </ac:spMkLst>
        </pc:spChg>
        <pc:spChg chg="del">
          <ac:chgData name="Yashaswi Challa Venkata" userId="b26cd379ad934c36" providerId="LiveId" clId="{FF35A528-D144-4077-8ADD-C9A1A71F59A5}" dt="2023-12-05T10:46:42.959" v="144" actId="478"/>
          <ac:spMkLst>
            <pc:docMk/>
            <pc:sldMk cId="0" sldId="258"/>
            <ac:spMk id="4357" creationId="{00000000-0000-0000-0000-000000000000}"/>
          </ac:spMkLst>
        </pc:spChg>
        <pc:spChg chg="del">
          <ac:chgData name="Yashaswi Challa Venkata" userId="b26cd379ad934c36" providerId="LiveId" clId="{FF35A528-D144-4077-8ADD-C9A1A71F59A5}" dt="2023-12-05T10:46:42.959" v="144" actId="478"/>
          <ac:spMkLst>
            <pc:docMk/>
            <pc:sldMk cId="0" sldId="258"/>
            <ac:spMk id="4358" creationId="{00000000-0000-0000-0000-000000000000}"/>
          </ac:spMkLst>
        </pc:spChg>
        <pc:spChg chg="mod">
          <ac:chgData name="Yashaswi Challa Venkata" userId="b26cd379ad934c36" providerId="LiveId" clId="{FF35A528-D144-4077-8ADD-C9A1A71F59A5}" dt="2023-12-06T18:07:17.101" v="4494" actId="255"/>
          <ac:spMkLst>
            <pc:docMk/>
            <pc:sldMk cId="0" sldId="258"/>
            <ac:spMk id="4359" creationId="{00000000-0000-0000-0000-000000000000}"/>
          </ac:spMkLst>
        </pc:spChg>
        <pc:spChg chg="del mod">
          <ac:chgData name="Yashaswi Challa Venkata" userId="b26cd379ad934c36" providerId="LiveId" clId="{FF35A528-D144-4077-8ADD-C9A1A71F59A5}" dt="2023-12-05T10:47:44.934" v="163" actId="478"/>
          <ac:spMkLst>
            <pc:docMk/>
            <pc:sldMk cId="0" sldId="258"/>
            <ac:spMk id="4360" creationId="{00000000-0000-0000-0000-000000000000}"/>
          </ac:spMkLst>
        </pc:spChg>
        <pc:spChg chg="del mod">
          <ac:chgData name="Yashaswi Challa Venkata" userId="b26cd379ad934c36" providerId="LiveId" clId="{FF35A528-D144-4077-8ADD-C9A1A71F59A5}" dt="2023-12-05T10:47:39.491" v="160" actId="478"/>
          <ac:spMkLst>
            <pc:docMk/>
            <pc:sldMk cId="0" sldId="258"/>
            <ac:spMk id="4361" creationId="{00000000-0000-0000-0000-000000000000}"/>
          </ac:spMkLst>
        </pc:spChg>
        <pc:spChg chg="del">
          <ac:chgData name="Yashaswi Challa Venkata" userId="b26cd379ad934c36" providerId="LiveId" clId="{FF35A528-D144-4077-8ADD-C9A1A71F59A5}" dt="2023-12-05T10:46:42.959" v="144" actId="478"/>
          <ac:spMkLst>
            <pc:docMk/>
            <pc:sldMk cId="0" sldId="258"/>
            <ac:spMk id="4362" creationId="{00000000-0000-0000-0000-000000000000}"/>
          </ac:spMkLst>
        </pc:spChg>
        <pc:spChg chg="del">
          <ac:chgData name="Yashaswi Challa Venkata" userId="b26cd379ad934c36" providerId="LiveId" clId="{FF35A528-D144-4077-8ADD-C9A1A71F59A5}" dt="2023-12-05T10:46:42.959" v="144" actId="478"/>
          <ac:spMkLst>
            <pc:docMk/>
            <pc:sldMk cId="0" sldId="258"/>
            <ac:spMk id="4363" creationId="{00000000-0000-0000-0000-000000000000}"/>
          </ac:spMkLst>
        </pc:spChg>
        <pc:spChg chg="del">
          <ac:chgData name="Yashaswi Challa Venkata" userId="b26cd379ad934c36" providerId="LiveId" clId="{FF35A528-D144-4077-8ADD-C9A1A71F59A5}" dt="2023-12-05T10:46:42.959" v="144" actId="478"/>
          <ac:spMkLst>
            <pc:docMk/>
            <pc:sldMk cId="0" sldId="258"/>
            <ac:spMk id="4364" creationId="{00000000-0000-0000-0000-000000000000}"/>
          </ac:spMkLst>
        </pc:spChg>
        <pc:spChg chg="del">
          <ac:chgData name="Yashaswi Challa Venkata" userId="b26cd379ad934c36" providerId="LiveId" clId="{FF35A528-D144-4077-8ADD-C9A1A71F59A5}" dt="2023-12-05T10:46:42.959" v="144" actId="478"/>
          <ac:spMkLst>
            <pc:docMk/>
            <pc:sldMk cId="0" sldId="258"/>
            <ac:spMk id="4365" creationId="{00000000-0000-0000-0000-000000000000}"/>
          </ac:spMkLst>
        </pc:spChg>
        <pc:spChg chg="del">
          <ac:chgData name="Yashaswi Challa Venkata" userId="b26cd379ad934c36" providerId="LiveId" clId="{FF35A528-D144-4077-8ADD-C9A1A71F59A5}" dt="2023-12-05T10:46:42.959" v="144" actId="478"/>
          <ac:spMkLst>
            <pc:docMk/>
            <pc:sldMk cId="0" sldId="258"/>
            <ac:spMk id="4366" creationId="{00000000-0000-0000-0000-000000000000}"/>
          </ac:spMkLst>
        </pc:spChg>
        <pc:spChg chg="del">
          <ac:chgData name="Yashaswi Challa Venkata" userId="b26cd379ad934c36" providerId="LiveId" clId="{FF35A528-D144-4077-8ADD-C9A1A71F59A5}" dt="2023-12-05T10:46:42.959" v="144" actId="478"/>
          <ac:spMkLst>
            <pc:docMk/>
            <pc:sldMk cId="0" sldId="258"/>
            <ac:spMk id="4367" creationId="{00000000-0000-0000-0000-000000000000}"/>
          </ac:spMkLst>
        </pc:spChg>
        <pc:spChg chg="del">
          <ac:chgData name="Yashaswi Challa Venkata" userId="b26cd379ad934c36" providerId="LiveId" clId="{FF35A528-D144-4077-8ADD-C9A1A71F59A5}" dt="2023-12-05T10:46:42.959" v="144" actId="478"/>
          <ac:spMkLst>
            <pc:docMk/>
            <pc:sldMk cId="0" sldId="258"/>
            <ac:spMk id="4368" creationId="{00000000-0000-0000-0000-000000000000}"/>
          </ac:spMkLst>
        </pc:spChg>
      </pc:sldChg>
      <pc:sldChg chg="addSp delSp modSp mod modTransition modAnim">
        <pc:chgData name="Yashaswi Challa Venkata" userId="b26cd379ad934c36" providerId="LiveId" clId="{FF35A528-D144-4077-8ADD-C9A1A71F59A5}" dt="2023-12-05T11:46:46.726" v="572"/>
        <pc:sldMkLst>
          <pc:docMk/>
          <pc:sldMk cId="0" sldId="259"/>
        </pc:sldMkLst>
        <pc:spChg chg="add mod ord">
          <ac:chgData name="Yashaswi Challa Venkata" userId="b26cd379ad934c36" providerId="LiveId" clId="{FF35A528-D144-4077-8ADD-C9A1A71F59A5}" dt="2023-12-05T11:24:57.171" v="508" actId="1076"/>
          <ac:spMkLst>
            <pc:docMk/>
            <pc:sldMk cId="0" sldId="259"/>
            <ac:spMk id="2" creationId="{C0310498-4569-FF2C-DA81-5F357760C4F0}"/>
          </ac:spMkLst>
        </pc:spChg>
        <pc:spChg chg="add del mod">
          <ac:chgData name="Yashaswi Challa Venkata" userId="b26cd379ad934c36" providerId="LiveId" clId="{FF35A528-D144-4077-8ADD-C9A1A71F59A5}" dt="2023-12-05T11:21:12.748" v="495" actId="478"/>
          <ac:spMkLst>
            <pc:docMk/>
            <pc:sldMk cId="0" sldId="259"/>
            <ac:spMk id="6" creationId="{D6032D38-5A10-C649-AF0A-7F3C92F672F1}"/>
          </ac:spMkLst>
        </pc:spChg>
        <pc:spChg chg="add mod">
          <ac:chgData name="Yashaswi Challa Venkata" userId="b26cd379ad934c36" providerId="LiveId" clId="{FF35A528-D144-4077-8ADD-C9A1A71F59A5}" dt="2023-12-05T11:25:40.915" v="516" actId="2711"/>
          <ac:spMkLst>
            <pc:docMk/>
            <pc:sldMk cId="0" sldId="259"/>
            <ac:spMk id="7" creationId="{3703ACD1-CC06-D062-E877-4A65DD0D152A}"/>
          </ac:spMkLst>
        </pc:spChg>
        <pc:spChg chg="mod">
          <ac:chgData name="Yashaswi Challa Venkata" userId="b26cd379ad934c36" providerId="LiveId" clId="{FF35A528-D144-4077-8ADD-C9A1A71F59A5}" dt="2023-12-05T11:17:53.899" v="469" actId="14100"/>
          <ac:spMkLst>
            <pc:docMk/>
            <pc:sldMk cId="0" sldId="259"/>
            <ac:spMk id="4374" creationId="{00000000-0000-0000-0000-000000000000}"/>
          </ac:spMkLst>
        </pc:spChg>
        <pc:spChg chg="del mod">
          <ac:chgData name="Yashaswi Challa Venkata" userId="b26cd379ad934c36" providerId="LiveId" clId="{FF35A528-D144-4077-8ADD-C9A1A71F59A5}" dt="2023-12-05T11:21:08.395" v="494" actId="478"/>
          <ac:spMkLst>
            <pc:docMk/>
            <pc:sldMk cId="0" sldId="259"/>
            <ac:spMk id="4375" creationId="{00000000-0000-0000-0000-000000000000}"/>
          </ac:spMkLst>
        </pc:spChg>
        <pc:picChg chg="add del mod">
          <ac:chgData name="Yashaswi Challa Venkata" userId="b26cd379ad934c36" providerId="LiveId" clId="{FF35A528-D144-4077-8ADD-C9A1A71F59A5}" dt="2023-12-05T11:11:11.403" v="466" actId="478"/>
          <ac:picMkLst>
            <pc:docMk/>
            <pc:sldMk cId="0" sldId="259"/>
            <ac:picMk id="4" creationId="{FFE61BA5-408A-A652-72FC-9A8D98A8AA2B}"/>
          </ac:picMkLst>
        </pc:picChg>
        <pc:picChg chg="del mod">
          <ac:chgData name="Yashaswi Challa Venkata" userId="b26cd379ad934c36" providerId="LiveId" clId="{FF35A528-D144-4077-8ADD-C9A1A71F59A5}" dt="2023-12-05T11:02:11.369" v="437" actId="478"/>
          <ac:picMkLst>
            <pc:docMk/>
            <pc:sldMk cId="0" sldId="259"/>
            <ac:picMk id="4376" creationId="{00000000-0000-0000-0000-000000000000}"/>
          </ac:picMkLst>
        </pc:picChg>
      </pc:sldChg>
      <pc:sldChg chg="del">
        <pc:chgData name="Yashaswi Challa Venkata" userId="b26cd379ad934c36" providerId="LiveId" clId="{FF35A528-D144-4077-8ADD-C9A1A71F59A5}" dt="2023-12-05T11:50:28.944" v="573" actId="47"/>
        <pc:sldMkLst>
          <pc:docMk/>
          <pc:sldMk cId="0" sldId="260"/>
        </pc:sldMkLst>
      </pc:sldChg>
      <pc:sldChg chg="addSp delSp modSp mod modAnim">
        <pc:chgData name="Yashaswi Challa Venkata" userId="b26cd379ad934c36" providerId="LiveId" clId="{FF35A528-D144-4077-8ADD-C9A1A71F59A5}" dt="2023-12-08T07:40:31.525" v="5270"/>
        <pc:sldMkLst>
          <pc:docMk/>
          <pc:sldMk cId="0" sldId="261"/>
        </pc:sldMkLst>
        <pc:spChg chg="add del mod">
          <ac:chgData name="Yashaswi Challa Venkata" userId="b26cd379ad934c36" providerId="LiveId" clId="{FF35A528-D144-4077-8ADD-C9A1A71F59A5}" dt="2023-12-05T15:59:30.166" v="2272" actId="478"/>
          <ac:spMkLst>
            <pc:docMk/>
            <pc:sldMk cId="0" sldId="261"/>
            <ac:spMk id="3" creationId="{EC8B2A25-2404-D0FC-6298-F37CBF54069A}"/>
          </ac:spMkLst>
        </pc:spChg>
        <pc:spChg chg="add del mod">
          <ac:chgData name="Yashaswi Challa Venkata" userId="b26cd379ad934c36" providerId="LiveId" clId="{FF35A528-D144-4077-8ADD-C9A1A71F59A5}" dt="2023-12-05T15:59:30.166" v="2272" actId="478"/>
          <ac:spMkLst>
            <pc:docMk/>
            <pc:sldMk cId="0" sldId="261"/>
            <ac:spMk id="5" creationId="{D3AAE8BB-E1DC-1E30-5C9F-6EBF17E7E171}"/>
          </ac:spMkLst>
        </pc:spChg>
        <pc:spChg chg="add del mod">
          <ac:chgData name="Yashaswi Challa Venkata" userId="b26cd379ad934c36" providerId="LiveId" clId="{FF35A528-D144-4077-8ADD-C9A1A71F59A5}" dt="2023-12-05T16:00:09.724" v="2277" actId="478"/>
          <ac:spMkLst>
            <pc:docMk/>
            <pc:sldMk cId="0" sldId="261"/>
            <ac:spMk id="7" creationId="{32DDE52B-44DF-92F0-BA51-AE2B03473C71}"/>
          </ac:spMkLst>
        </pc:spChg>
        <pc:spChg chg="add del mod">
          <ac:chgData name="Yashaswi Challa Venkata" userId="b26cd379ad934c36" providerId="LiveId" clId="{FF35A528-D144-4077-8ADD-C9A1A71F59A5}" dt="2023-12-05T16:00:09.724" v="2277" actId="478"/>
          <ac:spMkLst>
            <pc:docMk/>
            <pc:sldMk cId="0" sldId="261"/>
            <ac:spMk id="9" creationId="{D9A0327D-0B19-D709-15FD-0B0DFF6F8833}"/>
          </ac:spMkLst>
        </pc:spChg>
        <pc:spChg chg="mod">
          <ac:chgData name="Yashaswi Challa Venkata" userId="b26cd379ad934c36" providerId="LiveId" clId="{FF35A528-D144-4077-8ADD-C9A1A71F59A5}" dt="2023-12-08T07:39:47.236" v="5261" actId="1076"/>
          <ac:spMkLst>
            <pc:docMk/>
            <pc:sldMk cId="0" sldId="261"/>
            <ac:spMk id="4399" creationId="{00000000-0000-0000-0000-000000000000}"/>
          </ac:spMkLst>
        </pc:spChg>
        <pc:spChg chg="del">
          <ac:chgData name="Yashaswi Challa Venkata" userId="b26cd379ad934c36" providerId="LiveId" clId="{FF35A528-D144-4077-8ADD-C9A1A71F59A5}" dt="2023-12-05T15:59:26.546" v="2271" actId="478"/>
          <ac:spMkLst>
            <pc:docMk/>
            <pc:sldMk cId="0" sldId="261"/>
            <ac:spMk id="4400" creationId="{00000000-0000-0000-0000-000000000000}"/>
          </ac:spMkLst>
        </pc:spChg>
        <pc:spChg chg="del">
          <ac:chgData name="Yashaswi Challa Venkata" userId="b26cd379ad934c36" providerId="LiveId" clId="{FF35A528-D144-4077-8ADD-C9A1A71F59A5}" dt="2023-12-05T15:59:26.546" v="2271" actId="478"/>
          <ac:spMkLst>
            <pc:docMk/>
            <pc:sldMk cId="0" sldId="261"/>
            <ac:spMk id="4401" creationId="{00000000-0000-0000-0000-000000000000}"/>
          </ac:spMkLst>
        </pc:spChg>
        <pc:spChg chg="del">
          <ac:chgData name="Yashaswi Challa Venkata" userId="b26cd379ad934c36" providerId="LiveId" clId="{FF35A528-D144-4077-8ADD-C9A1A71F59A5}" dt="2023-12-05T15:59:30.166" v="2272" actId="478"/>
          <ac:spMkLst>
            <pc:docMk/>
            <pc:sldMk cId="0" sldId="261"/>
            <ac:spMk id="4402" creationId="{00000000-0000-0000-0000-000000000000}"/>
          </ac:spMkLst>
        </pc:spChg>
        <pc:spChg chg="del">
          <ac:chgData name="Yashaswi Challa Venkata" userId="b26cd379ad934c36" providerId="LiveId" clId="{FF35A528-D144-4077-8ADD-C9A1A71F59A5}" dt="2023-12-05T15:59:30.166" v="2272" actId="478"/>
          <ac:spMkLst>
            <pc:docMk/>
            <pc:sldMk cId="0" sldId="261"/>
            <ac:spMk id="4403" creationId="{00000000-0000-0000-0000-000000000000}"/>
          </ac:spMkLst>
        </pc:spChg>
        <pc:grpChg chg="del">
          <ac:chgData name="Yashaswi Challa Venkata" userId="b26cd379ad934c36" providerId="LiveId" clId="{FF35A528-D144-4077-8ADD-C9A1A71F59A5}" dt="2023-12-05T15:59:26.546" v="2271" actId="478"/>
          <ac:grpSpMkLst>
            <pc:docMk/>
            <pc:sldMk cId="0" sldId="261"/>
            <ac:grpSpMk id="4390" creationId="{00000000-0000-0000-0000-000000000000}"/>
          </ac:grpSpMkLst>
        </pc:grpChg>
        <pc:grpChg chg="del">
          <ac:chgData name="Yashaswi Challa Venkata" userId="b26cd379ad934c36" providerId="LiveId" clId="{FF35A528-D144-4077-8ADD-C9A1A71F59A5}" dt="2023-12-05T15:59:26.546" v="2271" actId="478"/>
          <ac:grpSpMkLst>
            <pc:docMk/>
            <pc:sldMk cId="0" sldId="261"/>
            <ac:grpSpMk id="4404" creationId="{00000000-0000-0000-0000-000000000000}"/>
          </ac:grpSpMkLst>
        </pc:grpChg>
        <pc:picChg chg="add mod modCrop">
          <ac:chgData name="Yashaswi Challa Venkata" userId="b26cd379ad934c36" providerId="LiveId" clId="{FF35A528-D144-4077-8ADD-C9A1A71F59A5}" dt="2023-12-08T07:38:57.855" v="5248" actId="1076"/>
          <ac:picMkLst>
            <pc:docMk/>
            <pc:sldMk cId="0" sldId="261"/>
            <ac:picMk id="3" creationId="{1EBD51BD-9332-0721-B2D9-43D37FE5C1FD}"/>
          </ac:picMkLst>
        </pc:picChg>
        <pc:picChg chg="add del mod">
          <ac:chgData name="Yashaswi Challa Venkata" userId="b26cd379ad934c36" providerId="LiveId" clId="{FF35A528-D144-4077-8ADD-C9A1A71F59A5}" dt="2023-12-05T12:39:35.749" v="578" actId="478"/>
          <ac:picMkLst>
            <pc:docMk/>
            <pc:sldMk cId="0" sldId="261"/>
            <ac:picMk id="3" creationId="{5F33EB53-29EC-8718-C67E-001900C9ED25}"/>
          </ac:picMkLst>
        </pc:picChg>
        <pc:picChg chg="add del mod modCrop">
          <ac:chgData name="Yashaswi Challa Venkata" userId="b26cd379ad934c36" providerId="LiveId" clId="{FF35A528-D144-4077-8ADD-C9A1A71F59A5}" dt="2023-12-07T06:33:51.263" v="4593"/>
          <ac:picMkLst>
            <pc:docMk/>
            <pc:sldMk cId="0" sldId="261"/>
            <ac:picMk id="3" creationId="{8811AAA7-23C4-C772-868A-36A74AD66C84}"/>
          </ac:picMkLst>
        </pc:picChg>
        <pc:picChg chg="add del mod modCrop">
          <ac:chgData name="Yashaswi Challa Venkata" userId="b26cd379ad934c36" providerId="LiveId" clId="{FF35A528-D144-4077-8ADD-C9A1A71F59A5}" dt="2023-12-08T05:33:36.027" v="5067" actId="478"/>
          <ac:picMkLst>
            <pc:docMk/>
            <pc:sldMk cId="0" sldId="261"/>
            <ac:picMk id="4" creationId="{15525EDA-86C5-E641-DC90-915A3A7EAB7D}"/>
          </ac:picMkLst>
        </pc:picChg>
        <pc:picChg chg="add mod">
          <ac:chgData name="Yashaswi Challa Venkata" userId="b26cd379ad934c36" providerId="LiveId" clId="{FF35A528-D144-4077-8ADD-C9A1A71F59A5}" dt="2023-12-08T07:39:31.035" v="5256" actId="14100"/>
          <ac:picMkLst>
            <pc:docMk/>
            <pc:sldMk cId="0" sldId="261"/>
            <ac:picMk id="5" creationId="{03DE9944-0F0E-C902-4E91-60ABA71ADC5E}"/>
          </ac:picMkLst>
        </pc:picChg>
        <pc:picChg chg="add del mod modCrop">
          <ac:chgData name="Yashaswi Challa Venkata" userId="b26cd379ad934c36" providerId="LiveId" clId="{FF35A528-D144-4077-8ADD-C9A1A71F59A5}" dt="2023-12-08T07:39:40.845" v="5259" actId="1076"/>
          <ac:picMkLst>
            <pc:docMk/>
            <pc:sldMk cId="0" sldId="261"/>
            <ac:picMk id="7" creationId="{CE72ACD5-08F1-62C0-92D7-1D45EC6401F4}"/>
          </ac:picMkLst>
        </pc:picChg>
        <pc:picChg chg="add mod modCrop">
          <ac:chgData name="Yashaswi Challa Venkata" userId="b26cd379ad934c36" providerId="LiveId" clId="{FF35A528-D144-4077-8ADD-C9A1A71F59A5}" dt="2023-12-08T07:39:43.315" v="5260" actId="1076"/>
          <ac:picMkLst>
            <pc:docMk/>
            <pc:sldMk cId="0" sldId="261"/>
            <ac:picMk id="9" creationId="{F5D2DD90-2D46-BB67-D015-BB0EAF5AE0BE}"/>
          </ac:picMkLst>
        </pc:picChg>
        <pc:picChg chg="add del">
          <ac:chgData name="Yashaswi Challa Venkata" userId="b26cd379ad934c36" providerId="LiveId" clId="{FF35A528-D144-4077-8ADD-C9A1A71F59A5}" dt="2023-12-05T17:02:27.817" v="2799" actId="21"/>
          <ac:picMkLst>
            <pc:docMk/>
            <pc:sldMk cId="0" sldId="261"/>
            <ac:picMk id="11" creationId="{DBA373F1-7F00-D678-FBB9-93AF80457501}"/>
          </ac:picMkLst>
        </pc:picChg>
        <pc:picChg chg="add del mod modCrop">
          <ac:chgData name="Yashaswi Challa Venkata" userId="b26cd379ad934c36" providerId="LiveId" clId="{FF35A528-D144-4077-8ADD-C9A1A71F59A5}" dt="2023-12-07T15:20:06.986" v="5041" actId="478"/>
          <ac:picMkLst>
            <pc:docMk/>
            <pc:sldMk cId="0" sldId="261"/>
            <ac:picMk id="12" creationId="{67E9407A-43D9-F865-D271-EE7DECF4250E}"/>
          </ac:picMkLst>
        </pc:picChg>
        <pc:picChg chg="add del mod modCrop">
          <ac:chgData name="Yashaswi Challa Venkata" userId="b26cd379ad934c36" providerId="LiveId" clId="{FF35A528-D144-4077-8ADD-C9A1A71F59A5}" dt="2023-12-07T15:23:10.945" v="5047" actId="478"/>
          <ac:picMkLst>
            <pc:docMk/>
            <pc:sldMk cId="0" sldId="261"/>
            <ac:picMk id="13" creationId="{1943054E-52DC-7BD5-7579-C09BD2028327}"/>
          </ac:picMkLst>
        </pc:picChg>
      </pc:sldChg>
      <pc:sldChg chg="addSp delSp modSp mod ord">
        <pc:chgData name="Yashaswi Challa Venkata" userId="b26cd379ad934c36" providerId="LiveId" clId="{FF35A528-D144-4077-8ADD-C9A1A71F59A5}" dt="2023-12-07T12:43:22.857" v="5021" actId="20577"/>
        <pc:sldMkLst>
          <pc:docMk/>
          <pc:sldMk cId="0" sldId="262"/>
        </pc:sldMkLst>
        <pc:spChg chg="add del mod">
          <ac:chgData name="Yashaswi Challa Venkata" userId="b26cd379ad934c36" providerId="LiveId" clId="{FF35A528-D144-4077-8ADD-C9A1A71F59A5}" dt="2023-12-05T12:41:28.275" v="622" actId="478"/>
          <ac:spMkLst>
            <pc:docMk/>
            <pc:sldMk cId="0" sldId="262"/>
            <ac:spMk id="3" creationId="{C204F46A-772D-76AE-508E-1AFCC5BA5168}"/>
          </ac:spMkLst>
        </pc:spChg>
        <pc:spChg chg="add del mod">
          <ac:chgData name="Yashaswi Challa Venkata" userId="b26cd379ad934c36" providerId="LiveId" clId="{FF35A528-D144-4077-8ADD-C9A1A71F59A5}" dt="2023-12-05T12:41:45.126" v="624" actId="478"/>
          <ac:spMkLst>
            <pc:docMk/>
            <pc:sldMk cId="0" sldId="262"/>
            <ac:spMk id="5" creationId="{E169EDA6-1214-6500-67AD-35DB95339A6B}"/>
          </ac:spMkLst>
        </pc:spChg>
        <pc:spChg chg="add del mod">
          <ac:chgData name="Yashaswi Challa Venkata" userId="b26cd379ad934c36" providerId="LiveId" clId="{FF35A528-D144-4077-8ADD-C9A1A71F59A5}" dt="2023-12-05T12:41:50.203" v="625" actId="478"/>
          <ac:spMkLst>
            <pc:docMk/>
            <pc:sldMk cId="0" sldId="262"/>
            <ac:spMk id="7" creationId="{1AE1DC0A-04D7-B96A-30E0-4AE32BCDE878}"/>
          </ac:spMkLst>
        </pc:spChg>
        <pc:spChg chg="add del mod">
          <ac:chgData name="Yashaswi Challa Venkata" userId="b26cd379ad934c36" providerId="LiveId" clId="{FF35A528-D144-4077-8ADD-C9A1A71F59A5}" dt="2023-12-05T12:41:53.407" v="626" actId="478"/>
          <ac:spMkLst>
            <pc:docMk/>
            <pc:sldMk cId="0" sldId="262"/>
            <ac:spMk id="9" creationId="{80F51105-5DF9-A5A6-1FF8-A3E131C5AD43}"/>
          </ac:spMkLst>
        </pc:spChg>
        <pc:spChg chg="add del mod">
          <ac:chgData name="Yashaswi Challa Venkata" userId="b26cd379ad934c36" providerId="LiveId" clId="{FF35A528-D144-4077-8ADD-C9A1A71F59A5}" dt="2023-12-05T12:41:57.049" v="627" actId="478"/>
          <ac:spMkLst>
            <pc:docMk/>
            <pc:sldMk cId="0" sldId="262"/>
            <ac:spMk id="11" creationId="{9780970A-3258-8904-8631-0E955E770AC3}"/>
          </ac:spMkLst>
        </pc:spChg>
        <pc:spChg chg="add del mod">
          <ac:chgData name="Yashaswi Challa Venkata" userId="b26cd379ad934c36" providerId="LiveId" clId="{FF35A528-D144-4077-8ADD-C9A1A71F59A5}" dt="2023-12-05T14:55:08.702" v="2238" actId="478"/>
          <ac:spMkLst>
            <pc:docMk/>
            <pc:sldMk cId="0" sldId="262"/>
            <ac:spMk id="12" creationId="{320698FB-4625-EAB3-FE9B-E1BEAB4B4FE7}"/>
          </ac:spMkLst>
        </pc:spChg>
        <pc:spChg chg="add del mod">
          <ac:chgData name="Yashaswi Challa Venkata" userId="b26cd379ad934c36" providerId="LiveId" clId="{FF35A528-D144-4077-8ADD-C9A1A71F59A5}" dt="2023-12-05T13:01:22.625" v="687" actId="478"/>
          <ac:spMkLst>
            <pc:docMk/>
            <pc:sldMk cId="0" sldId="262"/>
            <ac:spMk id="13" creationId="{42463EFC-5303-C94D-B923-7D4ED900E79A}"/>
          </ac:spMkLst>
        </pc:spChg>
        <pc:spChg chg="add del mod">
          <ac:chgData name="Yashaswi Challa Venkata" userId="b26cd379ad934c36" providerId="LiveId" clId="{FF35A528-D144-4077-8ADD-C9A1A71F59A5}" dt="2023-12-05T13:01:17.810" v="685"/>
          <ac:spMkLst>
            <pc:docMk/>
            <pc:sldMk cId="0" sldId="262"/>
            <ac:spMk id="14" creationId="{1AEF1056-6D22-0C26-0F37-872A4785BF32}"/>
          </ac:spMkLst>
        </pc:spChg>
        <pc:spChg chg="add del mod">
          <ac:chgData name="Yashaswi Challa Venkata" userId="b26cd379ad934c36" providerId="LiveId" clId="{FF35A528-D144-4077-8ADD-C9A1A71F59A5}" dt="2023-12-05T13:01:17.196" v="683"/>
          <ac:spMkLst>
            <pc:docMk/>
            <pc:sldMk cId="0" sldId="262"/>
            <ac:spMk id="15" creationId="{FAE48FC1-6D4A-90D2-A1F0-ECBAE86A3234}"/>
          </ac:spMkLst>
        </pc:spChg>
        <pc:spChg chg="add del mod">
          <ac:chgData name="Yashaswi Challa Venkata" userId="b26cd379ad934c36" providerId="LiveId" clId="{FF35A528-D144-4077-8ADD-C9A1A71F59A5}" dt="2023-12-05T13:01:13.408" v="678"/>
          <ac:spMkLst>
            <pc:docMk/>
            <pc:sldMk cId="0" sldId="262"/>
            <ac:spMk id="16" creationId="{89AD3E46-111C-1CD1-F460-C3016937B8CC}"/>
          </ac:spMkLst>
        </pc:spChg>
        <pc:spChg chg="add del mod">
          <ac:chgData name="Yashaswi Challa Venkata" userId="b26cd379ad934c36" providerId="LiveId" clId="{FF35A528-D144-4077-8ADD-C9A1A71F59A5}" dt="2023-12-05T13:01:11.368" v="672"/>
          <ac:spMkLst>
            <pc:docMk/>
            <pc:sldMk cId="0" sldId="262"/>
            <ac:spMk id="17" creationId="{816AEC83-80CB-C9AA-2ECB-9067202D213B}"/>
          </ac:spMkLst>
        </pc:spChg>
        <pc:spChg chg="add del mod">
          <ac:chgData name="Yashaswi Challa Venkata" userId="b26cd379ad934c36" providerId="LiveId" clId="{FF35A528-D144-4077-8ADD-C9A1A71F59A5}" dt="2023-12-05T13:01:33.136" v="690" actId="478"/>
          <ac:spMkLst>
            <pc:docMk/>
            <pc:sldMk cId="0" sldId="262"/>
            <ac:spMk id="20" creationId="{B19722FE-CEEE-B887-8900-34EFA7C13F0A}"/>
          </ac:spMkLst>
        </pc:spChg>
        <pc:spChg chg="mod">
          <ac:chgData name="Yashaswi Challa Venkata" userId="b26cd379ad934c36" providerId="LiveId" clId="{FF35A528-D144-4077-8ADD-C9A1A71F59A5}" dt="2023-12-05T12:49:37.564" v="633" actId="207"/>
          <ac:spMkLst>
            <pc:docMk/>
            <pc:sldMk cId="0" sldId="262"/>
            <ac:spMk id="4448" creationId="{00000000-0000-0000-0000-000000000000}"/>
          </ac:spMkLst>
        </pc:spChg>
        <pc:spChg chg="mod">
          <ac:chgData name="Yashaswi Challa Venkata" userId="b26cd379ad934c36" providerId="LiveId" clId="{FF35A528-D144-4077-8ADD-C9A1A71F59A5}" dt="2023-12-05T12:49:37.564" v="633" actId="207"/>
          <ac:spMkLst>
            <pc:docMk/>
            <pc:sldMk cId="0" sldId="262"/>
            <ac:spMk id="4449" creationId="{00000000-0000-0000-0000-000000000000}"/>
          </ac:spMkLst>
        </pc:spChg>
        <pc:spChg chg="mod">
          <ac:chgData name="Yashaswi Challa Venkata" userId="b26cd379ad934c36" providerId="LiveId" clId="{FF35A528-D144-4077-8ADD-C9A1A71F59A5}" dt="2023-12-05T12:49:37.564" v="633" actId="207"/>
          <ac:spMkLst>
            <pc:docMk/>
            <pc:sldMk cId="0" sldId="262"/>
            <ac:spMk id="4450" creationId="{00000000-0000-0000-0000-000000000000}"/>
          </ac:spMkLst>
        </pc:spChg>
        <pc:spChg chg="mod">
          <ac:chgData name="Yashaswi Challa Venkata" userId="b26cd379ad934c36" providerId="LiveId" clId="{FF35A528-D144-4077-8ADD-C9A1A71F59A5}" dt="2023-12-05T12:49:37.564" v="633" actId="207"/>
          <ac:spMkLst>
            <pc:docMk/>
            <pc:sldMk cId="0" sldId="262"/>
            <ac:spMk id="4451" creationId="{00000000-0000-0000-0000-000000000000}"/>
          </ac:spMkLst>
        </pc:spChg>
        <pc:spChg chg="mod">
          <ac:chgData name="Yashaswi Challa Venkata" userId="b26cd379ad934c36" providerId="LiveId" clId="{FF35A528-D144-4077-8ADD-C9A1A71F59A5}" dt="2023-12-05T12:49:37.564" v="633" actId="207"/>
          <ac:spMkLst>
            <pc:docMk/>
            <pc:sldMk cId="0" sldId="262"/>
            <ac:spMk id="4452" creationId="{00000000-0000-0000-0000-000000000000}"/>
          </ac:spMkLst>
        </pc:spChg>
        <pc:spChg chg="mod">
          <ac:chgData name="Yashaswi Challa Venkata" userId="b26cd379ad934c36" providerId="LiveId" clId="{FF35A528-D144-4077-8ADD-C9A1A71F59A5}" dt="2023-12-05T12:49:37.564" v="633" actId="207"/>
          <ac:spMkLst>
            <pc:docMk/>
            <pc:sldMk cId="0" sldId="262"/>
            <ac:spMk id="4453" creationId="{00000000-0000-0000-0000-000000000000}"/>
          </ac:spMkLst>
        </pc:spChg>
        <pc:spChg chg="mod">
          <ac:chgData name="Yashaswi Challa Venkata" userId="b26cd379ad934c36" providerId="LiveId" clId="{FF35A528-D144-4077-8ADD-C9A1A71F59A5}" dt="2023-12-05T12:49:37.564" v="633" actId="207"/>
          <ac:spMkLst>
            <pc:docMk/>
            <pc:sldMk cId="0" sldId="262"/>
            <ac:spMk id="4454" creationId="{00000000-0000-0000-0000-000000000000}"/>
          </ac:spMkLst>
        </pc:spChg>
        <pc:spChg chg="mod">
          <ac:chgData name="Yashaswi Challa Venkata" userId="b26cd379ad934c36" providerId="LiveId" clId="{FF35A528-D144-4077-8ADD-C9A1A71F59A5}" dt="2023-12-05T12:49:37.564" v="633" actId="207"/>
          <ac:spMkLst>
            <pc:docMk/>
            <pc:sldMk cId="0" sldId="262"/>
            <ac:spMk id="4455" creationId="{00000000-0000-0000-0000-000000000000}"/>
          </ac:spMkLst>
        </pc:spChg>
        <pc:spChg chg="mod">
          <ac:chgData name="Yashaswi Challa Venkata" userId="b26cd379ad934c36" providerId="LiveId" clId="{FF35A528-D144-4077-8ADD-C9A1A71F59A5}" dt="2023-12-05T12:49:37.564" v="633" actId="207"/>
          <ac:spMkLst>
            <pc:docMk/>
            <pc:sldMk cId="0" sldId="262"/>
            <ac:spMk id="4456" creationId="{00000000-0000-0000-0000-000000000000}"/>
          </ac:spMkLst>
        </pc:spChg>
        <pc:spChg chg="mod">
          <ac:chgData name="Yashaswi Challa Venkata" userId="b26cd379ad934c36" providerId="LiveId" clId="{FF35A528-D144-4077-8ADD-C9A1A71F59A5}" dt="2023-12-05T12:49:37.564" v="633" actId="207"/>
          <ac:spMkLst>
            <pc:docMk/>
            <pc:sldMk cId="0" sldId="262"/>
            <ac:spMk id="4457" creationId="{00000000-0000-0000-0000-000000000000}"/>
          </ac:spMkLst>
        </pc:spChg>
        <pc:spChg chg="mod">
          <ac:chgData name="Yashaswi Challa Venkata" userId="b26cd379ad934c36" providerId="LiveId" clId="{FF35A528-D144-4077-8ADD-C9A1A71F59A5}" dt="2023-12-05T12:49:37.564" v="633" actId="207"/>
          <ac:spMkLst>
            <pc:docMk/>
            <pc:sldMk cId="0" sldId="262"/>
            <ac:spMk id="4458" creationId="{00000000-0000-0000-0000-000000000000}"/>
          </ac:spMkLst>
        </pc:spChg>
        <pc:spChg chg="mod">
          <ac:chgData name="Yashaswi Challa Venkata" userId="b26cd379ad934c36" providerId="LiveId" clId="{FF35A528-D144-4077-8ADD-C9A1A71F59A5}" dt="2023-12-05T12:40:40.029" v="614" actId="20577"/>
          <ac:spMkLst>
            <pc:docMk/>
            <pc:sldMk cId="0" sldId="262"/>
            <ac:spMk id="4459" creationId="{00000000-0000-0000-0000-000000000000}"/>
          </ac:spMkLst>
        </pc:spChg>
        <pc:spChg chg="del mod">
          <ac:chgData name="Yashaswi Challa Venkata" userId="b26cd379ad934c36" providerId="LiveId" clId="{FF35A528-D144-4077-8ADD-C9A1A71F59A5}" dt="2023-12-05T13:01:30.578" v="689" actId="478"/>
          <ac:spMkLst>
            <pc:docMk/>
            <pc:sldMk cId="0" sldId="262"/>
            <ac:spMk id="4460" creationId="{00000000-0000-0000-0000-000000000000}"/>
          </ac:spMkLst>
        </pc:spChg>
        <pc:spChg chg="del">
          <ac:chgData name="Yashaswi Challa Venkata" userId="b26cd379ad934c36" providerId="LiveId" clId="{FF35A528-D144-4077-8ADD-C9A1A71F59A5}" dt="2023-12-05T12:41:26.383" v="621" actId="478"/>
          <ac:spMkLst>
            <pc:docMk/>
            <pc:sldMk cId="0" sldId="262"/>
            <ac:spMk id="4461" creationId="{00000000-0000-0000-0000-000000000000}"/>
          </ac:spMkLst>
        </pc:spChg>
        <pc:spChg chg="del">
          <ac:chgData name="Yashaswi Challa Venkata" userId="b26cd379ad934c36" providerId="LiveId" clId="{FF35A528-D144-4077-8ADD-C9A1A71F59A5}" dt="2023-12-05T12:41:45.126" v="624" actId="478"/>
          <ac:spMkLst>
            <pc:docMk/>
            <pc:sldMk cId="0" sldId="262"/>
            <ac:spMk id="4462" creationId="{00000000-0000-0000-0000-000000000000}"/>
          </ac:spMkLst>
        </pc:spChg>
        <pc:spChg chg="del">
          <ac:chgData name="Yashaswi Challa Venkata" userId="b26cd379ad934c36" providerId="LiveId" clId="{FF35A528-D144-4077-8ADD-C9A1A71F59A5}" dt="2023-12-05T12:41:40.729" v="623" actId="478"/>
          <ac:spMkLst>
            <pc:docMk/>
            <pc:sldMk cId="0" sldId="262"/>
            <ac:spMk id="4463" creationId="{00000000-0000-0000-0000-000000000000}"/>
          </ac:spMkLst>
        </pc:spChg>
        <pc:spChg chg="del">
          <ac:chgData name="Yashaswi Challa Venkata" userId="b26cd379ad934c36" providerId="LiveId" clId="{FF35A528-D144-4077-8ADD-C9A1A71F59A5}" dt="2023-12-05T12:41:53.407" v="626" actId="478"/>
          <ac:spMkLst>
            <pc:docMk/>
            <pc:sldMk cId="0" sldId="262"/>
            <ac:spMk id="4464" creationId="{00000000-0000-0000-0000-000000000000}"/>
          </ac:spMkLst>
        </pc:spChg>
        <pc:spChg chg="del">
          <ac:chgData name="Yashaswi Challa Venkata" userId="b26cd379ad934c36" providerId="LiveId" clId="{FF35A528-D144-4077-8ADD-C9A1A71F59A5}" dt="2023-12-05T12:41:40.729" v="623" actId="478"/>
          <ac:spMkLst>
            <pc:docMk/>
            <pc:sldMk cId="0" sldId="262"/>
            <ac:spMk id="4465" creationId="{00000000-0000-0000-0000-000000000000}"/>
          </ac:spMkLst>
        </pc:spChg>
        <pc:grpChg chg="del">
          <ac:chgData name="Yashaswi Challa Venkata" userId="b26cd379ad934c36" providerId="LiveId" clId="{FF35A528-D144-4077-8ADD-C9A1A71F59A5}" dt="2023-12-05T12:50:49.224" v="647" actId="478"/>
          <ac:grpSpMkLst>
            <pc:docMk/>
            <pc:sldMk cId="0" sldId="262"/>
            <ac:grpSpMk id="4430" creationId="{00000000-0000-0000-0000-000000000000}"/>
          </ac:grpSpMkLst>
        </pc:grpChg>
        <pc:grpChg chg="del">
          <ac:chgData name="Yashaswi Challa Venkata" userId="b26cd379ad934c36" providerId="LiveId" clId="{FF35A528-D144-4077-8ADD-C9A1A71F59A5}" dt="2023-12-05T12:50:45.531" v="646" actId="478"/>
          <ac:grpSpMkLst>
            <pc:docMk/>
            <pc:sldMk cId="0" sldId="262"/>
            <ac:grpSpMk id="4437" creationId="{00000000-0000-0000-0000-000000000000}"/>
          </ac:grpSpMkLst>
        </pc:grpChg>
        <pc:grpChg chg="del mod">
          <ac:chgData name="Yashaswi Challa Venkata" userId="b26cd379ad934c36" providerId="LiveId" clId="{FF35A528-D144-4077-8ADD-C9A1A71F59A5}" dt="2023-12-05T12:50:43.272" v="645" actId="478"/>
          <ac:grpSpMkLst>
            <pc:docMk/>
            <pc:sldMk cId="0" sldId="262"/>
            <ac:grpSpMk id="4447" creationId="{00000000-0000-0000-0000-000000000000}"/>
          </ac:grpSpMkLst>
        </pc:grpChg>
        <pc:graphicFrameChg chg="add del mod modGraphic">
          <ac:chgData name="Yashaswi Challa Venkata" userId="b26cd379ad934c36" providerId="LiveId" clId="{FF35A528-D144-4077-8ADD-C9A1A71F59A5}" dt="2023-12-05T13:01:08.483" v="669" actId="1032"/>
          <ac:graphicFrameMkLst>
            <pc:docMk/>
            <pc:sldMk cId="0" sldId="262"/>
            <ac:graphicFrameMk id="18" creationId="{8FC21075-DE5B-3CCC-EBA2-C2B069708046}"/>
          </ac:graphicFrameMkLst>
        </pc:graphicFrameChg>
        <pc:graphicFrameChg chg="add mod modGraphic">
          <ac:chgData name="Yashaswi Challa Venkata" userId="b26cd379ad934c36" providerId="LiveId" clId="{FF35A528-D144-4077-8ADD-C9A1A71F59A5}" dt="2023-12-07T12:43:22.857" v="5021" actId="20577"/>
          <ac:graphicFrameMkLst>
            <pc:docMk/>
            <pc:sldMk cId="0" sldId="262"/>
            <ac:graphicFrameMk id="21" creationId="{929B2C5A-2EAB-900B-1870-07E27B670E51}"/>
          </ac:graphicFrameMkLst>
        </pc:graphicFrameChg>
        <pc:picChg chg="add del mod ord">
          <ac:chgData name="Yashaswi Challa Venkata" userId="b26cd379ad934c36" providerId="LiveId" clId="{FF35A528-D144-4077-8ADD-C9A1A71F59A5}" dt="2023-12-05T14:26:31.278" v="2023" actId="478"/>
          <ac:picMkLst>
            <pc:docMk/>
            <pc:sldMk cId="0" sldId="262"/>
            <ac:picMk id="23" creationId="{8C56110E-91AD-FED0-D15F-3640F2DE892C}"/>
          </ac:picMkLst>
        </pc:picChg>
        <pc:picChg chg="add mod">
          <ac:chgData name="Yashaswi Challa Venkata" userId="b26cd379ad934c36" providerId="LiveId" clId="{FF35A528-D144-4077-8ADD-C9A1A71F59A5}" dt="2023-12-07T06:32:24.110" v="4580" actId="1076"/>
          <ac:picMkLst>
            <pc:docMk/>
            <pc:sldMk cId="0" sldId="262"/>
            <ac:picMk id="25" creationId="{F6960BED-9083-2D40-A222-A3019FDACFED}"/>
          </ac:picMkLst>
        </pc:picChg>
      </pc:sldChg>
      <pc:sldChg chg="addSp delSp modSp del mod">
        <pc:chgData name="Yashaswi Challa Venkata" userId="b26cd379ad934c36" providerId="LiveId" clId="{FF35A528-D144-4077-8ADD-C9A1A71F59A5}" dt="2023-12-06T05:00:58.815" v="3665" actId="47"/>
        <pc:sldMkLst>
          <pc:docMk/>
          <pc:sldMk cId="0" sldId="263"/>
        </pc:sldMkLst>
        <pc:spChg chg="add mod">
          <ac:chgData name="Yashaswi Challa Venkata" userId="b26cd379ad934c36" providerId="LiveId" clId="{FF35A528-D144-4077-8ADD-C9A1A71F59A5}" dt="2023-12-06T05:00:53.383" v="3664" actId="478"/>
          <ac:spMkLst>
            <pc:docMk/>
            <pc:sldMk cId="0" sldId="263"/>
            <ac:spMk id="3" creationId="{6B18549F-0B72-36C2-B2DE-605C6C746B73}"/>
          </ac:spMkLst>
        </pc:spChg>
        <pc:spChg chg="del">
          <ac:chgData name="Yashaswi Challa Venkata" userId="b26cd379ad934c36" providerId="LiveId" clId="{FF35A528-D144-4077-8ADD-C9A1A71F59A5}" dt="2023-12-06T05:00:38.163" v="3663" actId="478"/>
          <ac:spMkLst>
            <pc:docMk/>
            <pc:sldMk cId="0" sldId="263"/>
            <ac:spMk id="4470" creationId="{00000000-0000-0000-0000-000000000000}"/>
          </ac:spMkLst>
        </pc:spChg>
        <pc:spChg chg="del">
          <ac:chgData name="Yashaswi Challa Venkata" userId="b26cd379ad934c36" providerId="LiveId" clId="{FF35A528-D144-4077-8ADD-C9A1A71F59A5}" dt="2023-12-06T05:00:53.383" v="3664" actId="478"/>
          <ac:spMkLst>
            <pc:docMk/>
            <pc:sldMk cId="0" sldId="263"/>
            <ac:spMk id="4471" creationId="{00000000-0000-0000-0000-000000000000}"/>
          </ac:spMkLst>
        </pc:spChg>
      </pc:sldChg>
      <pc:sldChg chg="addSp delSp modSp mod ord">
        <pc:chgData name="Yashaswi Challa Venkata" userId="b26cd379ad934c36" providerId="LiveId" clId="{FF35A528-D144-4077-8ADD-C9A1A71F59A5}" dt="2023-12-06T06:55:01.144" v="4220"/>
        <pc:sldMkLst>
          <pc:docMk/>
          <pc:sldMk cId="0" sldId="264"/>
        </pc:sldMkLst>
        <pc:spChg chg="add mod topLvl">
          <ac:chgData name="Yashaswi Challa Venkata" userId="b26cd379ad934c36" providerId="LiveId" clId="{FF35A528-D144-4077-8ADD-C9A1A71F59A5}" dt="2023-12-05T17:49:26.784" v="3315" actId="20577"/>
          <ac:spMkLst>
            <pc:docMk/>
            <pc:sldMk cId="0" sldId="264"/>
            <ac:spMk id="3" creationId="{C8CB46E5-9816-3906-AB5C-99248117F521}"/>
          </ac:spMkLst>
        </pc:spChg>
        <pc:spChg chg="add del mod topLvl">
          <ac:chgData name="Yashaswi Challa Venkata" userId="b26cd379ad934c36" providerId="LiveId" clId="{FF35A528-D144-4077-8ADD-C9A1A71F59A5}" dt="2023-12-05T17:49:16.794" v="3310" actId="478"/>
          <ac:spMkLst>
            <pc:docMk/>
            <pc:sldMk cId="0" sldId="264"/>
            <ac:spMk id="4" creationId="{6F1315B3-38E0-DFC7-6DB0-43DEB598828D}"/>
          </ac:spMkLst>
        </pc:spChg>
        <pc:spChg chg="mod">
          <ac:chgData name="Yashaswi Challa Venkata" userId="b26cd379ad934c36" providerId="LiveId" clId="{FF35A528-D144-4077-8ADD-C9A1A71F59A5}" dt="2023-12-05T17:48:54.473" v="3305"/>
          <ac:spMkLst>
            <pc:docMk/>
            <pc:sldMk cId="0" sldId="264"/>
            <ac:spMk id="4477" creationId="{00000000-0000-0000-0000-000000000000}"/>
          </ac:spMkLst>
        </pc:spChg>
        <pc:grpChg chg="add del mod">
          <ac:chgData name="Yashaswi Challa Venkata" userId="b26cd379ad934c36" providerId="LiveId" clId="{FF35A528-D144-4077-8ADD-C9A1A71F59A5}" dt="2023-12-05T17:49:16.794" v="3310" actId="478"/>
          <ac:grpSpMkLst>
            <pc:docMk/>
            <pc:sldMk cId="0" sldId="264"/>
            <ac:grpSpMk id="2" creationId="{E68E39E9-69C3-DC2A-7E9F-EB29A02BADA6}"/>
          </ac:grpSpMkLst>
        </pc:grpChg>
      </pc:sldChg>
      <pc:sldChg chg="addSp delSp modSp mod modClrScheme chgLayout">
        <pc:chgData name="Yashaswi Challa Venkata" userId="b26cd379ad934c36" providerId="LiveId" clId="{FF35A528-D144-4077-8ADD-C9A1A71F59A5}" dt="2023-12-06T06:56:26.890" v="4228" actId="478"/>
        <pc:sldMkLst>
          <pc:docMk/>
          <pc:sldMk cId="0" sldId="266"/>
        </pc:sldMkLst>
        <pc:spChg chg="mod ord">
          <ac:chgData name="Yashaswi Challa Venkata" userId="b26cd379ad934c36" providerId="LiveId" clId="{FF35A528-D144-4077-8ADD-C9A1A71F59A5}" dt="2023-12-06T06:56:11.836" v="4226" actId="700"/>
          <ac:spMkLst>
            <pc:docMk/>
            <pc:sldMk cId="0" sldId="266"/>
            <ac:spMk id="4490" creationId="{00000000-0000-0000-0000-000000000000}"/>
          </ac:spMkLst>
        </pc:spChg>
        <pc:spChg chg="mod ord">
          <ac:chgData name="Yashaswi Challa Venkata" userId="b26cd379ad934c36" providerId="LiveId" clId="{FF35A528-D144-4077-8ADD-C9A1A71F59A5}" dt="2023-12-06T06:56:11.836" v="4226" actId="700"/>
          <ac:spMkLst>
            <pc:docMk/>
            <pc:sldMk cId="0" sldId="266"/>
            <ac:spMk id="4491" creationId="{00000000-0000-0000-0000-000000000000}"/>
          </ac:spMkLst>
        </pc:spChg>
        <pc:spChg chg="add del">
          <ac:chgData name="Yashaswi Challa Venkata" userId="b26cd379ad934c36" providerId="LiveId" clId="{FF35A528-D144-4077-8ADD-C9A1A71F59A5}" dt="2023-12-06T06:56:26.890" v="4228" actId="478"/>
          <ac:spMkLst>
            <pc:docMk/>
            <pc:sldMk cId="0" sldId="266"/>
            <ac:spMk id="4493" creationId="{00000000-0000-0000-0000-000000000000}"/>
          </ac:spMkLst>
        </pc:spChg>
      </pc:sldChg>
      <pc:sldChg chg="addSp delSp modSp mod ord">
        <pc:chgData name="Yashaswi Challa Venkata" userId="b26cd379ad934c36" providerId="LiveId" clId="{FF35A528-D144-4077-8ADD-C9A1A71F59A5}" dt="2023-12-06T06:18:27.926" v="3981"/>
        <pc:sldMkLst>
          <pc:docMk/>
          <pc:sldMk cId="0" sldId="267"/>
        </pc:sldMkLst>
        <pc:spChg chg="add del mod">
          <ac:chgData name="Yashaswi Challa Venkata" userId="b26cd379ad934c36" providerId="LiveId" clId="{FF35A528-D144-4077-8ADD-C9A1A71F59A5}" dt="2023-12-05T16:01:23.947" v="2297" actId="478"/>
          <ac:spMkLst>
            <pc:docMk/>
            <pc:sldMk cId="0" sldId="267"/>
            <ac:spMk id="3" creationId="{DDC34659-964E-C436-5211-0CB07EA6931F}"/>
          </ac:spMkLst>
        </pc:spChg>
        <pc:spChg chg="add del mod">
          <ac:chgData name="Yashaswi Challa Venkata" userId="b26cd379ad934c36" providerId="LiveId" clId="{FF35A528-D144-4077-8ADD-C9A1A71F59A5}" dt="2023-12-05T16:01:23.947" v="2297" actId="478"/>
          <ac:spMkLst>
            <pc:docMk/>
            <pc:sldMk cId="0" sldId="267"/>
            <ac:spMk id="5" creationId="{1471AD7B-0A4E-542D-37DE-921E5319E46C}"/>
          </ac:spMkLst>
        </pc:spChg>
        <pc:spChg chg="add del mod">
          <ac:chgData name="Yashaswi Challa Venkata" userId="b26cd379ad934c36" providerId="LiveId" clId="{FF35A528-D144-4077-8ADD-C9A1A71F59A5}" dt="2023-12-05T16:01:23.947" v="2297" actId="478"/>
          <ac:spMkLst>
            <pc:docMk/>
            <pc:sldMk cId="0" sldId="267"/>
            <ac:spMk id="7" creationId="{A9F04F66-EF0B-CDD9-3728-9F16F6EF4433}"/>
          </ac:spMkLst>
        </pc:spChg>
        <pc:spChg chg="add del mod">
          <ac:chgData name="Yashaswi Challa Venkata" userId="b26cd379ad934c36" providerId="LiveId" clId="{FF35A528-D144-4077-8ADD-C9A1A71F59A5}" dt="2023-12-05T16:01:23.947" v="2297" actId="478"/>
          <ac:spMkLst>
            <pc:docMk/>
            <pc:sldMk cId="0" sldId="267"/>
            <ac:spMk id="9" creationId="{F43687D3-6E77-BAB8-746D-D999E3CEEF37}"/>
          </ac:spMkLst>
        </pc:spChg>
        <pc:spChg chg="add del mod">
          <ac:chgData name="Yashaswi Challa Venkata" userId="b26cd379ad934c36" providerId="LiveId" clId="{FF35A528-D144-4077-8ADD-C9A1A71F59A5}" dt="2023-12-05T16:01:23.947" v="2297" actId="478"/>
          <ac:spMkLst>
            <pc:docMk/>
            <pc:sldMk cId="0" sldId="267"/>
            <ac:spMk id="11" creationId="{AACB4AEE-2874-34DF-906D-6A961FE195BE}"/>
          </ac:spMkLst>
        </pc:spChg>
        <pc:spChg chg="add del mod">
          <ac:chgData name="Yashaswi Challa Venkata" userId="b26cd379ad934c36" providerId="LiveId" clId="{FF35A528-D144-4077-8ADD-C9A1A71F59A5}" dt="2023-12-05T16:01:23.947" v="2297" actId="478"/>
          <ac:spMkLst>
            <pc:docMk/>
            <pc:sldMk cId="0" sldId="267"/>
            <ac:spMk id="13" creationId="{FF3CD88A-82C7-9E36-B32A-663D5AC35FEE}"/>
          </ac:spMkLst>
        </pc:spChg>
        <pc:spChg chg="add del mod">
          <ac:chgData name="Yashaswi Challa Venkata" userId="b26cd379ad934c36" providerId="LiveId" clId="{FF35A528-D144-4077-8ADD-C9A1A71F59A5}" dt="2023-12-05T16:01:23.947" v="2297" actId="478"/>
          <ac:spMkLst>
            <pc:docMk/>
            <pc:sldMk cId="0" sldId="267"/>
            <ac:spMk id="15" creationId="{264C989A-F68E-520D-3D5C-7067C93A28DE}"/>
          </ac:spMkLst>
        </pc:spChg>
        <pc:spChg chg="add del mod">
          <ac:chgData name="Yashaswi Challa Venkata" userId="b26cd379ad934c36" providerId="LiveId" clId="{FF35A528-D144-4077-8ADD-C9A1A71F59A5}" dt="2023-12-05T16:01:23.947" v="2297" actId="478"/>
          <ac:spMkLst>
            <pc:docMk/>
            <pc:sldMk cId="0" sldId="267"/>
            <ac:spMk id="17" creationId="{64AFE6DE-9268-A12E-095D-DC05250D05D2}"/>
          </ac:spMkLst>
        </pc:spChg>
        <pc:spChg chg="mod">
          <ac:chgData name="Yashaswi Challa Venkata" userId="b26cd379ad934c36" providerId="LiveId" clId="{FF35A528-D144-4077-8ADD-C9A1A71F59A5}" dt="2023-12-05T16:02:20.429" v="2307"/>
          <ac:spMkLst>
            <pc:docMk/>
            <pc:sldMk cId="0" sldId="267"/>
            <ac:spMk id="19" creationId="{14F5467E-9D6C-E13E-F0A6-E8C667691504}"/>
          </ac:spMkLst>
        </pc:spChg>
        <pc:spChg chg="mod">
          <ac:chgData name="Yashaswi Challa Venkata" userId="b26cd379ad934c36" providerId="LiveId" clId="{FF35A528-D144-4077-8ADD-C9A1A71F59A5}" dt="2023-12-05T16:02:20.429" v="2307"/>
          <ac:spMkLst>
            <pc:docMk/>
            <pc:sldMk cId="0" sldId="267"/>
            <ac:spMk id="20" creationId="{D9917A8F-1717-4E93-65EF-DC4A05BD7629}"/>
          </ac:spMkLst>
        </pc:spChg>
        <pc:spChg chg="mod">
          <ac:chgData name="Yashaswi Challa Venkata" userId="b26cd379ad934c36" providerId="LiveId" clId="{FF35A528-D144-4077-8ADD-C9A1A71F59A5}" dt="2023-12-05T16:02:45.415" v="2310" actId="1076"/>
          <ac:spMkLst>
            <pc:docMk/>
            <pc:sldMk cId="0" sldId="267"/>
            <ac:spMk id="21" creationId="{43BD7379-D8F9-AB7D-7D50-CCF6FC388A00}"/>
          </ac:spMkLst>
        </pc:spChg>
        <pc:spChg chg="mod">
          <ac:chgData name="Yashaswi Challa Venkata" userId="b26cd379ad934c36" providerId="LiveId" clId="{FF35A528-D144-4077-8ADD-C9A1A71F59A5}" dt="2023-12-05T16:13:50.927" v="2760" actId="207"/>
          <ac:spMkLst>
            <pc:docMk/>
            <pc:sldMk cId="0" sldId="267"/>
            <ac:spMk id="22" creationId="{381A9BFB-2E76-0949-E663-59D5802ACEA6}"/>
          </ac:spMkLst>
        </pc:spChg>
        <pc:spChg chg="mod">
          <ac:chgData name="Yashaswi Challa Venkata" userId="b26cd379ad934c36" providerId="LiveId" clId="{FF35A528-D144-4077-8ADD-C9A1A71F59A5}" dt="2023-12-05T16:05:08.627" v="2313"/>
          <ac:spMkLst>
            <pc:docMk/>
            <pc:sldMk cId="0" sldId="267"/>
            <ac:spMk id="26" creationId="{10495855-DADF-5351-3BEE-49A192DB8D09}"/>
          </ac:spMkLst>
        </pc:spChg>
        <pc:spChg chg="mod">
          <ac:chgData name="Yashaswi Challa Venkata" userId="b26cd379ad934c36" providerId="LiveId" clId="{FF35A528-D144-4077-8ADD-C9A1A71F59A5}" dt="2023-12-05T16:05:08.627" v="2313"/>
          <ac:spMkLst>
            <pc:docMk/>
            <pc:sldMk cId="0" sldId="267"/>
            <ac:spMk id="27" creationId="{8E408D77-96FF-6854-8ADF-18F71CB3DB42}"/>
          </ac:spMkLst>
        </pc:spChg>
        <pc:spChg chg="mod">
          <ac:chgData name="Yashaswi Challa Venkata" userId="b26cd379ad934c36" providerId="LiveId" clId="{FF35A528-D144-4077-8ADD-C9A1A71F59A5}" dt="2023-12-05T16:05:08.627" v="2313"/>
          <ac:spMkLst>
            <pc:docMk/>
            <pc:sldMk cId="0" sldId="267"/>
            <ac:spMk id="30" creationId="{70340D4E-DED6-6AE1-48EE-0E8AF014F97A}"/>
          </ac:spMkLst>
        </pc:spChg>
        <pc:spChg chg="mod">
          <ac:chgData name="Yashaswi Challa Venkata" userId="b26cd379ad934c36" providerId="LiveId" clId="{FF35A528-D144-4077-8ADD-C9A1A71F59A5}" dt="2023-12-05T16:05:08.627" v="2313"/>
          <ac:spMkLst>
            <pc:docMk/>
            <pc:sldMk cId="0" sldId="267"/>
            <ac:spMk id="31" creationId="{04F51881-1396-EFC5-68ED-4A3B4F26678D}"/>
          </ac:spMkLst>
        </pc:spChg>
        <pc:spChg chg="mod">
          <ac:chgData name="Yashaswi Challa Venkata" userId="b26cd379ad934c36" providerId="LiveId" clId="{FF35A528-D144-4077-8ADD-C9A1A71F59A5}" dt="2023-12-05T16:05:08.627" v="2313"/>
          <ac:spMkLst>
            <pc:docMk/>
            <pc:sldMk cId="0" sldId="267"/>
            <ac:spMk id="34" creationId="{7B708E71-6BE5-D0F5-74F8-B23AC2189ED0}"/>
          </ac:spMkLst>
        </pc:spChg>
        <pc:spChg chg="mod">
          <ac:chgData name="Yashaswi Challa Venkata" userId="b26cd379ad934c36" providerId="LiveId" clId="{FF35A528-D144-4077-8ADD-C9A1A71F59A5}" dt="2023-12-05T16:05:08.627" v="2313"/>
          <ac:spMkLst>
            <pc:docMk/>
            <pc:sldMk cId="0" sldId="267"/>
            <ac:spMk id="36" creationId="{CF476137-09E4-65A3-7B27-952533475C01}"/>
          </ac:spMkLst>
        </pc:spChg>
        <pc:spChg chg="mod">
          <ac:chgData name="Yashaswi Challa Venkata" userId="b26cd379ad934c36" providerId="LiveId" clId="{FF35A528-D144-4077-8ADD-C9A1A71F59A5}" dt="2023-12-05T16:05:08.627" v="2313"/>
          <ac:spMkLst>
            <pc:docMk/>
            <pc:sldMk cId="0" sldId="267"/>
            <ac:spMk id="38" creationId="{EBADA424-5721-4BB8-925D-8C7132966326}"/>
          </ac:spMkLst>
        </pc:spChg>
        <pc:spChg chg="mod">
          <ac:chgData name="Yashaswi Challa Venkata" userId="b26cd379ad934c36" providerId="LiveId" clId="{FF35A528-D144-4077-8ADD-C9A1A71F59A5}" dt="2023-12-05T16:05:08.627" v="2313"/>
          <ac:spMkLst>
            <pc:docMk/>
            <pc:sldMk cId="0" sldId="267"/>
            <ac:spMk id="40" creationId="{5138490D-B214-5A60-3472-6D1829601065}"/>
          </ac:spMkLst>
        </pc:spChg>
        <pc:spChg chg="mod">
          <ac:chgData name="Yashaswi Challa Venkata" userId="b26cd379ad934c36" providerId="LiveId" clId="{FF35A528-D144-4077-8ADD-C9A1A71F59A5}" dt="2023-12-05T16:05:08.627" v="2313"/>
          <ac:spMkLst>
            <pc:docMk/>
            <pc:sldMk cId="0" sldId="267"/>
            <ac:spMk id="52" creationId="{85B4BEC1-A57D-1338-4033-4B8D9CE00CC7}"/>
          </ac:spMkLst>
        </pc:spChg>
        <pc:spChg chg="mod">
          <ac:chgData name="Yashaswi Challa Venkata" userId="b26cd379ad934c36" providerId="LiveId" clId="{FF35A528-D144-4077-8ADD-C9A1A71F59A5}" dt="2023-12-05T16:05:08.627" v="2313"/>
          <ac:spMkLst>
            <pc:docMk/>
            <pc:sldMk cId="0" sldId="267"/>
            <ac:spMk id="53" creationId="{F053057C-A2FD-A92D-DB78-D7C6CEBD3C75}"/>
          </ac:spMkLst>
        </pc:spChg>
        <pc:spChg chg="mod">
          <ac:chgData name="Yashaswi Challa Venkata" userId="b26cd379ad934c36" providerId="LiveId" clId="{FF35A528-D144-4077-8ADD-C9A1A71F59A5}" dt="2023-12-05T16:05:08.627" v="2313"/>
          <ac:spMkLst>
            <pc:docMk/>
            <pc:sldMk cId="0" sldId="267"/>
            <ac:spMk id="55" creationId="{39FFAF16-07B9-23BB-FBBB-D6858DF7877C}"/>
          </ac:spMkLst>
        </pc:spChg>
        <pc:spChg chg="mod">
          <ac:chgData name="Yashaswi Challa Venkata" userId="b26cd379ad934c36" providerId="LiveId" clId="{FF35A528-D144-4077-8ADD-C9A1A71F59A5}" dt="2023-12-05T16:05:08.627" v="2313"/>
          <ac:spMkLst>
            <pc:docMk/>
            <pc:sldMk cId="0" sldId="267"/>
            <ac:spMk id="56" creationId="{8656066A-BDD4-C200-AE76-FDAD813AF3B2}"/>
          </ac:spMkLst>
        </pc:spChg>
        <pc:spChg chg="mod">
          <ac:chgData name="Yashaswi Challa Venkata" userId="b26cd379ad934c36" providerId="LiveId" clId="{FF35A528-D144-4077-8ADD-C9A1A71F59A5}" dt="2023-12-05T16:05:08.627" v="2313"/>
          <ac:spMkLst>
            <pc:docMk/>
            <pc:sldMk cId="0" sldId="267"/>
            <ac:spMk id="58" creationId="{98DD6F17-C04F-7C16-48E6-2A4918C64B66}"/>
          </ac:spMkLst>
        </pc:spChg>
        <pc:spChg chg="mod">
          <ac:chgData name="Yashaswi Challa Venkata" userId="b26cd379ad934c36" providerId="LiveId" clId="{FF35A528-D144-4077-8ADD-C9A1A71F59A5}" dt="2023-12-05T16:05:08.627" v="2313"/>
          <ac:spMkLst>
            <pc:docMk/>
            <pc:sldMk cId="0" sldId="267"/>
            <ac:spMk id="59" creationId="{EA3ECC04-C736-C4C5-6040-E031F0B88CCC}"/>
          </ac:spMkLst>
        </pc:spChg>
        <pc:spChg chg="mod">
          <ac:chgData name="Yashaswi Challa Venkata" userId="b26cd379ad934c36" providerId="LiveId" clId="{FF35A528-D144-4077-8ADD-C9A1A71F59A5}" dt="2023-12-05T16:05:08.627" v="2313"/>
          <ac:spMkLst>
            <pc:docMk/>
            <pc:sldMk cId="0" sldId="267"/>
            <ac:spMk id="61" creationId="{EEBB8B57-ADE0-D4EF-C152-E1907617195B}"/>
          </ac:spMkLst>
        </pc:spChg>
        <pc:spChg chg="mod">
          <ac:chgData name="Yashaswi Challa Venkata" userId="b26cd379ad934c36" providerId="LiveId" clId="{FF35A528-D144-4077-8ADD-C9A1A71F59A5}" dt="2023-12-05T16:05:08.627" v="2313"/>
          <ac:spMkLst>
            <pc:docMk/>
            <pc:sldMk cId="0" sldId="267"/>
            <ac:spMk id="62" creationId="{1909A56F-E7DF-D45F-F821-A848C5D4EA7C}"/>
          </ac:spMkLst>
        </pc:spChg>
        <pc:spChg chg="mod">
          <ac:chgData name="Yashaswi Challa Venkata" userId="b26cd379ad934c36" providerId="LiveId" clId="{FF35A528-D144-4077-8ADD-C9A1A71F59A5}" dt="2023-12-05T16:09:29.296" v="2511" actId="207"/>
          <ac:spMkLst>
            <pc:docMk/>
            <pc:sldMk cId="0" sldId="267"/>
            <ac:spMk id="4483" creationId="{48F1E1EF-313E-B336-BF6E-D9E2E315F0C8}"/>
          </ac:spMkLst>
        </pc:spChg>
        <pc:spChg chg="mod">
          <ac:chgData name="Yashaswi Challa Venkata" userId="b26cd379ad934c36" providerId="LiveId" clId="{FF35A528-D144-4077-8ADD-C9A1A71F59A5}" dt="2023-12-05T16:09:29.296" v="2511" actId="207"/>
          <ac:spMkLst>
            <pc:docMk/>
            <pc:sldMk cId="0" sldId="267"/>
            <ac:spMk id="4485" creationId="{D66A6DE9-3E2C-2E4A-017B-43D34871AD8B}"/>
          </ac:spMkLst>
        </pc:spChg>
        <pc:spChg chg="mod">
          <ac:chgData name="Yashaswi Challa Venkata" userId="b26cd379ad934c36" providerId="LiveId" clId="{FF35A528-D144-4077-8ADD-C9A1A71F59A5}" dt="2023-12-05T16:09:29.296" v="2511" actId="207"/>
          <ac:spMkLst>
            <pc:docMk/>
            <pc:sldMk cId="0" sldId="267"/>
            <ac:spMk id="4487" creationId="{B0C64A2F-4E44-2826-82CA-59958C6C6C55}"/>
          </ac:spMkLst>
        </pc:spChg>
        <pc:spChg chg="mod">
          <ac:chgData name="Yashaswi Challa Venkata" userId="b26cd379ad934c36" providerId="LiveId" clId="{FF35A528-D144-4077-8ADD-C9A1A71F59A5}" dt="2023-12-05T16:09:29.296" v="2511" actId="207"/>
          <ac:spMkLst>
            <pc:docMk/>
            <pc:sldMk cId="0" sldId="267"/>
            <ac:spMk id="4489" creationId="{4A7F2E09-3132-8209-47B7-AF8266DAADBD}"/>
          </ac:spMkLst>
        </pc:spChg>
        <pc:spChg chg="mod">
          <ac:chgData name="Yashaswi Challa Venkata" userId="b26cd379ad934c36" providerId="LiveId" clId="{FF35A528-D144-4077-8ADD-C9A1A71F59A5}" dt="2023-12-05T16:09:51.025" v="2513"/>
          <ac:spMkLst>
            <pc:docMk/>
            <pc:sldMk cId="0" sldId="267"/>
            <ac:spMk id="4492" creationId="{D7015F74-F859-1D46-FF60-B526FC04D4AE}"/>
          </ac:spMkLst>
        </pc:spChg>
        <pc:spChg chg="mod">
          <ac:chgData name="Yashaswi Challa Venkata" userId="b26cd379ad934c36" providerId="LiveId" clId="{FF35A528-D144-4077-8ADD-C9A1A71F59A5}" dt="2023-12-05T16:14:09.287" v="2766" actId="207"/>
          <ac:spMkLst>
            <pc:docMk/>
            <pc:sldMk cId="0" sldId="267"/>
            <ac:spMk id="4493" creationId="{81A92BC8-5A4F-AC79-1B5C-A79CB79508FD}"/>
          </ac:spMkLst>
        </pc:spChg>
        <pc:spChg chg="mod">
          <ac:chgData name="Yashaswi Challa Venkata" userId="b26cd379ad934c36" providerId="LiveId" clId="{FF35A528-D144-4077-8ADD-C9A1A71F59A5}" dt="2023-12-05T16:09:51.025" v="2513"/>
          <ac:spMkLst>
            <pc:docMk/>
            <pc:sldMk cId="0" sldId="267"/>
            <ac:spMk id="4494" creationId="{4B572706-5EE4-7554-5745-FFD6B4101C14}"/>
          </ac:spMkLst>
        </pc:spChg>
        <pc:spChg chg="mod">
          <ac:chgData name="Yashaswi Challa Venkata" userId="b26cd379ad934c36" providerId="LiveId" clId="{FF35A528-D144-4077-8ADD-C9A1A71F59A5}" dt="2023-12-05T16:14:02.344" v="2764" actId="207"/>
          <ac:spMkLst>
            <pc:docMk/>
            <pc:sldMk cId="0" sldId="267"/>
            <ac:spMk id="4495" creationId="{9C5E9B71-CD95-BB2B-0D13-3918940E272A}"/>
          </ac:spMkLst>
        </pc:spChg>
        <pc:spChg chg="mod">
          <ac:chgData name="Yashaswi Challa Venkata" userId="b26cd379ad934c36" providerId="LiveId" clId="{FF35A528-D144-4077-8ADD-C9A1A71F59A5}" dt="2023-12-05T16:09:51.920" v="2514"/>
          <ac:spMkLst>
            <pc:docMk/>
            <pc:sldMk cId="0" sldId="267"/>
            <ac:spMk id="4497" creationId="{F47B6B23-E2D1-A17A-53CE-5DD019690D3A}"/>
          </ac:spMkLst>
        </pc:spChg>
        <pc:spChg chg="mod">
          <ac:chgData name="Yashaswi Challa Venkata" userId="b26cd379ad934c36" providerId="LiveId" clId="{FF35A528-D144-4077-8ADD-C9A1A71F59A5}" dt="2023-12-05T17:41:31.688" v="3291" actId="20577"/>
          <ac:spMkLst>
            <pc:docMk/>
            <pc:sldMk cId="0" sldId="267"/>
            <ac:spMk id="4549" creationId="{00000000-0000-0000-0000-000000000000}"/>
          </ac:spMkLst>
        </pc:spChg>
        <pc:spChg chg="del">
          <ac:chgData name="Yashaswi Challa Venkata" userId="b26cd379ad934c36" providerId="LiveId" clId="{FF35A528-D144-4077-8ADD-C9A1A71F59A5}" dt="2023-12-05T16:01:14.883" v="2294" actId="478"/>
          <ac:spMkLst>
            <pc:docMk/>
            <pc:sldMk cId="0" sldId="267"/>
            <ac:spMk id="4550" creationId="{00000000-0000-0000-0000-000000000000}"/>
          </ac:spMkLst>
        </pc:spChg>
        <pc:spChg chg="del">
          <ac:chgData name="Yashaswi Challa Venkata" userId="b26cd379ad934c36" providerId="LiveId" clId="{FF35A528-D144-4077-8ADD-C9A1A71F59A5}" dt="2023-12-05T16:01:14.883" v="2294" actId="478"/>
          <ac:spMkLst>
            <pc:docMk/>
            <pc:sldMk cId="0" sldId="267"/>
            <ac:spMk id="4551" creationId="{00000000-0000-0000-0000-000000000000}"/>
          </ac:spMkLst>
        </pc:spChg>
        <pc:spChg chg="del">
          <ac:chgData name="Yashaswi Challa Venkata" userId="b26cd379ad934c36" providerId="LiveId" clId="{FF35A528-D144-4077-8ADD-C9A1A71F59A5}" dt="2023-12-05T16:01:14.883" v="2294" actId="478"/>
          <ac:spMkLst>
            <pc:docMk/>
            <pc:sldMk cId="0" sldId="267"/>
            <ac:spMk id="4552" creationId="{00000000-0000-0000-0000-000000000000}"/>
          </ac:spMkLst>
        </pc:spChg>
        <pc:spChg chg="del">
          <ac:chgData name="Yashaswi Challa Venkata" userId="b26cd379ad934c36" providerId="LiveId" clId="{FF35A528-D144-4077-8ADD-C9A1A71F59A5}" dt="2023-12-05T16:01:14.883" v="2294" actId="478"/>
          <ac:spMkLst>
            <pc:docMk/>
            <pc:sldMk cId="0" sldId="267"/>
            <ac:spMk id="4553" creationId="{00000000-0000-0000-0000-000000000000}"/>
          </ac:spMkLst>
        </pc:spChg>
        <pc:spChg chg="del">
          <ac:chgData name="Yashaswi Challa Venkata" userId="b26cd379ad934c36" providerId="LiveId" clId="{FF35A528-D144-4077-8ADD-C9A1A71F59A5}" dt="2023-12-05T16:01:14.883" v="2294" actId="478"/>
          <ac:spMkLst>
            <pc:docMk/>
            <pc:sldMk cId="0" sldId="267"/>
            <ac:spMk id="4554" creationId="{00000000-0000-0000-0000-000000000000}"/>
          </ac:spMkLst>
        </pc:spChg>
        <pc:spChg chg="del">
          <ac:chgData name="Yashaswi Challa Venkata" userId="b26cd379ad934c36" providerId="LiveId" clId="{FF35A528-D144-4077-8ADD-C9A1A71F59A5}" dt="2023-12-05T16:01:14.883" v="2294" actId="478"/>
          <ac:spMkLst>
            <pc:docMk/>
            <pc:sldMk cId="0" sldId="267"/>
            <ac:spMk id="4555" creationId="{00000000-0000-0000-0000-000000000000}"/>
          </ac:spMkLst>
        </pc:spChg>
        <pc:spChg chg="del">
          <ac:chgData name="Yashaswi Challa Venkata" userId="b26cd379ad934c36" providerId="LiveId" clId="{FF35A528-D144-4077-8ADD-C9A1A71F59A5}" dt="2023-12-05T16:01:14.883" v="2294" actId="478"/>
          <ac:spMkLst>
            <pc:docMk/>
            <pc:sldMk cId="0" sldId="267"/>
            <ac:spMk id="4556" creationId="{00000000-0000-0000-0000-000000000000}"/>
          </ac:spMkLst>
        </pc:spChg>
        <pc:spChg chg="del">
          <ac:chgData name="Yashaswi Challa Venkata" userId="b26cd379ad934c36" providerId="LiveId" clId="{FF35A528-D144-4077-8ADD-C9A1A71F59A5}" dt="2023-12-05T16:01:14.883" v="2294" actId="478"/>
          <ac:spMkLst>
            <pc:docMk/>
            <pc:sldMk cId="0" sldId="267"/>
            <ac:spMk id="4557" creationId="{00000000-0000-0000-0000-000000000000}"/>
          </ac:spMkLst>
        </pc:spChg>
        <pc:spChg chg="mod">
          <ac:chgData name="Yashaswi Challa Venkata" userId="b26cd379ad934c36" providerId="LiveId" clId="{FF35A528-D144-4077-8ADD-C9A1A71F59A5}" dt="2023-12-05T16:09:51.920" v="2514"/>
          <ac:spMkLst>
            <pc:docMk/>
            <pc:sldMk cId="0" sldId="267"/>
            <ac:spMk id="4558" creationId="{D924741A-8298-7110-68EF-F8FD42D70061}"/>
          </ac:spMkLst>
        </pc:spChg>
        <pc:spChg chg="mod">
          <ac:chgData name="Yashaswi Challa Venkata" userId="b26cd379ad934c36" providerId="LiveId" clId="{FF35A528-D144-4077-8ADD-C9A1A71F59A5}" dt="2023-12-05T16:09:51.920" v="2514"/>
          <ac:spMkLst>
            <pc:docMk/>
            <pc:sldMk cId="0" sldId="267"/>
            <ac:spMk id="4559" creationId="{15CFC82C-B3E5-7E20-AEDE-FAD3D29D54E9}"/>
          </ac:spMkLst>
        </pc:spChg>
        <pc:spChg chg="mod">
          <ac:chgData name="Yashaswi Challa Venkata" userId="b26cd379ad934c36" providerId="LiveId" clId="{FF35A528-D144-4077-8ADD-C9A1A71F59A5}" dt="2023-12-05T16:09:51.920" v="2514"/>
          <ac:spMkLst>
            <pc:docMk/>
            <pc:sldMk cId="0" sldId="267"/>
            <ac:spMk id="4560" creationId="{AFC98880-7109-52CA-EC7D-03FA0F02CD59}"/>
          </ac:spMkLst>
        </pc:spChg>
        <pc:spChg chg="mod">
          <ac:chgData name="Yashaswi Challa Venkata" userId="b26cd379ad934c36" providerId="LiveId" clId="{FF35A528-D144-4077-8ADD-C9A1A71F59A5}" dt="2023-12-05T16:09:52.671" v="2515"/>
          <ac:spMkLst>
            <pc:docMk/>
            <pc:sldMk cId="0" sldId="267"/>
            <ac:spMk id="4562" creationId="{22264ACC-7FBE-8E92-D991-87CC0149E6C0}"/>
          </ac:spMkLst>
        </pc:spChg>
        <pc:spChg chg="mod">
          <ac:chgData name="Yashaswi Challa Venkata" userId="b26cd379ad934c36" providerId="LiveId" clId="{FF35A528-D144-4077-8ADD-C9A1A71F59A5}" dt="2023-12-05T16:09:52.671" v="2515"/>
          <ac:spMkLst>
            <pc:docMk/>
            <pc:sldMk cId="0" sldId="267"/>
            <ac:spMk id="4563" creationId="{909FF9D4-DA22-977A-80F0-0BE4EB4ACE28}"/>
          </ac:spMkLst>
        </pc:spChg>
        <pc:spChg chg="mod">
          <ac:chgData name="Yashaswi Challa Venkata" userId="b26cd379ad934c36" providerId="LiveId" clId="{FF35A528-D144-4077-8ADD-C9A1A71F59A5}" dt="2023-12-05T16:09:52.671" v="2515"/>
          <ac:spMkLst>
            <pc:docMk/>
            <pc:sldMk cId="0" sldId="267"/>
            <ac:spMk id="4564" creationId="{E4159DF9-8588-3571-C237-977C832AE122}"/>
          </ac:spMkLst>
        </pc:spChg>
        <pc:spChg chg="mod">
          <ac:chgData name="Yashaswi Challa Venkata" userId="b26cd379ad934c36" providerId="LiveId" clId="{FF35A528-D144-4077-8ADD-C9A1A71F59A5}" dt="2023-12-05T16:09:52.671" v="2515"/>
          <ac:spMkLst>
            <pc:docMk/>
            <pc:sldMk cId="0" sldId="267"/>
            <ac:spMk id="4565" creationId="{6CE6BFC9-B4FF-57E4-C2E0-CD98EA4A7B67}"/>
          </ac:spMkLst>
        </pc:spChg>
        <pc:spChg chg="mod">
          <ac:chgData name="Yashaswi Challa Venkata" userId="b26cd379ad934c36" providerId="LiveId" clId="{FF35A528-D144-4077-8ADD-C9A1A71F59A5}" dt="2023-12-05T16:10:17.203" v="2525"/>
          <ac:spMkLst>
            <pc:docMk/>
            <pc:sldMk cId="0" sldId="267"/>
            <ac:spMk id="4567" creationId="{756432D9-35E9-9569-6403-F86198D2B98B}"/>
          </ac:spMkLst>
        </pc:spChg>
        <pc:spChg chg="mod">
          <ac:chgData name="Yashaswi Challa Venkata" userId="b26cd379ad934c36" providerId="LiveId" clId="{FF35A528-D144-4077-8ADD-C9A1A71F59A5}" dt="2023-12-05T16:10:17.203" v="2525"/>
          <ac:spMkLst>
            <pc:docMk/>
            <pc:sldMk cId="0" sldId="267"/>
            <ac:spMk id="4568" creationId="{2C9169C3-DE2A-B31A-EA51-553D34B51B6D}"/>
          </ac:spMkLst>
        </pc:spChg>
        <pc:spChg chg="mod">
          <ac:chgData name="Yashaswi Challa Venkata" userId="b26cd379ad934c36" providerId="LiveId" clId="{FF35A528-D144-4077-8ADD-C9A1A71F59A5}" dt="2023-12-05T16:10:17.203" v="2525"/>
          <ac:spMkLst>
            <pc:docMk/>
            <pc:sldMk cId="0" sldId="267"/>
            <ac:spMk id="4569" creationId="{E9382A67-5052-B210-1474-60B530FD0537}"/>
          </ac:spMkLst>
        </pc:spChg>
        <pc:spChg chg="mod">
          <ac:chgData name="Yashaswi Challa Venkata" userId="b26cd379ad934c36" providerId="LiveId" clId="{FF35A528-D144-4077-8ADD-C9A1A71F59A5}" dt="2023-12-05T16:10:17.203" v="2525"/>
          <ac:spMkLst>
            <pc:docMk/>
            <pc:sldMk cId="0" sldId="267"/>
            <ac:spMk id="4570" creationId="{0F53932E-159E-2EAE-F3FA-C498573408AF}"/>
          </ac:spMkLst>
        </pc:spChg>
        <pc:spChg chg="mod">
          <ac:chgData name="Yashaswi Challa Venkata" userId="b26cd379ad934c36" providerId="LiveId" clId="{FF35A528-D144-4077-8ADD-C9A1A71F59A5}" dt="2023-12-05T16:10:39.955" v="2529"/>
          <ac:spMkLst>
            <pc:docMk/>
            <pc:sldMk cId="0" sldId="267"/>
            <ac:spMk id="4572" creationId="{DC1F00E6-AF4B-AB65-B8C2-2F43E7718208}"/>
          </ac:spMkLst>
        </pc:spChg>
        <pc:spChg chg="mod">
          <ac:chgData name="Yashaswi Challa Venkata" userId="b26cd379ad934c36" providerId="LiveId" clId="{FF35A528-D144-4077-8ADD-C9A1A71F59A5}" dt="2023-12-05T16:14:28.588" v="2768" actId="207"/>
          <ac:spMkLst>
            <pc:docMk/>
            <pc:sldMk cId="0" sldId="267"/>
            <ac:spMk id="4573" creationId="{FE8404E5-F58E-C9FA-19F6-8C9087881820}"/>
          </ac:spMkLst>
        </pc:spChg>
        <pc:spChg chg="mod">
          <ac:chgData name="Yashaswi Challa Venkata" userId="b26cd379ad934c36" providerId="LiveId" clId="{FF35A528-D144-4077-8ADD-C9A1A71F59A5}" dt="2023-12-05T16:14:34.330" v="2769" actId="207"/>
          <ac:spMkLst>
            <pc:docMk/>
            <pc:sldMk cId="0" sldId="267"/>
            <ac:spMk id="4574" creationId="{7A3E4F88-B77F-2EB3-FC85-ABD19E19D101}"/>
          </ac:spMkLst>
        </pc:spChg>
        <pc:spChg chg="mod">
          <ac:chgData name="Yashaswi Challa Venkata" userId="b26cd379ad934c36" providerId="LiveId" clId="{FF35A528-D144-4077-8ADD-C9A1A71F59A5}" dt="2023-12-05T16:14:21.299" v="2767" actId="207"/>
          <ac:spMkLst>
            <pc:docMk/>
            <pc:sldMk cId="0" sldId="267"/>
            <ac:spMk id="4575" creationId="{6712B040-7F02-6029-27FD-BF8C33318D0B}"/>
          </ac:spMkLst>
        </pc:spChg>
        <pc:spChg chg="mod">
          <ac:chgData name="Yashaswi Challa Venkata" userId="b26cd379ad934c36" providerId="LiveId" clId="{FF35A528-D144-4077-8ADD-C9A1A71F59A5}" dt="2023-12-05T16:12:10.138" v="2537" actId="207"/>
          <ac:spMkLst>
            <pc:docMk/>
            <pc:sldMk cId="0" sldId="267"/>
            <ac:spMk id="4577" creationId="{5B3CE241-0DC1-537D-B96E-65BBFDF432BF}"/>
          </ac:spMkLst>
        </pc:spChg>
        <pc:spChg chg="mod">
          <ac:chgData name="Yashaswi Challa Venkata" userId="b26cd379ad934c36" providerId="LiveId" clId="{FF35A528-D144-4077-8ADD-C9A1A71F59A5}" dt="2023-12-05T16:14:50.389" v="2772" actId="207"/>
          <ac:spMkLst>
            <pc:docMk/>
            <pc:sldMk cId="0" sldId="267"/>
            <ac:spMk id="4578" creationId="{F59D7642-5FE0-670F-B0B7-734386EF078D}"/>
          </ac:spMkLst>
        </pc:spChg>
        <pc:spChg chg="mod">
          <ac:chgData name="Yashaswi Challa Venkata" userId="b26cd379ad934c36" providerId="LiveId" clId="{FF35A528-D144-4077-8ADD-C9A1A71F59A5}" dt="2023-12-05T16:15:00.065" v="2773" actId="207"/>
          <ac:spMkLst>
            <pc:docMk/>
            <pc:sldMk cId="0" sldId="267"/>
            <ac:spMk id="4579" creationId="{523A741F-C4DF-4A91-B8FD-B6974EF50FA4}"/>
          </ac:spMkLst>
        </pc:spChg>
        <pc:spChg chg="mod">
          <ac:chgData name="Yashaswi Challa Venkata" userId="b26cd379ad934c36" providerId="LiveId" clId="{FF35A528-D144-4077-8ADD-C9A1A71F59A5}" dt="2023-12-05T16:14:42.058" v="2770" actId="207"/>
          <ac:spMkLst>
            <pc:docMk/>
            <pc:sldMk cId="0" sldId="267"/>
            <ac:spMk id="4580" creationId="{D8BF3ACF-7EC9-F90D-EDFB-0823F3C4BDCE}"/>
          </ac:spMkLst>
        </pc:spChg>
        <pc:grpChg chg="add del mod">
          <ac:chgData name="Yashaswi Challa Venkata" userId="b26cd379ad934c36" providerId="LiveId" clId="{FF35A528-D144-4077-8ADD-C9A1A71F59A5}" dt="2023-12-05T16:16:28.494" v="2793" actId="478"/>
          <ac:grpSpMkLst>
            <pc:docMk/>
            <pc:sldMk cId="0" sldId="267"/>
            <ac:grpSpMk id="18" creationId="{4880F74F-2AE4-AB30-CA7F-8C46507ACE90}"/>
          </ac:grpSpMkLst>
        </pc:grpChg>
        <pc:grpChg chg="add del mod">
          <ac:chgData name="Yashaswi Challa Venkata" userId="b26cd379ad934c36" providerId="LiveId" clId="{FF35A528-D144-4077-8ADD-C9A1A71F59A5}" dt="2023-12-05T16:06:24.474" v="2324" actId="478"/>
          <ac:grpSpMkLst>
            <pc:docMk/>
            <pc:sldMk cId="0" sldId="267"/>
            <ac:grpSpMk id="23" creationId="{2133E575-4F42-C9F0-6D42-3D38DB218123}"/>
          </ac:grpSpMkLst>
        </pc:grpChg>
        <pc:grpChg chg="mod">
          <ac:chgData name="Yashaswi Challa Venkata" userId="b26cd379ad934c36" providerId="LiveId" clId="{FF35A528-D144-4077-8ADD-C9A1A71F59A5}" dt="2023-12-05T16:05:08.627" v="2313"/>
          <ac:grpSpMkLst>
            <pc:docMk/>
            <pc:sldMk cId="0" sldId="267"/>
            <ac:grpSpMk id="24" creationId="{348B8595-7863-AED1-0B8A-F2A15F1DE720}"/>
          </ac:grpSpMkLst>
        </pc:grpChg>
        <pc:grpChg chg="mod">
          <ac:chgData name="Yashaswi Challa Venkata" userId="b26cd379ad934c36" providerId="LiveId" clId="{FF35A528-D144-4077-8ADD-C9A1A71F59A5}" dt="2023-12-05T16:05:08.627" v="2313"/>
          <ac:grpSpMkLst>
            <pc:docMk/>
            <pc:sldMk cId="0" sldId="267"/>
            <ac:grpSpMk id="25" creationId="{E5EAA1E8-3372-0B14-9628-3CF5564EF086}"/>
          </ac:grpSpMkLst>
        </pc:grpChg>
        <pc:grpChg chg="mod">
          <ac:chgData name="Yashaswi Challa Venkata" userId="b26cd379ad934c36" providerId="LiveId" clId="{FF35A528-D144-4077-8ADD-C9A1A71F59A5}" dt="2023-12-05T16:05:08.627" v="2313"/>
          <ac:grpSpMkLst>
            <pc:docMk/>
            <pc:sldMk cId="0" sldId="267"/>
            <ac:grpSpMk id="28" creationId="{2B202787-12FF-EA55-06A7-2756FB9AA81E}"/>
          </ac:grpSpMkLst>
        </pc:grpChg>
        <pc:grpChg chg="mod">
          <ac:chgData name="Yashaswi Challa Venkata" userId="b26cd379ad934c36" providerId="LiveId" clId="{FF35A528-D144-4077-8ADD-C9A1A71F59A5}" dt="2023-12-05T16:05:08.627" v="2313"/>
          <ac:grpSpMkLst>
            <pc:docMk/>
            <pc:sldMk cId="0" sldId="267"/>
            <ac:grpSpMk id="29" creationId="{7C9D579C-B4E1-9739-3BFE-3F970E090448}"/>
          </ac:grpSpMkLst>
        </pc:grpChg>
        <pc:grpChg chg="mod">
          <ac:chgData name="Yashaswi Challa Venkata" userId="b26cd379ad934c36" providerId="LiveId" clId="{FF35A528-D144-4077-8ADD-C9A1A71F59A5}" dt="2023-12-05T16:05:08.627" v="2313"/>
          <ac:grpSpMkLst>
            <pc:docMk/>
            <pc:sldMk cId="0" sldId="267"/>
            <ac:grpSpMk id="32" creationId="{893780E3-6DAB-5F7C-190A-487D0C086494}"/>
          </ac:grpSpMkLst>
        </pc:grpChg>
        <pc:grpChg chg="add del mod">
          <ac:chgData name="Yashaswi Challa Venkata" userId="b26cd379ad934c36" providerId="LiveId" clId="{FF35A528-D144-4077-8ADD-C9A1A71F59A5}" dt="2023-12-05T16:06:19.813" v="2323" actId="478"/>
          <ac:grpSpMkLst>
            <pc:docMk/>
            <pc:sldMk cId="0" sldId="267"/>
            <ac:grpSpMk id="45" creationId="{5227FD64-341E-52CF-3A80-5917E98FCD67}"/>
          </ac:grpSpMkLst>
        </pc:grpChg>
        <pc:grpChg chg="mod">
          <ac:chgData name="Yashaswi Challa Venkata" userId="b26cd379ad934c36" providerId="LiveId" clId="{FF35A528-D144-4077-8ADD-C9A1A71F59A5}" dt="2023-12-05T16:05:08.627" v="2313"/>
          <ac:grpSpMkLst>
            <pc:docMk/>
            <pc:sldMk cId="0" sldId="267"/>
            <ac:grpSpMk id="46" creationId="{99FF9366-1A62-A5AF-8FFC-032F829D9FBC}"/>
          </ac:grpSpMkLst>
        </pc:grpChg>
        <pc:grpChg chg="mod">
          <ac:chgData name="Yashaswi Challa Venkata" userId="b26cd379ad934c36" providerId="LiveId" clId="{FF35A528-D144-4077-8ADD-C9A1A71F59A5}" dt="2023-12-05T16:05:08.627" v="2313"/>
          <ac:grpSpMkLst>
            <pc:docMk/>
            <pc:sldMk cId="0" sldId="267"/>
            <ac:grpSpMk id="47" creationId="{9D2E0EF2-D86C-7CA4-0A9D-31D3BC9E1DA3}"/>
          </ac:grpSpMkLst>
        </pc:grpChg>
        <pc:grpChg chg="mod">
          <ac:chgData name="Yashaswi Challa Venkata" userId="b26cd379ad934c36" providerId="LiveId" clId="{FF35A528-D144-4077-8ADD-C9A1A71F59A5}" dt="2023-12-05T16:05:08.627" v="2313"/>
          <ac:grpSpMkLst>
            <pc:docMk/>
            <pc:sldMk cId="0" sldId="267"/>
            <ac:grpSpMk id="48" creationId="{4855607A-5056-D829-F1B9-9A969FFA7497}"/>
          </ac:grpSpMkLst>
        </pc:grpChg>
        <pc:grpChg chg="mod">
          <ac:chgData name="Yashaswi Challa Venkata" userId="b26cd379ad934c36" providerId="LiveId" clId="{FF35A528-D144-4077-8ADD-C9A1A71F59A5}" dt="2023-12-05T16:05:08.627" v="2313"/>
          <ac:grpSpMkLst>
            <pc:docMk/>
            <pc:sldMk cId="0" sldId="267"/>
            <ac:grpSpMk id="49" creationId="{A99914CE-DF71-C867-1261-65C4B03D1522}"/>
          </ac:grpSpMkLst>
        </pc:grpChg>
        <pc:grpChg chg="mod">
          <ac:chgData name="Yashaswi Challa Venkata" userId="b26cd379ad934c36" providerId="LiveId" clId="{FF35A528-D144-4077-8ADD-C9A1A71F59A5}" dt="2023-12-05T16:05:08.627" v="2313"/>
          <ac:grpSpMkLst>
            <pc:docMk/>
            <pc:sldMk cId="0" sldId="267"/>
            <ac:grpSpMk id="50" creationId="{283274EC-C2B9-02B2-F5D9-64E19A299168}"/>
          </ac:grpSpMkLst>
        </pc:grpChg>
        <pc:grpChg chg="add del mod">
          <ac:chgData name="Yashaswi Challa Venkata" userId="b26cd379ad934c36" providerId="LiveId" clId="{FF35A528-D144-4077-8ADD-C9A1A71F59A5}" dt="2023-12-05T16:16:28.494" v="2793" actId="478"/>
          <ac:grpSpMkLst>
            <pc:docMk/>
            <pc:sldMk cId="0" sldId="267"/>
            <ac:grpSpMk id="4482" creationId="{220FFBE6-8C86-F0D4-641E-002D0526564C}"/>
          </ac:grpSpMkLst>
        </pc:grpChg>
        <pc:grpChg chg="add del mod">
          <ac:chgData name="Yashaswi Challa Venkata" userId="b26cd379ad934c36" providerId="LiveId" clId="{FF35A528-D144-4077-8ADD-C9A1A71F59A5}" dt="2023-12-05T16:16:28.494" v="2793" actId="478"/>
          <ac:grpSpMkLst>
            <pc:docMk/>
            <pc:sldMk cId="0" sldId="267"/>
            <ac:grpSpMk id="4491" creationId="{938F282C-4714-07E5-C589-0C3DB4073968}"/>
          </ac:grpSpMkLst>
        </pc:grpChg>
        <pc:grpChg chg="add del mod">
          <ac:chgData name="Yashaswi Challa Venkata" userId="b26cd379ad934c36" providerId="LiveId" clId="{FF35A528-D144-4077-8ADD-C9A1A71F59A5}" dt="2023-12-05T16:10:06.882" v="2523"/>
          <ac:grpSpMkLst>
            <pc:docMk/>
            <pc:sldMk cId="0" sldId="267"/>
            <ac:grpSpMk id="4496" creationId="{EE86AD05-8525-2F28-E8A8-EE33FA295E01}"/>
          </ac:grpSpMkLst>
        </pc:grpChg>
        <pc:grpChg chg="del">
          <ac:chgData name="Yashaswi Challa Venkata" userId="b26cd379ad934c36" providerId="LiveId" clId="{FF35A528-D144-4077-8ADD-C9A1A71F59A5}" dt="2023-12-05T16:01:14.883" v="2294" actId="478"/>
          <ac:grpSpMkLst>
            <pc:docMk/>
            <pc:sldMk cId="0" sldId="267"/>
            <ac:grpSpMk id="4498" creationId="{00000000-0000-0000-0000-000000000000}"/>
          </ac:grpSpMkLst>
        </pc:grpChg>
        <pc:grpChg chg="del">
          <ac:chgData name="Yashaswi Challa Venkata" userId="b26cd379ad934c36" providerId="LiveId" clId="{FF35A528-D144-4077-8ADD-C9A1A71F59A5}" dt="2023-12-05T16:01:14.883" v="2294" actId="478"/>
          <ac:grpSpMkLst>
            <pc:docMk/>
            <pc:sldMk cId="0" sldId="267"/>
            <ac:grpSpMk id="4513" creationId="{00000000-0000-0000-0000-000000000000}"/>
          </ac:grpSpMkLst>
        </pc:grpChg>
        <pc:grpChg chg="del">
          <ac:chgData name="Yashaswi Challa Venkata" userId="b26cd379ad934c36" providerId="LiveId" clId="{FF35A528-D144-4077-8ADD-C9A1A71F59A5}" dt="2023-12-05T16:01:14.883" v="2294" actId="478"/>
          <ac:grpSpMkLst>
            <pc:docMk/>
            <pc:sldMk cId="0" sldId="267"/>
            <ac:grpSpMk id="4520" creationId="{00000000-0000-0000-0000-000000000000}"/>
          </ac:grpSpMkLst>
        </pc:grpChg>
        <pc:grpChg chg="del">
          <ac:chgData name="Yashaswi Challa Venkata" userId="b26cd379ad934c36" providerId="LiveId" clId="{FF35A528-D144-4077-8ADD-C9A1A71F59A5}" dt="2023-12-05T16:01:29.143" v="2298" actId="478"/>
          <ac:grpSpMkLst>
            <pc:docMk/>
            <pc:sldMk cId="0" sldId="267"/>
            <ac:grpSpMk id="4540" creationId="{00000000-0000-0000-0000-000000000000}"/>
          </ac:grpSpMkLst>
        </pc:grpChg>
        <pc:grpChg chg="add del mod">
          <ac:chgData name="Yashaswi Challa Venkata" userId="b26cd379ad934c36" providerId="LiveId" clId="{FF35A528-D144-4077-8ADD-C9A1A71F59A5}" dt="2023-12-05T16:10:06.551" v="2522"/>
          <ac:grpSpMkLst>
            <pc:docMk/>
            <pc:sldMk cId="0" sldId="267"/>
            <ac:grpSpMk id="4561" creationId="{3D96C0F5-24A9-1D13-3411-7C692E999BB9}"/>
          </ac:grpSpMkLst>
        </pc:grpChg>
        <pc:grpChg chg="add del mod">
          <ac:chgData name="Yashaswi Challa Venkata" userId="b26cd379ad934c36" providerId="LiveId" clId="{FF35A528-D144-4077-8ADD-C9A1A71F59A5}" dt="2023-12-05T16:11:37.027" v="2534" actId="478"/>
          <ac:grpSpMkLst>
            <pc:docMk/>
            <pc:sldMk cId="0" sldId="267"/>
            <ac:grpSpMk id="4566" creationId="{E72833FC-B050-B4B7-CA26-81314873728C}"/>
          </ac:grpSpMkLst>
        </pc:grpChg>
        <pc:grpChg chg="add del mod">
          <ac:chgData name="Yashaswi Challa Venkata" userId="b26cd379ad934c36" providerId="LiveId" clId="{FF35A528-D144-4077-8ADD-C9A1A71F59A5}" dt="2023-12-05T16:16:28.494" v="2793" actId="478"/>
          <ac:grpSpMkLst>
            <pc:docMk/>
            <pc:sldMk cId="0" sldId="267"/>
            <ac:grpSpMk id="4571" creationId="{5871E456-C2EC-55A5-2CBF-461109BC46B5}"/>
          </ac:grpSpMkLst>
        </pc:grpChg>
        <pc:grpChg chg="add del mod">
          <ac:chgData name="Yashaswi Challa Venkata" userId="b26cd379ad934c36" providerId="LiveId" clId="{FF35A528-D144-4077-8ADD-C9A1A71F59A5}" dt="2023-12-05T16:16:28.494" v="2793" actId="478"/>
          <ac:grpSpMkLst>
            <pc:docMk/>
            <pc:sldMk cId="0" sldId="267"/>
            <ac:grpSpMk id="4576" creationId="{A05118D3-DD15-5ECD-0CBF-0A9026F6C723}"/>
          </ac:grpSpMkLst>
        </pc:grpChg>
        <pc:graphicFrameChg chg="add del mod modGraphic">
          <ac:chgData name="Yashaswi Challa Venkata" userId="b26cd379ad934c36" providerId="LiveId" clId="{FF35A528-D144-4077-8ADD-C9A1A71F59A5}" dt="2023-12-05T17:49:43.740" v="3316" actId="478"/>
          <ac:graphicFrameMkLst>
            <pc:docMk/>
            <pc:sldMk cId="0" sldId="267"/>
            <ac:graphicFrameMk id="4581" creationId="{D6D83AAF-A17C-D002-4E7F-A5303790E437}"/>
          </ac:graphicFrameMkLst>
        </pc:graphicFrameChg>
        <pc:picChg chg="add del mod">
          <ac:chgData name="Yashaswi Challa Venkata" userId="b26cd379ad934c36" providerId="LiveId" clId="{FF35A528-D144-4077-8ADD-C9A1A71F59A5}" dt="2023-12-05T17:50:56.465" v="3321" actId="478"/>
          <ac:picMkLst>
            <pc:docMk/>
            <pc:sldMk cId="0" sldId="267"/>
            <ac:picMk id="4583" creationId="{B338B4D1-BE57-E58A-AA01-9118FD4BD013}"/>
          </ac:picMkLst>
        </pc:picChg>
        <pc:picChg chg="add mod modCrop">
          <ac:chgData name="Yashaswi Challa Venkata" userId="b26cd379ad934c36" providerId="LiveId" clId="{FF35A528-D144-4077-8ADD-C9A1A71F59A5}" dt="2023-12-05T17:52:15.401" v="3328" actId="1076"/>
          <ac:picMkLst>
            <pc:docMk/>
            <pc:sldMk cId="0" sldId="267"/>
            <ac:picMk id="4585" creationId="{68012999-3D18-C977-9424-3DAD94CD68CC}"/>
          </ac:picMkLst>
        </pc:picChg>
        <pc:cxnChg chg="mod">
          <ac:chgData name="Yashaswi Challa Venkata" userId="b26cd379ad934c36" providerId="LiveId" clId="{FF35A528-D144-4077-8ADD-C9A1A71F59A5}" dt="2023-12-05T16:05:08.627" v="2313"/>
          <ac:cxnSpMkLst>
            <pc:docMk/>
            <pc:sldMk cId="0" sldId="267"/>
            <ac:cxnSpMk id="33" creationId="{62446B3D-5DAA-D4E6-173E-DA07F9AC951E}"/>
          </ac:cxnSpMkLst>
        </pc:cxnChg>
        <pc:cxnChg chg="mod">
          <ac:chgData name="Yashaswi Challa Venkata" userId="b26cd379ad934c36" providerId="LiveId" clId="{FF35A528-D144-4077-8ADD-C9A1A71F59A5}" dt="2023-12-05T16:05:08.627" v="2313"/>
          <ac:cxnSpMkLst>
            <pc:docMk/>
            <pc:sldMk cId="0" sldId="267"/>
            <ac:cxnSpMk id="35" creationId="{0E2CAA4F-34F3-7237-8BA2-1CD04C03EEB6}"/>
          </ac:cxnSpMkLst>
        </pc:cxnChg>
        <pc:cxnChg chg="mod">
          <ac:chgData name="Yashaswi Challa Venkata" userId="b26cd379ad934c36" providerId="LiveId" clId="{FF35A528-D144-4077-8ADD-C9A1A71F59A5}" dt="2023-12-05T16:05:08.627" v="2313"/>
          <ac:cxnSpMkLst>
            <pc:docMk/>
            <pc:sldMk cId="0" sldId="267"/>
            <ac:cxnSpMk id="37" creationId="{B0B5149C-5F8F-4A4A-88DB-91F220368973}"/>
          </ac:cxnSpMkLst>
        </pc:cxnChg>
        <pc:cxnChg chg="mod">
          <ac:chgData name="Yashaswi Challa Venkata" userId="b26cd379ad934c36" providerId="LiveId" clId="{FF35A528-D144-4077-8ADD-C9A1A71F59A5}" dt="2023-12-05T16:05:08.627" v="2313"/>
          <ac:cxnSpMkLst>
            <pc:docMk/>
            <pc:sldMk cId="0" sldId="267"/>
            <ac:cxnSpMk id="39" creationId="{1AD84FA9-BE47-3CE2-3E7D-53A8FB264E5D}"/>
          </ac:cxnSpMkLst>
        </pc:cxnChg>
        <pc:cxnChg chg="mod">
          <ac:chgData name="Yashaswi Challa Venkata" userId="b26cd379ad934c36" providerId="LiveId" clId="{FF35A528-D144-4077-8ADD-C9A1A71F59A5}" dt="2023-12-05T16:06:24.474" v="2324" actId="478"/>
          <ac:cxnSpMkLst>
            <pc:docMk/>
            <pc:sldMk cId="0" sldId="267"/>
            <ac:cxnSpMk id="41" creationId="{21CDE433-2584-4785-BD2D-53A9C3E42EBF}"/>
          </ac:cxnSpMkLst>
        </pc:cxnChg>
        <pc:cxnChg chg="mod">
          <ac:chgData name="Yashaswi Challa Venkata" userId="b26cd379ad934c36" providerId="LiveId" clId="{FF35A528-D144-4077-8ADD-C9A1A71F59A5}" dt="2023-12-05T16:05:08.627" v="2313"/>
          <ac:cxnSpMkLst>
            <pc:docMk/>
            <pc:sldMk cId="0" sldId="267"/>
            <ac:cxnSpMk id="42" creationId="{729BC4C2-918E-D519-E47E-18C89935CB6E}"/>
          </ac:cxnSpMkLst>
        </pc:cxnChg>
        <pc:cxnChg chg="mod">
          <ac:chgData name="Yashaswi Challa Venkata" userId="b26cd379ad934c36" providerId="LiveId" clId="{FF35A528-D144-4077-8ADD-C9A1A71F59A5}" dt="2023-12-05T16:05:08.627" v="2313"/>
          <ac:cxnSpMkLst>
            <pc:docMk/>
            <pc:sldMk cId="0" sldId="267"/>
            <ac:cxnSpMk id="43" creationId="{0C413DC4-C82F-3AD3-781E-3E83F97CB141}"/>
          </ac:cxnSpMkLst>
        </pc:cxnChg>
        <pc:cxnChg chg="mod">
          <ac:chgData name="Yashaswi Challa Venkata" userId="b26cd379ad934c36" providerId="LiveId" clId="{FF35A528-D144-4077-8ADD-C9A1A71F59A5}" dt="2023-12-05T16:06:24.474" v="2324" actId="478"/>
          <ac:cxnSpMkLst>
            <pc:docMk/>
            <pc:sldMk cId="0" sldId="267"/>
            <ac:cxnSpMk id="44" creationId="{71379949-DEDE-B4E9-FCB3-3D9D01105D0E}"/>
          </ac:cxnSpMkLst>
        </pc:cxnChg>
        <pc:cxnChg chg="mod">
          <ac:chgData name="Yashaswi Challa Venkata" userId="b26cd379ad934c36" providerId="LiveId" clId="{FF35A528-D144-4077-8ADD-C9A1A71F59A5}" dt="2023-12-05T16:06:19.813" v="2323" actId="478"/>
          <ac:cxnSpMkLst>
            <pc:docMk/>
            <pc:sldMk cId="0" sldId="267"/>
            <ac:cxnSpMk id="51" creationId="{D8A98F74-6940-67C2-248E-732D949E0B93}"/>
          </ac:cxnSpMkLst>
        </pc:cxnChg>
        <pc:cxnChg chg="mod">
          <ac:chgData name="Yashaswi Challa Venkata" userId="b26cd379ad934c36" providerId="LiveId" clId="{FF35A528-D144-4077-8ADD-C9A1A71F59A5}" dt="2023-12-05T16:05:08.627" v="2313"/>
          <ac:cxnSpMkLst>
            <pc:docMk/>
            <pc:sldMk cId="0" sldId="267"/>
            <ac:cxnSpMk id="54" creationId="{EAD8E253-B2B4-8A1C-180C-342EDB10A9B3}"/>
          </ac:cxnSpMkLst>
        </pc:cxnChg>
        <pc:cxnChg chg="mod">
          <ac:chgData name="Yashaswi Challa Venkata" userId="b26cd379ad934c36" providerId="LiveId" clId="{FF35A528-D144-4077-8ADD-C9A1A71F59A5}" dt="2023-12-05T16:06:19.813" v="2323" actId="478"/>
          <ac:cxnSpMkLst>
            <pc:docMk/>
            <pc:sldMk cId="0" sldId="267"/>
            <ac:cxnSpMk id="57" creationId="{022D61FD-6396-BA9B-FCAE-934368064217}"/>
          </ac:cxnSpMkLst>
        </pc:cxnChg>
        <pc:cxnChg chg="mod">
          <ac:chgData name="Yashaswi Challa Venkata" userId="b26cd379ad934c36" providerId="LiveId" clId="{FF35A528-D144-4077-8ADD-C9A1A71F59A5}" dt="2023-12-05T16:05:08.627" v="2313"/>
          <ac:cxnSpMkLst>
            <pc:docMk/>
            <pc:sldMk cId="0" sldId="267"/>
            <ac:cxnSpMk id="60" creationId="{028E49E6-10C2-D2B5-4B8A-FB7C3B61032C}"/>
          </ac:cxnSpMkLst>
        </pc:cxnChg>
        <pc:cxnChg chg="mod">
          <ac:chgData name="Yashaswi Challa Venkata" userId="b26cd379ad934c36" providerId="LiveId" clId="{FF35A528-D144-4077-8ADD-C9A1A71F59A5}" dt="2023-12-05T16:05:08.627" v="2313"/>
          <ac:cxnSpMkLst>
            <pc:docMk/>
            <pc:sldMk cId="0" sldId="267"/>
            <ac:cxnSpMk id="63" creationId="{5083BC4D-0877-C8F4-C62A-4D3BC0A547FA}"/>
          </ac:cxnSpMkLst>
        </pc:cxnChg>
        <pc:cxnChg chg="mod">
          <ac:chgData name="Yashaswi Challa Venkata" userId="b26cd379ad934c36" providerId="LiveId" clId="{FF35A528-D144-4077-8ADD-C9A1A71F59A5}" dt="2023-12-05T16:05:08.627" v="2313"/>
          <ac:cxnSpMkLst>
            <pc:docMk/>
            <pc:sldMk cId="0" sldId="267"/>
            <ac:cxnSpMk id="4480" creationId="{82D92A66-18EE-2545-12FB-BB6D86742E8E}"/>
          </ac:cxnSpMkLst>
        </pc:cxnChg>
        <pc:cxnChg chg="mod">
          <ac:chgData name="Yashaswi Challa Venkata" userId="b26cd379ad934c36" providerId="LiveId" clId="{FF35A528-D144-4077-8ADD-C9A1A71F59A5}" dt="2023-12-05T16:06:19.813" v="2323" actId="478"/>
          <ac:cxnSpMkLst>
            <pc:docMk/>
            <pc:sldMk cId="0" sldId="267"/>
            <ac:cxnSpMk id="4481" creationId="{725B850F-9AE2-4961-E420-7335D0E0E940}"/>
          </ac:cxnSpMkLst>
        </pc:cxnChg>
        <pc:cxnChg chg="mod">
          <ac:chgData name="Yashaswi Challa Venkata" userId="b26cd379ad934c36" providerId="LiveId" clId="{FF35A528-D144-4077-8ADD-C9A1A71F59A5}" dt="2023-12-05T16:16:28.494" v="2793" actId="478"/>
          <ac:cxnSpMkLst>
            <pc:docMk/>
            <pc:sldMk cId="0" sldId="267"/>
            <ac:cxnSpMk id="4484" creationId="{A553DE75-7771-D5D7-9008-A981BA545FE3}"/>
          </ac:cxnSpMkLst>
        </pc:cxnChg>
        <pc:cxnChg chg="mod">
          <ac:chgData name="Yashaswi Challa Venkata" userId="b26cd379ad934c36" providerId="LiveId" clId="{FF35A528-D144-4077-8ADD-C9A1A71F59A5}" dt="2023-12-05T16:16:28.494" v="2793" actId="478"/>
          <ac:cxnSpMkLst>
            <pc:docMk/>
            <pc:sldMk cId="0" sldId="267"/>
            <ac:cxnSpMk id="4486" creationId="{84D80EEF-6223-E0DF-1D74-825B9A429F7A}"/>
          </ac:cxnSpMkLst>
        </pc:cxnChg>
        <pc:cxnChg chg="mod">
          <ac:chgData name="Yashaswi Challa Venkata" userId="b26cd379ad934c36" providerId="LiveId" clId="{FF35A528-D144-4077-8ADD-C9A1A71F59A5}" dt="2023-12-05T16:16:28.494" v="2793" actId="478"/>
          <ac:cxnSpMkLst>
            <pc:docMk/>
            <pc:sldMk cId="0" sldId="267"/>
            <ac:cxnSpMk id="4488" creationId="{80DFA381-9CC1-7E9C-C902-2B2BEF403433}"/>
          </ac:cxnSpMkLst>
        </pc:cxnChg>
        <pc:cxnChg chg="mod">
          <ac:chgData name="Yashaswi Challa Venkata" userId="b26cd379ad934c36" providerId="LiveId" clId="{FF35A528-D144-4077-8ADD-C9A1A71F59A5}" dt="2023-12-05T16:16:28.494" v="2793" actId="478"/>
          <ac:cxnSpMkLst>
            <pc:docMk/>
            <pc:sldMk cId="0" sldId="267"/>
            <ac:cxnSpMk id="4490" creationId="{D4408778-2215-7938-EE96-D58FD6DA881F}"/>
          </ac:cxnSpMkLst>
        </pc:cxnChg>
      </pc:sldChg>
      <pc:sldChg chg="addSp delSp modSp del mod ord modAnim">
        <pc:chgData name="Yashaswi Challa Venkata" userId="b26cd379ad934c36" providerId="LiveId" clId="{FF35A528-D144-4077-8ADD-C9A1A71F59A5}" dt="2023-12-06T04:58:32.513" v="3662" actId="47"/>
        <pc:sldMkLst>
          <pc:docMk/>
          <pc:sldMk cId="0" sldId="268"/>
        </pc:sldMkLst>
        <pc:spChg chg="add mod">
          <ac:chgData name="Yashaswi Challa Venkata" userId="b26cd379ad934c36" providerId="LiveId" clId="{FF35A528-D144-4077-8ADD-C9A1A71F59A5}" dt="2023-12-05T16:16:05.378" v="2789" actId="20577"/>
          <ac:spMkLst>
            <pc:docMk/>
            <pc:sldMk cId="0" sldId="268"/>
            <ac:spMk id="3" creationId="{4F7958D7-6281-9707-B740-74549FDAAFC2}"/>
          </ac:spMkLst>
        </pc:spChg>
        <pc:spChg chg="add del mod">
          <ac:chgData name="Yashaswi Challa Venkata" userId="b26cd379ad934c36" providerId="LiveId" clId="{FF35A528-D144-4077-8ADD-C9A1A71F59A5}" dt="2023-12-05T16:15:48.635" v="2777" actId="478"/>
          <ac:spMkLst>
            <pc:docMk/>
            <pc:sldMk cId="0" sldId="268"/>
            <ac:spMk id="5" creationId="{1A562112-B341-C4F9-9148-4FE78D33B4E2}"/>
          </ac:spMkLst>
        </pc:spChg>
        <pc:spChg chg="add del mod">
          <ac:chgData name="Yashaswi Challa Venkata" userId="b26cd379ad934c36" providerId="LiveId" clId="{FF35A528-D144-4077-8ADD-C9A1A71F59A5}" dt="2023-12-05T16:15:55.123" v="2778" actId="478"/>
          <ac:spMkLst>
            <pc:docMk/>
            <pc:sldMk cId="0" sldId="268"/>
            <ac:spMk id="7" creationId="{BBAE03A8-1E81-F341-6FAE-3DB02ABBA9ED}"/>
          </ac:spMkLst>
        </pc:spChg>
        <pc:spChg chg="add del mod">
          <ac:chgData name="Yashaswi Challa Venkata" userId="b26cd379ad934c36" providerId="LiveId" clId="{FF35A528-D144-4077-8ADD-C9A1A71F59A5}" dt="2023-12-05T16:15:55.123" v="2778" actId="478"/>
          <ac:spMkLst>
            <pc:docMk/>
            <pc:sldMk cId="0" sldId="268"/>
            <ac:spMk id="9" creationId="{3275D71F-87C2-9C91-0370-5751696ED179}"/>
          </ac:spMkLst>
        </pc:spChg>
        <pc:spChg chg="add del mod">
          <ac:chgData name="Yashaswi Challa Venkata" userId="b26cd379ad934c36" providerId="LiveId" clId="{FF35A528-D144-4077-8ADD-C9A1A71F59A5}" dt="2023-12-05T16:15:55.123" v="2778" actId="478"/>
          <ac:spMkLst>
            <pc:docMk/>
            <pc:sldMk cId="0" sldId="268"/>
            <ac:spMk id="11" creationId="{5D66DDE3-F746-8976-8F71-727AA2598033}"/>
          </ac:spMkLst>
        </pc:spChg>
        <pc:spChg chg="add del mod">
          <ac:chgData name="Yashaswi Challa Venkata" userId="b26cd379ad934c36" providerId="LiveId" clId="{FF35A528-D144-4077-8ADD-C9A1A71F59A5}" dt="2023-12-05T16:15:58.642" v="2779" actId="478"/>
          <ac:spMkLst>
            <pc:docMk/>
            <pc:sldMk cId="0" sldId="268"/>
            <ac:spMk id="13" creationId="{C65019E1-E0C2-8478-CD58-5CAC31429873}"/>
          </ac:spMkLst>
        </pc:spChg>
        <pc:spChg chg="add del mod">
          <ac:chgData name="Yashaswi Challa Venkata" userId="b26cd379ad934c36" providerId="LiveId" clId="{FF35A528-D144-4077-8ADD-C9A1A71F59A5}" dt="2023-12-05T16:15:58.642" v="2779" actId="478"/>
          <ac:spMkLst>
            <pc:docMk/>
            <pc:sldMk cId="0" sldId="268"/>
            <ac:spMk id="15" creationId="{53540B91-D493-0405-5A62-FB31630C1941}"/>
          </ac:spMkLst>
        </pc:spChg>
        <pc:spChg chg="mod">
          <ac:chgData name="Yashaswi Challa Venkata" userId="b26cd379ad934c36" providerId="LiveId" clId="{FF35A528-D144-4077-8ADD-C9A1A71F59A5}" dt="2023-12-05T16:16:16.651" v="2790"/>
          <ac:spMkLst>
            <pc:docMk/>
            <pc:sldMk cId="0" sldId="268"/>
            <ac:spMk id="17" creationId="{D17FE0A8-3A71-B7AC-7842-12E39ABD6991}"/>
          </ac:spMkLst>
        </pc:spChg>
        <pc:spChg chg="mod">
          <ac:chgData name="Yashaswi Challa Venkata" userId="b26cd379ad934c36" providerId="LiveId" clId="{FF35A528-D144-4077-8ADD-C9A1A71F59A5}" dt="2023-12-05T16:16:16.651" v="2790"/>
          <ac:spMkLst>
            <pc:docMk/>
            <pc:sldMk cId="0" sldId="268"/>
            <ac:spMk id="18" creationId="{5E9D9443-2921-0D6C-B8EA-ED7C1CD74A1B}"/>
          </ac:spMkLst>
        </pc:spChg>
        <pc:spChg chg="mod">
          <ac:chgData name="Yashaswi Challa Venkata" userId="b26cd379ad934c36" providerId="LiveId" clId="{FF35A528-D144-4077-8ADD-C9A1A71F59A5}" dt="2023-12-05T16:16:16.651" v="2790"/>
          <ac:spMkLst>
            <pc:docMk/>
            <pc:sldMk cId="0" sldId="268"/>
            <ac:spMk id="19" creationId="{16C086B2-41CD-0794-CBF2-6A33C499E96D}"/>
          </ac:spMkLst>
        </pc:spChg>
        <pc:spChg chg="mod">
          <ac:chgData name="Yashaswi Challa Venkata" userId="b26cd379ad934c36" providerId="LiveId" clId="{FF35A528-D144-4077-8ADD-C9A1A71F59A5}" dt="2023-12-06T04:56:22.480" v="3639" actId="207"/>
          <ac:spMkLst>
            <pc:docMk/>
            <pc:sldMk cId="0" sldId="268"/>
            <ac:spMk id="20" creationId="{536A8AF3-CE52-697C-3ABF-93F71D80119B}"/>
          </ac:spMkLst>
        </pc:spChg>
        <pc:spChg chg="mod">
          <ac:chgData name="Yashaswi Challa Venkata" userId="b26cd379ad934c36" providerId="LiveId" clId="{FF35A528-D144-4077-8ADD-C9A1A71F59A5}" dt="2023-12-06T04:54:02.033" v="3623" actId="207"/>
          <ac:spMkLst>
            <pc:docMk/>
            <pc:sldMk cId="0" sldId="268"/>
            <ac:spMk id="22" creationId="{393E3B68-19D5-7122-4A60-D6B334F551BF}"/>
          </ac:spMkLst>
        </pc:spChg>
        <pc:spChg chg="mod">
          <ac:chgData name="Yashaswi Challa Venkata" userId="b26cd379ad934c36" providerId="LiveId" clId="{FF35A528-D144-4077-8ADD-C9A1A71F59A5}" dt="2023-12-06T04:54:02.033" v="3623" actId="207"/>
          <ac:spMkLst>
            <pc:docMk/>
            <pc:sldMk cId="0" sldId="268"/>
            <ac:spMk id="24" creationId="{34A558BA-4EE4-D126-348C-FBB605F97DB7}"/>
          </ac:spMkLst>
        </pc:spChg>
        <pc:spChg chg="mod">
          <ac:chgData name="Yashaswi Challa Venkata" userId="b26cd379ad934c36" providerId="LiveId" clId="{FF35A528-D144-4077-8ADD-C9A1A71F59A5}" dt="2023-12-06T04:54:02.033" v="3623" actId="207"/>
          <ac:spMkLst>
            <pc:docMk/>
            <pc:sldMk cId="0" sldId="268"/>
            <ac:spMk id="26" creationId="{010075F2-90AB-419B-8184-DB88B236CB8D}"/>
          </ac:spMkLst>
        </pc:spChg>
        <pc:spChg chg="mod">
          <ac:chgData name="Yashaswi Challa Venkata" userId="b26cd379ad934c36" providerId="LiveId" clId="{FF35A528-D144-4077-8ADD-C9A1A71F59A5}" dt="2023-12-06T04:54:02.033" v="3623" actId="207"/>
          <ac:spMkLst>
            <pc:docMk/>
            <pc:sldMk cId="0" sldId="268"/>
            <ac:spMk id="28" creationId="{0991D036-87AB-9F64-29BD-F45F422D473A}"/>
          </ac:spMkLst>
        </pc:spChg>
        <pc:spChg chg="mod">
          <ac:chgData name="Yashaswi Challa Venkata" userId="b26cd379ad934c36" providerId="LiveId" clId="{FF35A528-D144-4077-8ADD-C9A1A71F59A5}" dt="2023-12-05T16:16:16.651" v="2790"/>
          <ac:spMkLst>
            <pc:docMk/>
            <pc:sldMk cId="0" sldId="268"/>
            <ac:spMk id="31" creationId="{C5950478-DA60-B7BF-9665-9EFB2F934BFA}"/>
          </ac:spMkLst>
        </pc:spChg>
        <pc:spChg chg="mod">
          <ac:chgData name="Yashaswi Challa Venkata" userId="b26cd379ad934c36" providerId="LiveId" clId="{FF35A528-D144-4077-8ADD-C9A1A71F59A5}" dt="2023-12-06T04:56:58.858" v="3644" actId="207"/>
          <ac:spMkLst>
            <pc:docMk/>
            <pc:sldMk cId="0" sldId="268"/>
            <ac:spMk id="32" creationId="{1320869E-40BA-E5B6-4A3A-9320C5A615B6}"/>
          </ac:spMkLst>
        </pc:spChg>
        <pc:spChg chg="mod">
          <ac:chgData name="Yashaswi Challa Venkata" userId="b26cd379ad934c36" providerId="LiveId" clId="{FF35A528-D144-4077-8ADD-C9A1A71F59A5}" dt="2023-12-05T16:16:16.651" v="2790"/>
          <ac:spMkLst>
            <pc:docMk/>
            <pc:sldMk cId="0" sldId="268"/>
            <ac:spMk id="33" creationId="{DBA19998-6C92-A718-4C6A-A6193CF15A31}"/>
          </ac:spMkLst>
        </pc:spChg>
        <pc:spChg chg="mod">
          <ac:chgData name="Yashaswi Challa Venkata" userId="b26cd379ad934c36" providerId="LiveId" clId="{FF35A528-D144-4077-8ADD-C9A1A71F59A5}" dt="2023-12-06T04:56:51.948" v="3643" actId="207"/>
          <ac:spMkLst>
            <pc:docMk/>
            <pc:sldMk cId="0" sldId="268"/>
            <ac:spMk id="34" creationId="{8F7B829C-A0C8-F090-43F3-B93B03653A42}"/>
          </ac:spMkLst>
        </pc:spChg>
        <pc:spChg chg="mod">
          <ac:chgData name="Yashaswi Challa Venkata" userId="b26cd379ad934c36" providerId="LiveId" clId="{FF35A528-D144-4077-8ADD-C9A1A71F59A5}" dt="2023-12-05T16:16:16.651" v="2790"/>
          <ac:spMkLst>
            <pc:docMk/>
            <pc:sldMk cId="0" sldId="268"/>
            <ac:spMk id="36" creationId="{DA50BBF5-412C-3125-D8BF-C9ADA08AFE5B}"/>
          </ac:spMkLst>
        </pc:spChg>
        <pc:spChg chg="mod">
          <ac:chgData name="Yashaswi Challa Venkata" userId="b26cd379ad934c36" providerId="LiveId" clId="{FF35A528-D144-4077-8ADD-C9A1A71F59A5}" dt="2023-12-06T04:56:36.771" v="3641" actId="207"/>
          <ac:spMkLst>
            <pc:docMk/>
            <pc:sldMk cId="0" sldId="268"/>
            <ac:spMk id="37" creationId="{3D6D4F9D-4446-46CF-FF5D-912388D68799}"/>
          </ac:spMkLst>
        </pc:spChg>
        <pc:spChg chg="mod">
          <ac:chgData name="Yashaswi Challa Venkata" userId="b26cd379ad934c36" providerId="LiveId" clId="{FF35A528-D144-4077-8ADD-C9A1A71F59A5}" dt="2023-12-06T04:56:44.163" v="3642" actId="207"/>
          <ac:spMkLst>
            <pc:docMk/>
            <pc:sldMk cId="0" sldId="268"/>
            <ac:spMk id="38" creationId="{66E7FE5C-A8E6-4A30-0DB6-20D60BFB7803}"/>
          </ac:spMkLst>
        </pc:spChg>
        <pc:spChg chg="mod">
          <ac:chgData name="Yashaswi Challa Venkata" userId="b26cd379ad934c36" providerId="LiveId" clId="{FF35A528-D144-4077-8ADD-C9A1A71F59A5}" dt="2023-12-06T04:56:30.910" v="3640" actId="207"/>
          <ac:spMkLst>
            <pc:docMk/>
            <pc:sldMk cId="0" sldId="268"/>
            <ac:spMk id="39" creationId="{6BE7211E-4761-2B30-8B69-C11D3318C279}"/>
          </ac:spMkLst>
        </pc:spChg>
        <pc:spChg chg="mod">
          <ac:chgData name="Yashaswi Challa Venkata" userId="b26cd379ad934c36" providerId="LiveId" clId="{FF35A528-D144-4077-8ADD-C9A1A71F59A5}" dt="2023-12-06T04:57:28.785" v="3648" actId="207"/>
          <ac:spMkLst>
            <pc:docMk/>
            <pc:sldMk cId="0" sldId="268"/>
            <ac:spMk id="41" creationId="{7E3C35FC-FAC3-AEA1-D764-499F51C56C4A}"/>
          </ac:spMkLst>
        </pc:spChg>
        <pc:spChg chg="mod">
          <ac:chgData name="Yashaswi Challa Venkata" userId="b26cd379ad934c36" providerId="LiveId" clId="{FF35A528-D144-4077-8ADD-C9A1A71F59A5}" dt="2023-12-06T04:57:13.424" v="3646" actId="207"/>
          <ac:spMkLst>
            <pc:docMk/>
            <pc:sldMk cId="0" sldId="268"/>
            <ac:spMk id="42" creationId="{22383FF7-AFD6-3909-45EB-15C5780FBC3F}"/>
          </ac:spMkLst>
        </pc:spChg>
        <pc:spChg chg="mod">
          <ac:chgData name="Yashaswi Challa Venkata" userId="b26cd379ad934c36" providerId="LiveId" clId="{FF35A528-D144-4077-8ADD-C9A1A71F59A5}" dt="2023-12-06T04:57:22.438" v="3647" actId="207"/>
          <ac:spMkLst>
            <pc:docMk/>
            <pc:sldMk cId="0" sldId="268"/>
            <ac:spMk id="43" creationId="{DDB5954E-06FC-7B7D-0A07-CE2434AE773F}"/>
          </ac:spMkLst>
        </pc:spChg>
        <pc:spChg chg="mod">
          <ac:chgData name="Yashaswi Challa Venkata" userId="b26cd379ad934c36" providerId="LiveId" clId="{FF35A528-D144-4077-8ADD-C9A1A71F59A5}" dt="2023-12-06T04:57:06.090" v="3645" actId="207"/>
          <ac:spMkLst>
            <pc:docMk/>
            <pc:sldMk cId="0" sldId="268"/>
            <ac:spMk id="44" creationId="{55752215-2A3D-4C40-E5DD-356D077A62F1}"/>
          </ac:spMkLst>
        </pc:spChg>
        <pc:spChg chg="add del mod">
          <ac:chgData name="Yashaswi Challa Venkata" userId="b26cd379ad934c36" providerId="LiveId" clId="{FF35A528-D144-4077-8ADD-C9A1A71F59A5}" dt="2023-12-05T17:06:17.369" v="2816"/>
          <ac:spMkLst>
            <pc:docMk/>
            <pc:sldMk cId="0" sldId="268"/>
            <ac:spMk id="45" creationId="{A047E9E4-4980-AC0C-5557-5C500260936E}"/>
          </ac:spMkLst>
        </pc:spChg>
        <pc:spChg chg="add mod">
          <ac:chgData name="Yashaswi Challa Venkata" userId="b26cd379ad934c36" providerId="LiveId" clId="{FF35A528-D144-4077-8ADD-C9A1A71F59A5}" dt="2023-12-05T17:18:43.159" v="3111" actId="1076"/>
          <ac:spMkLst>
            <pc:docMk/>
            <pc:sldMk cId="0" sldId="268"/>
            <ac:spMk id="46" creationId="{97E90861-3FF2-3D56-99E6-6B6C43CF6A65}"/>
          </ac:spMkLst>
        </pc:spChg>
        <pc:spChg chg="add mod">
          <ac:chgData name="Yashaswi Challa Venkata" userId="b26cd379ad934c36" providerId="LiveId" clId="{FF35A528-D144-4077-8ADD-C9A1A71F59A5}" dt="2023-12-05T17:12:40.606" v="2950" actId="14100"/>
          <ac:spMkLst>
            <pc:docMk/>
            <pc:sldMk cId="0" sldId="268"/>
            <ac:spMk id="47" creationId="{1BFB0BB1-BB09-4A0E-DCAC-7B434CF4C94B}"/>
          </ac:spMkLst>
        </pc:spChg>
        <pc:spChg chg="add mod">
          <ac:chgData name="Yashaswi Challa Venkata" userId="b26cd379ad934c36" providerId="LiveId" clId="{FF35A528-D144-4077-8ADD-C9A1A71F59A5}" dt="2023-12-05T17:30:47.901" v="3212" actId="1076"/>
          <ac:spMkLst>
            <pc:docMk/>
            <pc:sldMk cId="0" sldId="268"/>
            <ac:spMk id="48" creationId="{3898F473-9674-6773-4E68-BC58EE992FC0}"/>
          </ac:spMkLst>
        </pc:spChg>
        <pc:spChg chg="add mod">
          <ac:chgData name="Yashaswi Challa Venkata" userId="b26cd379ad934c36" providerId="LiveId" clId="{FF35A528-D144-4077-8ADD-C9A1A71F59A5}" dt="2023-12-05T17:31:42.496" v="3273" actId="14100"/>
          <ac:spMkLst>
            <pc:docMk/>
            <pc:sldMk cId="0" sldId="268"/>
            <ac:spMk id="49" creationId="{CABA7CE6-631A-67A8-46A0-02A94AFC4681}"/>
          </ac:spMkLst>
        </pc:spChg>
        <pc:spChg chg="del">
          <ac:chgData name="Yashaswi Challa Venkata" userId="b26cd379ad934c36" providerId="LiveId" clId="{FF35A528-D144-4077-8ADD-C9A1A71F59A5}" dt="2023-12-05T16:15:48.635" v="2777" actId="478"/>
          <ac:spMkLst>
            <pc:docMk/>
            <pc:sldMk cId="0" sldId="268"/>
            <ac:spMk id="4562" creationId="{00000000-0000-0000-0000-000000000000}"/>
          </ac:spMkLst>
        </pc:spChg>
        <pc:spChg chg="del">
          <ac:chgData name="Yashaswi Challa Venkata" userId="b26cd379ad934c36" providerId="LiveId" clId="{FF35A528-D144-4077-8ADD-C9A1A71F59A5}" dt="2023-12-05T16:15:48.635" v="2777" actId="478"/>
          <ac:spMkLst>
            <pc:docMk/>
            <pc:sldMk cId="0" sldId="268"/>
            <ac:spMk id="4563" creationId="{00000000-0000-0000-0000-000000000000}"/>
          </ac:spMkLst>
        </pc:spChg>
        <pc:spChg chg="del">
          <ac:chgData name="Yashaswi Challa Venkata" userId="b26cd379ad934c36" providerId="LiveId" clId="{FF35A528-D144-4077-8ADD-C9A1A71F59A5}" dt="2023-12-05T16:15:55.123" v="2778" actId="478"/>
          <ac:spMkLst>
            <pc:docMk/>
            <pc:sldMk cId="0" sldId="268"/>
            <ac:spMk id="4564" creationId="{00000000-0000-0000-0000-000000000000}"/>
          </ac:spMkLst>
        </pc:spChg>
        <pc:spChg chg="del">
          <ac:chgData name="Yashaswi Challa Venkata" userId="b26cd379ad934c36" providerId="LiveId" clId="{FF35A528-D144-4077-8ADD-C9A1A71F59A5}" dt="2023-12-05T16:15:55.123" v="2778" actId="478"/>
          <ac:spMkLst>
            <pc:docMk/>
            <pc:sldMk cId="0" sldId="268"/>
            <ac:spMk id="4565" creationId="{00000000-0000-0000-0000-000000000000}"/>
          </ac:spMkLst>
        </pc:spChg>
        <pc:spChg chg="del">
          <ac:chgData name="Yashaswi Challa Venkata" userId="b26cd379ad934c36" providerId="LiveId" clId="{FF35A528-D144-4077-8ADD-C9A1A71F59A5}" dt="2023-12-05T16:15:45.263" v="2776" actId="478"/>
          <ac:spMkLst>
            <pc:docMk/>
            <pc:sldMk cId="0" sldId="268"/>
            <ac:spMk id="4566" creationId="{00000000-0000-0000-0000-000000000000}"/>
          </ac:spMkLst>
        </pc:spChg>
        <pc:spChg chg="del">
          <ac:chgData name="Yashaswi Challa Venkata" userId="b26cd379ad934c36" providerId="LiveId" clId="{FF35A528-D144-4077-8ADD-C9A1A71F59A5}" dt="2023-12-05T16:15:48.635" v="2777" actId="478"/>
          <ac:spMkLst>
            <pc:docMk/>
            <pc:sldMk cId="0" sldId="268"/>
            <ac:spMk id="4567" creationId="{00000000-0000-0000-0000-000000000000}"/>
          </ac:spMkLst>
        </pc:spChg>
        <pc:spChg chg="del mod">
          <ac:chgData name="Yashaswi Challa Venkata" userId="b26cd379ad934c36" providerId="LiveId" clId="{FF35A528-D144-4077-8ADD-C9A1A71F59A5}" dt="2023-12-05T16:15:39.020" v="2775" actId="21"/>
          <ac:spMkLst>
            <pc:docMk/>
            <pc:sldMk cId="0" sldId="268"/>
            <ac:spMk id="4568" creationId="{00000000-0000-0000-0000-000000000000}"/>
          </ac:spMkLst>
        </pc:spChg>
        <pc:grpChg chg="add mod">
          <ac:chgData name="Yashaswi Challa Venkata" userId="b26cd379ad934c36" providerId="LiveId" clId="{FF35A528-D144-4077-8ADD-C9A1A71F59A5}" dt="2023-12-05T16:16:47.802" v="2794" actId="1076"/>
          <ac:grpSpMkLst>
            <pc:docMk/>
            <pc:sldMk cId="0" sldId="268"/>
            <ac:grpSpMk id="16" creationId="{4E831080-A3C4-DD1D-E3D0-F737F183F9B0}"/>
          </ac:grpSpMkLst>
        </pc:grpChg>
        <pc:grpChg chg="add mod">
          <ac:chgData name="Yashaswi Challa Venkata" userId="b26cd379ad934c36" providerId="LiveId" clId="{FF35A528-D144-4077-8ADD-C9A1A71F59A5}" dt="2023-12-06T04:54:02.033" v="3623" actId="207"/>
          <ac:grpSpMkLst>
            <pc:docMk/>
            <pc:sldMk cId="0" sldId="268"/>
            <ac:grpSpMk id="21" creationId="{05600EF6-1E35-C7F8-C5A1-E037D7A0CC61}"/>
          </ac:grpSpMkLst>
        </pc:grpChg>
        <pc:grpChg chg="add mod">
          <ac:chgData name="Yashaswi Challa Venkata" userId="b26cd379ad934c36" providerId="LiveId" clId="{FF35A528-D144-4077-8ADD-C9A1A71F59A5}" dt="2023-12-05T17:06:29.615" v="2819" actId="1076"/>
          <ac:grpSpMkLst>
            <pc:docMk/>
            <pc:sldMk cId="0" sldId="268"/>
            <ac:grpSpMk id="30" creationId="{A11081C9-2825-869C-43AC-511AE97B23D2}"/>
          </ac:grpSpMkLst>
        </pc:grpChg>
        <pc:grpChg chg="add mod">
          <ac:chgData name="Yashaswi Challa Venkata" userId="b26cd379ad934c36" providerId="LiveId" clId="{FF35A528-D144-4077-8ADD-C9A1A71F59A5}" dt="2023-12-05T17:08:29.713" v="2838" actId="1076"/>
          <ac:grpSpMkLst>
            <pc:docMk/>
            <pc:sldMk cId="0" sldId="268"/>
            <ac:grpSpMk id="35" creationId="{897455B5-3BC5-34D2-62F7-C617D5616CA9}"/>
          </ac:grpSpMkLst>
        </pc:grpChg>
        <pc:grpChg chg="add mod">
          <ac:chgData name="Yashaswi Challa Venkata" userId="b26cd379ad934c36" providerId="LiveId" clId="{FF35A528-D144-4077-8ADD-C9A1A71F59A5}" dt="2023-12-05T17:09:30.809" v="2847" actId="1076"/>
          <ac:grpSpMkLst>
            <pc:docMk/>
            <pc:sldMk cId="0" sldId="268"/>
            <ac:grpSpMk id="40" creationId="{CD96A746-5206-5FEE-2B33-16102303AAB8}"/>
          </ac:grpSpMkLst>
        </pc:grpChg>
        <pc:cxnChg chg="mod">
          <ac:chgData name="Yashaswi Challa Venkata" userId="b26cd379ad934c36" providerId="LiveId" clId="{FF35A528-D144-4077-8ADD-C9A1A71F59A5}" dt="2023-12-06T04:54:02.033" v="3623" actId="207"/>
          <ac:cxnSpMkLst>
            <pc:docMk/>
            <pc:sldMk cId="0" sldId="268"/>
            <ac:cxnSpMk id="23" creationId="{3006CFED-C168-E3BA-D365-839B9E809E52}"/>
          </ac:cxnSpMkLst>
        </pc:cxnChg>
        <pc:cxnChg chg="mod">
          <ac:chgData name="Yashaswi Challa Venkata" userId="b26cd379ad934c36" providerId="LiveId" clId="{FF35A528-D144-4077-8ADD-C9A1A71F59A5}" dt="2023-12-06T04:54:02.033" v="3623" actId="207"/>
          <ac:cxnSpMkLst>
            <pc:docMk/>
            <pc:sldMk cId="0" sldId="268"/>
            <ac:cxnSpMk id="25" creationId="{02625929-30F7-7FE9-0C7B-247044B00B57}"/>
          </ac:cxnSpMkLst>
        </pc:cxnChg>
        <pc:cxnChg chg="mod">
          <ac:chgData name="Yashaswi Challa Venkata" userId="b26cd379ad934c36" providerId="LiveId" clId="{FF35A528-D144-4077-8ADD-C9A1A71F59A5}" dt="2023-12-06T04:54:02.033" v="3623" actId="207"/>
          <ac:cxnSpMkLst>
            <pc:docMk/>
            <pc:sldMk cId="0" sldId="268"/>
            <ac:cxnSpMk id="27" creationId="{13A04853-6171-A0F7-3D6B-42EF13F805B8}"/>
          </ac:cxnSpMkLst>
        </pc:cxnChg>
        <pc:cxnChg chg="mod">
          <ac:chgData name="Yashaswi Challa Venkata" userId="b26cd379ad934c36" providerId="LiveId" clId="{FF35A528-D144-4077-8ADD-C9A1A71F59A5}" dt="2023-12-06T04:54:02.033" v="3623" actId="207"/>
          <ac:cxnSpMkLst>
            <pc:docMk/>
            <pc:sldMk cId="0" sldId="268"/>
            <ac:cxnSpMk id="29" creationId="{24D6CC76-C589-EE0C-6A86-D2C721244B0A}"/>
          </ac:cxnSpMkLst>
        </pc:cxnChg>
      </pc:sldChg>
      <pc:sldChg chg="delSp modSp mod ord">
        <pc:chgData name="Yashaswi Challa Venkata" userId="b26cd379ad934c36" providerId="LiveId" clId="{FF35A528-D144-4077-8ADD-C9A1A71F59A5}" dt="2023-12-05T16:00:34.652" v="2291" actId="20577"/>
        <pc:sldMkLst>
          <pc:docMk/>
          <pc:sldMk cId="0" sldId="271"/>
        </pc:sldMkLst>
        <pc:spChg chg="mod">
          <ac:chgData name="Yashaswi Challa Venkata" userId="b26cd379ad934c36" providerId="LiveId" clId="{FF35A528-D144-4077-8ADD-C9A1A71F59A5}" dt="2023-12-05T16:00:34.652" v="2291" actId="20577"/>
          <ac:spMkLst>
            <pc:docMk/>
            <pc:sldMk cId="0" sldId="271"/>
            <ac:spMk id="4587" creationId="{00000000-0000-0000-0000-000000000000}"/>
          </ac:spMkLst>
        </pc:spChg>
        <pc:graphicFrameChg chg="del">
          <ac:chgData name="Yashaswi Challa Venkata" userId="b26cd379ad934c36" providerId="LiveId" clId="{FF35A528-D144-4077-8ADD-C9A1A71F59A5}" dt="2023-12-05T16:00:23.176" v="2280" actId="478"/>
          <ac:graphicFrameMkLst>
            <pc:docMk/>
            <pc:sldMk cId="0" sldId="271"/>
            <ac:graphicFrameMk id="4588" creationId="{00000000-0000-0000-0000-000000000000}"/>
          </ac:graphicFrameMkLst>
        </pc:graphicFrameChg>
      </pc:sldChg>
      <pc:sldChg chg="addSp delSp modSp mod ord">
        <pc:chgData name="Yashaswi Challa Venkata" userId="b26cd379ad934c36" providerId="LiveId" clId="{FF35A528-D144-4077-8ADD-C9A1A71F59A5}" dt="2023-12-06T05:02:38.626" v="3685" actId="20578"/>
        <pc:sldMkLst>
          <pc:docMk/>
          <pc:sldMk cId="0" sldId="272"/>
        </pc:sldMkLst>
        <pc:spChg chg="add del mod">
          <ac:chgData name="Yashaswi Challa Venkata" userId="b26cd379ad934c36" providerId="LiveId" clId="{FF35A528-D144-4077-8ADD-C9A1A71F59A5}" dt="2023-12-06T05:02:37.144" v="3682" actId="478"/>
          <ac:spMkLst>
            <pc:docMk/>
            <pc:sldMk cId="0" sldId="272"/>
            <ac:spMk id="3" creationId="{FDC2D12B-3DE7-CAB6-ADCF-7969E689BB5F}"/>
          </ac:spMkLst>
        </pc:spChg>
        <pc:spChg chg="add del mod">
          <ac:chgData name="Yashaswi Challa Venkata" userId="b26cd379ad934c36" providerId="LiveId" clId="{FF35A528-D144-4077-8ADD-C9A1A71F59A5}" dt="2023-12-06T05:02:37.144" v="3682" actId="478"/>
          <ac:spMkLst>
            <pc:docMk/>
            <pc:sldMk cId="0" sldId="272"/>
            <ac:spMk id="5" creationId="{FC14099B-7E0F-109A-C065-FD292F7C87B2}"/>
          </ac:spMkLst>
        </pc:spChg>
        <pc:spChg chg="add del mod">
          <ac:chgData name="Yashaswi Challa Venkata" userId="b26cd379ad934c36" providerId="LiveId" clId="{FF35A528-D144-4077-8ADD-C9A1A71F59A5}" dt="2023-12-06T05:02:37.144" v="3682" actId="478"/>
          <ac:spMkLst>
            <pc:docMk/>
            <pc:sldMk cId="0" sldId="272"/>
            <ac:spMk id="7" creationId="{36B9F9C2-5A73-0B0A-A36F-5379E1629711}"/>
          </ac:spMkLst>
        </pc:spChg>
        <pc:spChg chg="add del mod">
          <ac:chgData name="Yashaswi Challa Venkata" userId="b26cd379ad934c36" providerId="LiveId" clId="{FF35A528-D144-4077-8ADD-C9A1A71F59A5}" dt="2023-12-06T05:02:37.144" v="3682" actId="478"/>
          <ac:spMkLst>
            <pc:docMk/>
            <pc:sldMk cId="0" sldId="272"/>
            <ac:spMk id="9" creationId="{35B43A70-EAC1-D49F-FCFE-29B713421183}"/>
          </ac:spMkLst>
        </pc:spChg>
        <pc:spChg chg="add del mod">
          <ac:chgData name="Yashaswi Challa Venkata" userId="b26cd379ad934c36" providerId="LiveId" clId="{FF35A528-D144-4077-8ADD-C9A1A71F59A5}" dt="2023-12-06T05:02:37.144" v="3682" actId="478"/>
          <ac:spMkLst>
            <pc:docMk/>
            <pc:sldMk cId="0" sldId="272"/>
            <ac:spMk id="11" creationId="{5AE9EDDF-B78E-6F8C-56A0-BB1229DD26F4}"/>
          </ac:spMkLst>
        </pc:spChg>
        <pc:spChg chg="add del mod">
          <ac:chgData name="Yashaswi Challa Venkata" userId="b26cd379ad934c36" providerId="LiveId" clId="{FF35A528-D144-4077-8ADD-C9A1A71F59A5}" dt="2023-12-06T05:02:37.144" v="3682" actId="478"/>
          <ac:spMkLst>
            <pc:docMk/>
            <pc:sldMk cId="0" sldId="272"/>
            <ac:spMk id="13" creationId="{5DD0AF62-1E0E-151A-B8A8-A3147F55C5FF}"/>
          </ac:spMkLst>
        </pc:spChg>
        <pc:spChg chg="add del mod">
          <ac:chgData name="Yashaswi Challa Venkata" userId="b26cd379ad934c36" providerId="LiveId" clId="{FF35A528-D144-4077-8ADD-C9A1A71F59A5}" dt="2023-12-06T05:02:37.144" v="3682" actId="478"/>
          <ac:spMkLst>
            <pc:docMk/>
            <pc:sldMk cId="0" sldId="272"/>
            <ac:spMk id="15" creationId="{293DBB67-949B-D827-90EB-7DCF5B46999D}"/>
          </ac:spMkLst>
        </pc:spChg>
        <pc:spChg chg="add del mod">
          <ac:chgData name="Yashaswi Challa Venkata" userId="b26cd379ad934c36" providerId="LiveId" clId="{FF35A528-D144-4077-8ADD-C9A1A71F59A5}" dt="2023-12-06T05:02:37.144" v="3682" actId="478"/>
          <ac:spMkLst>
            <pc:docMk/>
            <pc:sldMk cId="0" sldId="272"/>
            <ac:spMk id="17" creationId="{8F9AE705-3F54-04F4-2C82-B837FF3B8672}"/>
          </ac:spMkLst>
        </pc:spChg>
        <pc:spChg chg="add del mod">
          <ac:chgData name="Yashaswi Challa Venkata" userId="b26cd379ad934c36" providerId="LiveId" clId="{FF35A528-D144-4077-8ADD-C9A1A71F59A5}" dt="2023-12-06T05:02:37.144" v="3682" actId="478"/>
          <ac:spMkLst>
            <pc:docMk/>
            <pc:sldMk cId="0" sldId="272"/>
            <ac:spMk id="19" creationId="{0F139F65-3C9D-7657-B433-E717E046C6F5}"/>
          </ac:spMkLst>
        </pc:spChg>
        <pc:spChg chg="add del">
          <ac:chgData name="Yashaswi Challa Venkata" userId="b26cd379ad934c36" providerId="LiveId" clId="{FF35A528-D144-4077-8ADD-C9A1A71F59A5}" dt="2023-12-06T05:02:37.144" v="3682" actId="478"/>
          <ac:spMkLst>
            <pc:docMk/>
            <pc:sldMk cId="0" sldId="272"/>
            <ac:spMk id="4593" creationId="{00000000-0000-0000-0000-000000000000}"/>
          </ac:spMkLst>
        </pc:spChg>
        <pc:spChg chg="add del">
          <ac:chgData name="Yashaswi Challa Venkata" userId="b26cd379ad934c36" providerId="LiveId" clId="{FF35A528-D144-4077-8ADD-C9A1A71F59A5}" dt="2023-12-06T05:02:37.144" v="3682" actId="478"/>
          <ac:spMkLst>
            <pc:docMk/>
            <pc:sldMk cId="0" sldId="272"/>
            <ac:spMk id="4594" creationId="{00000000-0000-0000-0000-000000000000}"/>
          </ac:spMkLst>
        </pc:spChg>
        <pc:spChg chg="add del">
          <ac:chgData name="Yashaswi Challa Venkata" userId="b26cd379ad934c36" providerId="LiveId" clId="{FF35A528-D144-4077-8ADD-C9A1A71F59A5}" dt="2023-12-06T05:02:37.144" v="3682" actId="478"/>
          <ac:spMkLst>
            <pc:docMk/>
            <pc:sldMk cId="0" sldId="272"/>
            <ac:spMk id="4595" creationId="{00000000-0000-0000-0000-000000000000}"/>
          </ac:spMkLst>
        </pc:spChg>
        <pc:spChg chg="mod">
          <ac:chgData name="Yashaswi Challa Venkata" userId="b26cd379ad934c36" providerId="LiveId" clId="{FF35A528-D144-4077-8ADD-C9A1A71F59A5}" dt="2023-12-06T05:02:38.170" v="3684" actId="20577"/>
          <ac:spMkLst>
            <pc:docMk/>
            <pc:sldMk cId="0" sldId="272"/>
            <ac:spMk id="4596" creationId="{00000000-0000-0000-0000-000000000000}"/>
          </ac:spMkLst>
        </pc:spChg>
        <pc:spChg chg="add del">
          <ac:chgData name="Yashaswi Challa Venkata" userId="b26cd379ad934c36" providerId="LiveId" clId="{FF35A528-D144-4077-8ADD-C9A1A71F59A5}" dt="2023-12-06T05:02:37.144" v="3682" actId="478"/>
          <ac:spMkLst>
            <pc:docMk/>
            <pc:sldMk cId="0" sldId="272"/>
            <ac:spMk id="4597" creationId="{00000000-0000-0000-0000-000000000000}"/>
          </ac:spMkLst>
        </pc:spChg>
        <pc:spChg chg="add del">
          <ac:chgData name="Yashaswi Challa Venkata" userId="b26cd379ad934c36" providerId="LiveId" clId="{FF35A528-D144-4077-8ADD-C9A1A71F59A5}" dt="2023-12-06T05:02:37.144" v="3682" actId="478"/>
          <ac:spMkLst>
            <pc:docMk/>
            <pc:sldMk cId="0" sldId="272"/>
            <ac:spMk id="4598" creationId="{00000000-0000-0000-0000-000000000000}"/>
          </ac:spMkLst>
        </pc:spChg>
        <pc:spChg chg="add del">
          <ac:chgData name="Yashaswi Challa Venkata" userId="b26cd379ad934c36" providerId="LiveId" clId="{FF35A528-D144-4077-8ADD-C9A1A71F59A5}" dt="2023-12-06T05:02:37.144" v="3682" actId="478"/>
          <ac:spMkLst>
            <pc:docMk/>
            <pc:sldMk cId="0" sldId="272"/>
            <ac:spMk id="4599" creationId="{00000000-0000-0000-0000-000000000000}"/>
          </ac:spMkLst>
        </pc:spChg>
        <pc:spChg chg="add del">
          <ac:chgData name="Yashaswi Challa Venkata" userId="b26cd379ad934c36" providerId="LiveId" clId="{FF35A528-D144-4077-8ADD-C9A1A71F59A5}" dt="2023-12-06T05:02:37.144" v="3682" actId="478"/>
          <ac:spMkLst>
            <pc:docMk/>
            <pc:sldMk cId="0" sldId="272"/>
            <ac:spMk id="4600" creationId="{00000000-0000-0000-0000-000000000000}"/>
          </ac:spMkLst>
        </pc:spChg>
        <pc:spChg chg="add del">
          <ac:chgData name="Yashaswi Challa Venkata" userId="b26cd379ad934c36" providerId="LiveId" clId="{FF35A528-D144-4077-8ADD-C9A1A71F59A5}" dt="2023-12-06T05:02:37.144" v="3682" actId="478"/>
          <ac:spMkLst>
            <pc:docMk/>
            <pc:sldMk cId="0" sldId="272"/>
            <ac:spMk id="4601" creationId="{00000000-0000-0000-0000-000000000000}"/>
          </ac:spMkLst>
        </pc:spChg>
        <pc:spChg chg="add del">
          <ac:chgData name="Yashaswi Challa Venkata" userId="b26cd379ad934c36" providerId="LiveId" clId="{FF35A528-D144-4077-8ADD-C9A1A71F59A5}" dt="2023-12-06T05:02:37.144" v="3682" actId="478"/>
          <ac:spMkLst>
            <pc:docMk/>
            <pc:sldMk cId="0" sldId="272"/>
            <ac:spMk id="4602" creationId="{00000000-0000-0000-0000-000000000000}"/>
          </ac:spMkLst>
        </pc:spChg>
        <pc:spChg chg="add del">
          <ac:chgData name="Yashaswi Challa Venkata" userId="b26cd379ad934c36" providerId="LiveId" clId="{FF35A528-D144-4077-8ADD-C9A1A71F59A5}" dt="2023-12-06T05:02:37.144" v="3682" actId="478"/>
          <ac:spMkLst>
            <pc:docMk/>
            <pc:sldMk cId="0" sldId="272"/>
            <ac:spMk id="4603" creationId="{00000000-0000-0000-0000-000000000000}"/>
          </ac:spMkLst>
        </pc:spChg>
        <pc:spChg chg="add del">
          <ac:chgData name="Yashaswi Challa Venkata" userId="b26cd379ad934c36" providerId="LiveId" clId="{FF35A528-D144-4077-8ADD-C9A1A71F59A5}" dt="2023-12-06T05:02:37.144" v="3682" actId="478"/>
          <ac:spMkLst>
            <pc:docMk/>
            <pc:sldMk cId="0" sldId="272"/>
            <ac:spMk id="4604" creationId="{00000000-0000-0000-0000-000000000000}"/>
          </ac:spMkLst>
        </pc:spChg>
        <pc:spChg chg="add del">
          <ac:chgData name="Yashaswi Challa Venkata" userId="b26cd379ad934c36" providerId="LiveId" clId="{FF35A528-D144-4077-8ADD-C9A1A71F59A5}" dt="2023-12-06T05:02:37.144" v="3682" actId="478"/>
          <ac:spMkLst>
            <pc:docMk/>
            <pc:sldMk cId="0" sldId="272"/>
            <ac:spMk id="4605" creationId="{00000000-0000-0000-0000-000000000000}"/>
          </ac:spMkLst>
        </pc:spChg>
        <pc:cxnChg chg="add del mod">
          <ac:chgData name="Yashaswi Challa Venkata" userId="b26cd379ad934c36" providerId="LiveId" clId="{FF35A528-D144-4077-8ADD-C9A1A71F59A5}" dt="2023-12-06T05:02:37.144" v="3682" actId="478"/>
          <ac:cxnSpMkLst>
            <pc:docMk/>
            <pc:sldMk cId="0" sldId="272"/>
            <ac:cxnSpMk id="4606" creationId="{00000000-0000-0000-0000-000000000000}"/>
          </ac:cxnSpMkLst>
        </pc:cxnChg>
        <pc:cxnChg chg="add del mod">
          <ac:chgData name="Yashaswi Challa Venkata" userId="b26cd379ad934c36" providerId="LiveId" clId="{FF35A528-D144-4077-8ADD-C9A1A71F59A5}" dt="2023-12-06T05:02:37.144" v="3682" actId="478"/>
          <ac:cxnSpMkLst>
            <pc:docMk/>
            <pc:sldMk cId="0" sldId="272"/>
            <ac:cxnSpMk id="4607" creationId="{00000000-0000-0000-0000-000000000000}"/>
          </ac:cxnSpMkLst>
        </pc:cxnChg>
      </pc:sldChg>
      <pc:sldChg chg="addSp delSp modSp mod ord">
        <pc:chgData name="Yashaswi Challa Venkata" userId="b26cd379ad934c36" providerId="LiveId" clId="{FF35A528-D144-4077-8ADD-C9A1A71F59A5}" dt="2023-12-05T18:06:11.202" v="3347" actId="478"/>
        <pc:sldMkLst>
          <pc:docMk/>
          <pc:sldMk cId="0" sldId="277"/>
        </pc:sldMkLst>
        <pc:spChg chg="mod">
          <ac:chgData name="Yashaswi Challa Venkata" userId="b26cd379ad934c36" providerId="LiveId" clId="{FF35A528-D144-4077-8ADD-C9A1A71F59A5}" dt="2023-12-05T18:02:17.545" v="3342" actId="20577"/>
          <ac:spMkLst>
            <pc:docMk/>
            <pc:sldMk cId="0" sldId="277"/>
            <ac:spMk id="4930" creationId="{00000000-0000-0000-0000-000000000000}"/>
          </ac:spMkLst>
        </pc:spChg>
        <pc:picChg chg="add del mod">
          <ac:chgData name="Yashaswi Challa Venkata" userId="b26cd379ad934c36" providerId="LiveId" clId="{FF35A528-D144-4077-8ADD-C9A1A71F59A5}" dt="2023-12-05T18:05:58.520" v="3345" actId="21"/>
          <ac:picMkLst>
            <pc:docMk/>
            <pc:sldMk cId="0" sldId="277"/>
            <ac:picMk id="3" creationId="{E834D09B-E0B2-3A5E-0F72-B1DE6DFD09DD}"/>
          </ac:picMkLst>
        </pc:picChg>
        <pc:picChg chg="add del mod">
          <ac:chgData name="Yashaswi Challa Venkata" userId="b26cd379ad934c36" providerId="LiveId" clId="{FF35A528-D144-4077-8ADD-C9A1A71F59A5}" dt="2023-12-05T18:06:11.202" v="3347" actId="478"/>
          <ac:picMkLst>
            <pc:docMk/>
            <pc:sldMk cId="0" sldId="277"/>
            <ac:picMk id="4" creationId="{44A47D30-724F-4312-9A21-CE9DC46519B8}"/>
          </ac:picMkLst>
        </pc:picChg>
      </pc:sldChg>
      <pc:sldChg chg="modSp mod">
        <pc:chgData name="Yashaswi Challa Venkata" userId="b26cd379ad934c36" providerId="LiveId" clId="{FF35A528-D144-4077-8ADD-C9A1A71F59A5}" dt="2023-12-05T16:04:48.568" v="2312" actId="1076"/>
        <pc:sldMkLst>
          <pc:docMk/>
          <pc:sldMk cId="0" sldId="293"/>
        </pc:sldMkLst>
        <pc:grpChg chg="mod">
          <ac:chgData name="Yashaswi Challa Venkata" userId="b26cd379ad934c36" providerId="LiveId" clId="{FF35A528-D144-4077-8ADD-C9A1A71F59A5}" dt="2023-12-05T16:04:48.568" v="2312" actId="1076"/>
          <ac:grpSpMkLst>
            <pc:docMk/>
            <pc:sldMk cId="0" sldId="293"/>
            <ac:grpSpMk id="12646" creationId="{00000000-0000-0000-0000-000000000000}"/>
          </ac:grpSpMkLst>
        </pc:grpChg>
      </pc:sldChg>
      <pc:sldChg chg="addSp delSp modSp add mod ord setBg modAnim">
        <pc:chgData name="Yashaswi Challa Venkata" userId="b26cd379ad934c36" providerId="LiveId" clId="{FF35A528-D144-4077-8ADD-C9A1A71F59A5}" dt="2023-12-07T09:43:42.749" v="4897" actId="1076"/>
        <pc:sldMkLst>
          <pc:docMk/>
          <pc:sldMk cId="418255875" sldId="305"/>
        </pc:sldMkLst>
        <pc:spChg chg="mod">
          <ac:chgData name="Yashaswi Challa Venkata" userId="b26cd379ad934c36" providerId="LiveId" clId="{FF35A528-D144-4077-8ADD-C9A1A71F59A5}" dt="2023-12-06T04:58:26.101" v="3661"/>
          <ac:spMkLst>
            <pc:docMk/>
            <pc:sldMk cId="418255875" sldId="305"/>
            <ac:spMk id="3" creationId="{D7F7B6DA-AC5A-3307-0871-8F0B91D89DC0}"/>
          </ac:spMkLst>
        </pc:spChg>
        <pc:spChg chg="mod">
          <ac:chgData name="Yashaswi Challa Venkata" userId="b26cd379ad934c36" providerId="LiveId" clId="{FF35A528-D144-4077-8ADD-C9A1A71F59A5}" dt="2023-12-06T04:58:26.101" v="3661"/>
          <ac:spMkLst>
            <pc:docMk/>
            <pc:sldMk cId="418255875" sldId="305"/>
            <ac:spMk id="4" creationId="{BB7D6003-21B4-42B5-2AFA-30C3D4CF8DED}"/>
          </ac:spMkLst>
        </pc:spChg>
        <pc:spChg chg="mod">
          <ac:chgData name="Yashaswi Challa Venkata" userId="b26cd379ad934c36" providerId="LiveId" clId="{FF35A528-D144-4077-8ADD-C9A1A71F59A5}" dt="2023-12-06T04:58:26.101" v="3661"/>
          <ac:spMkLst>
            <pc:docMk/>
            <pc:sldMk cId="418255875" sldId="305"/>
            <ac:spMk id="5" creationId="{9CDD64CB-8D67-B48B-E742-93C975C6B8CC}"/>
          </ac:spMkLst>
        </pc:spChg>
        <pc:spChg chg="mod">
          <ac:chgData name="Yashaswi Challa Venkata" userId="b26cd379ad934c36" providerId="LiveId" clId="{FF35A528-D144-4077-8ADD-C9A1A71F59A5}" dt="2023-12-06T18:34:44.717" v="4535" actId="207"/>
          <ac:spMkLst>
            <pc:docMk/>
            <pc:sldMk cId="418255875" sldId="305"/>
            <ac:spMk id="6" creationId="{06D62AD4-AA91-4329-444D-E264BA4BAF08}"/>
          </ac:spMkLst>
        </pc:spChg>
        <pc:spChg chg="mod">
          <ac:chgData name="Yashaswi Challa Venkata" userId="b26cd379ad934c36" providerId="LiveId" clId="{FF35A528-D144-4077-8ADD-C9A1A71F59A5}" dt="2023-12-06T18:34:09.038" v="4534" actId="207"/>
          <ac:spMkLst>
            <pc:docMk/>
            <pc:sldMk cId="418255875" sldId="305"/>
            <ac:spMk id="8" creationId="{7725ECEE-F78E-B9F8-AFBC-97AC9C123EDE}"/>
          </ac:spMkLst>
        </pc:spChg>
        <pc:spChg chg="mod">
          <ac:chgData name="Yashaswi Challa Venkata" userId="b26cd379ad934c36" providerId="LiveId" clId="{FF35A528-D144-4077-8ADD-C9A1A71F59A5}" dt="2023-12-06T18:34:09.038" v="4534" actId="207"/>
          <ac:spMkLst>
            <pc:docMk/>
            <pc:sldMk cId="418255875" sldId="305"/>
            <ac:spMk id="10" creationId="{E2C9D3BB-C0AD-C41A-224C-9315F9ACD327}"/>
          </ac:spMkLst>
        </pc:spChg>
        <pc:spChg chg="mod">
          <ac:chgData name="Yashaswi Challa Venkata" userId="b26cd379ad934c36" providerId="LiveId" clId="{FF35A528-D144-4077-8ADD-C9A1A71F59A5}" dt="2023-12-06T18:34:09.038" v="4534" actId="207"/>
          <ac:spMkLst>
            <pc:docMk/>
            <pc:sldMk cId="418255875" sldId="305"/>
            <ac:spMk id="12" creationId="{A1CE16AE-EB55-871F-F72D-719BBFD4DE38}"/>
          </ac:spMkLst>
        </pc:spChg>
        <pc:spChg chg="mod">
          <ac:chgData name="Yashaswi Challa Venkata" userId="b26cd379ad934c36" providerId="LiveId" clId="{FF35A528-D144-4077-8ADD-C9A1A71F59A5}" dt="2023-12-06T18:34:09.038" v="4534" actId="207"/>
          <ac:spMkLst>
            <pc:docMk/>
            <pc:sldMk cId="418255875" sldId="305"/>
            <ac:spMk id="14" creationId="{D5AD6BB1-6A13-6529-4B0B-2277D0D72851}"/>
          </ac:spMkLst>
        </pc:spChg>
        <pc:spChg chg="mod">
          <ac:chgData name="Yashaswi Challa Venkata" userId="b26cd379ad934c36" providerId="LiveId" clId="{FF35A528-D144-4077-8ADD-C9A1A71F59A5}" dt="2023-12-06T04:58:26.101" v="3661"/>
          <ac:spMkLst>
            <pc:docMk/>
            <pc:sldMk cId="418255875" sldId="305"/>
            <ac:spMk id="17" creationId="{7B05978A-3BDE-0F55-6191-801639CB2C43}"/>
          </ac:spMkLst>
        </pc:spChg>
        <pc:spChg chg="mod">
          <ac:chgData name="Yashaswi Challa Venkata" userId="b26cd379ad934c36" providerId="LiveId" clId="{FF35A528-D144-4077-8ADD-C9A1A71F59A5}" dt="2023-12-06T18:36:37.915" v="4555" actId="207"/>
          <ac:spMkLst>
            <pc:docMk/>
            <pc:sldMk cId="418255875" sldId="305"/>
            <ac:spMk id="18" creationId="{4461B3E9-815D-F7D4-7A4F-BD89E49FE15C}"/>
          </ac:spMkLst>
        </pc:spChg>
        <pc:spChg chg="mod">
          <ac:chgData name="Yashaswi Challa Venkata" userId="b26cd379ad934c36" providerId="LiveId" clId="{FF35A528-D144-4077-8ADD-C9A1A71F59A5}" dt="2023-12-06T04:58:26.101" v="3661"/>
          <ac:spMkLst>
            <pc:docMk/>
            <pc:sldMk cId="418255875" sldId="305"/>
            <ac:spMk id="19" creationId="{FD211A5F-0E83-3A2E-E57D-8E17D1AEBA40}"/>
          </ac:spMkLst>
        </pc:spChg>
        <pc:spChg chg="mod">
          <ac:chgData name="Yashaswi Challa Venkata" userId="b26cd379ad934c36" providerId="LiveId" clId="{FF35A528-D144-4077-8ADD-C9A1A71F59A5}" dt="2023-12-06T18:36:26.749" v="4554" actId="207"/>
          <ac:spMkLst>
            <pc:docMk/>
            <pc:sldMk cId="418255875" sldId="305"/>
            <ac:spMk id="20" creationId="{8748A491-589C-C379-F931-39E5AC3B1682}"/>
          </ac:spMkLst>
        </pc:spChg>
        <pc:spChg chg="mod">
          <ac:chgData name="Yashaswi Challa Venkata" userId="b26cd379ad934c36" providerId="LiveId" clId="{FF35A528-D144-4077-8ADD-C9A1A71F59A5}" dt="2023-12-06T04:58:26.101" v="3661"/>
          <ac:spMkLst>
            <pc:docMk/>
            <pc:sldMk cId="418255875" sldId="305"/>
            <ac:spMk id="22" creationId="{8C10B469-4A3C-EA74-3D87-6C9624AEA1DA}"/>
          </ac:spMkLst>
        </pc:spChg>
        <pc:spChg chg="mod">
          <ac:chgData name="Yashaswi Challa Venkata" userId="b26cd379ad934c36" providerId="LiveId" clId="{FF35A528-D144-4077-8ADD-C9A1A71F59A5}" dt="2023-12-06T18:36:49.627" v="4556" actId="207"/>
          <ac:spMkLst>
            <pc:docMk/>
            <pc:sldMk cId="418255875" sldId="305"/>
            <ac:spMk id="23" creationId="{C3A19901-B146-F682-EC1B-3E01266157E7}"/>
          </ac:spMkLst>
        </pc:spChg>
        <pc:spChg chg="mod">
          <ac:chgData name="Yashaswi Challa Venkata" userId="b26cd379ad934c36" providerId="LiveId" clId="{FF35A528-D144-4077-8ADD-C9A1A71F59A5}" dt="2023-12-06T18:37:12.049" v="4558" actId="207"/>
          <ac:spMkLst>
            <pc:docMk/>
            <pc:sldMk cId="418255875" sldId="305"/>
            <ac:spMk id="24" creationId="{6BD87847-57E7-7575-39AE-A08F223B9003}"/>
          </ac:spMkLst>
        </pc:spChg>
        <pc:spChg chg="mod">
          <ac:chgData name="Yashaswi Challa Venkata" userId="b26cd379ad934c36" providerId="LiveId" clId="{FF35A528-D144-4077-8ADD-C9A1A71F59A5}" dt="2023-12-06T18:37:00.912" v="4557" actId="207"/>
          <ac:spMkLst>
            <pc:docMk/>
            <pc:sldMk cId="418255875" sldId="305"/>
            <ac:spMk id="25" creationId="{7C8F0DAF-9547-74A1-2949-9A77AB03FF33}"/>
          </ac:spMkLst>
        </pc:spChg>
        <pc:spChg chg="mod">
          <ac:chgData name="Yashaswi Challa Venkata" userId="b26cd379ad934c36" providerId="LiveId" clId="{FF35A528-D144-4077-8ADD-C9A1A71F59A5}" dt="2023-12-06T18:37:55.251" v="4562" actId="207"/>
          <ac:spMkLst>
            <pc:docMk/>
            <pc:sldMk cId="418255875" sldId="305"/>
            <ac:spMk id="27" creationId="{0861F5C7-3EE2-0919-A0F3-8E2A771D01F0}"/>
          </ac:spMkLst>
        </pc:spChg>
        <pc:spChg chg="mod">
          <ac:chgData name="Yashaswi Challa Venkata" userId="b26cd379ad934c36" providerId="LiveId" clId="{FF35A528-D144-4077-8ADD-C9A1A71F59A5}" dt="2023-12-06T18:37:33.687" v="4560" actId="207"/>
          <ac:spMkLst>
            <pc:docMk/>
            <pc:sldMk cId="418255875" sldId="305"/>
            <ac:spMk id="28" creationId="{90EF8A2B-5868-1363-38EA-FCE74304F18E}"/>
          </ac:spMkLst>
        </pc:spChg>
        <pc:spChg chg="mod">
          <ac:chgData name="Yashaswi Challa Venkata" userId="b26cd379ad934c36" providerId="LiveId" clId="{FF35A528-D144-4077-8ADD-C9A1A71F59A5}" dt="2023-12-06T18:37:43.535" v="4561" actId="207"/>
          <ac:spMkLst>
            <pc:docMk/>
            <pc:sldMk cId="418255875" sldId="305"/>
            <ac:spMk id="29" creationId="{E84C52DD-6A0E-6F9E-73AD-4130B02ABA17}"/>
          </ac:spMkLst>
        </pc:spChg>
        <pc:spChg chg="mod">
          <ac:chgData name="Yashaswi Challa Venkata" userId="b26cd379ad934c36" providerId="LiveId" clId="{FF35A528-D144-4077-8ADD-C9A1A71F59A5}" dt="2023-12-06T18:37:24.602" v="4559" actId="207"/>
          <ac:spMkLst>
            <pc:docMk/>
            <pc:sldMk cId="418255875" sldId="305"/>
            <ac:spMk id="30" creationId="{3FB8BE76-424E-076F-4EF9-1C850F671AFF}"/>
          </ac:spMkLst>
        </pc:spChg>
        <pc:spChg chg="add mod">
          <ac:chgData name="Yashaswi Challa Venkata" userId="b26cd379ad934c36" providerId="LiveId" clId="{FF35A528-D144-4077-8ADD-C9A1A71F59A5}" dt="2023-12-06T04:58:26.101" v="3661"/>
          <ac:spMkLst>
            <pc:docMk/>
            <pc:sldMk cId="418255875" sldId="305"/>
            <ac:spMk id="31" creationId="{F7C27B9D-A54C-4D40-8530-9B7290C1313C}"/>
          </ac:spMkLst>
        </pc:spChg>
        <pc:spChg chg="add mod">
          <ac:chgData name="Yashaswi Challa Venkata" userId="b26cd379ad934c36" providerId="LiveId" clId="{FF35A528-D144-4077-8ADD-C9A1A71F59A5}" dt="2023-12-06T04:58:26.101" v="3661"/>
          <ac:spMkLst>
            <pc:docMk/>
            <pc:sldMk cId="418255875" sldId="305"/>
            <ac:spMk id="32" creationId="{72D32C34-FC96-086F-1668-6E7BA9A5E5D7}"/>
          </ac:spMkLst>
        </pc:spChg>
        <pc:spChg chg="add mod">
          <ac:chgData name="Yashaswi Challa Venkata" userId="b26cd379ad934c36" providerId="LiveId" clId="{FF35A528-D144-4077-8ADD-C9A1A71F59A5}" dt="2023-12-06T04:58:26.101" v="3661"/>
          <ac:spMkLst>
            <pc:docMk/>
            <pc:sldMk cId="418255875" sldId="305"/>
            <ac:spMk id="33" creationId="{5864BEBA-4038-C4DD-0209-C03E4F1C3C56}"/>
          </ac:spMkLst>
        </pc:spChg>
        <pc:spChg chg="add mod">
          <ac:chgData name="Yashaswi Challa Venkata" userId="b26cd379ad934c36" providerId="LiveId" clId="{FF35A528-D144-4077-8ADD-C9A1A71F59A5}" dt="2023-12-06T04:58:26.101" v="3661"/>
          <ac:spMkLst>
            <pc:docMk/>
            <pc:sldMk cId="418255875" sldId="305"/>
            <ac:spMk id="34" creationId="{53FDE1AE-30D9-A14F-7BF1-1627D3DAAC84}"/>
          </ac:spMkLst>
        </pc:spChg>
        <pc:spChg chg="add mod">
          <ac:chgData name="Yashaswi Challa Venkata" userId="b26cd379ad934c36" providerId="LiveId" clId="{FF35A528-D144-4077-8ADD-C9A1A71F59A5}" dt="2023-12-07T09:05:51.230" v="4759" actId="1076"/>
          <ac:spMkLst>
            <pc:docMk/>
            <pc:sldMk cId="418255875" sldId="305"/>
            <ac:spMk id="35" creationId="{9C5BC021-B09E-9F2E-2B79-C2A260D530C9}"/>
          </ac:spMkLst>
        </pc:spChg>
        <pc:spChg chg="add del mod">
          <ac:chgData name="Yashaswi Challa Venkata" userId="b26cd379ad934c36" providerId="LiveId" clId="{FF35A528-D144-4077-8ADD-C9A1A71F59A5}" dt="2023-12-07T09:06:15.408" v="4761" actId="478"/>
          <ac:spMkLst>
            <pc:docMk/>
            <pc:sldMk cId="418255875" sldId="305"/>
            <ac:spMk id="36" creationId="{3EC3CDD0-DE50-89F6-4815-7ABA36F8E39A}"/>
          </ac:spMkLst>
        </pc:spChg>
        <pc:spChg chg="add mod">
          <ac:chgData name="Yashaswi Challa Venkata" userId="b26cd379ad934c36" providerId="LiveId" clId="{FF35A528-D144-4077-8ADD-C9A1A71F59A5}" dt="2023-12-07T09:08:40.554" v="4795" actId="1076"/>
          <ac:spMkLst>
            <pc:docMk/>
            <pc:sldMk cId="418255875" sldId="305"/>
            <ac:spMk id="37" creationId="{5CEC7568-AD80-E4D8-457D-800FE937F54F}"/>
          </ac:spMkLst>
        </pc:spChg>
        <pc:spChg chg="add mod">
          <ac:chgData name="Yashaswi Challa Venkata" userId="b26cd379ad934c36" providerId="LiveId" clId="{FF35A528-D144-4077-8ADD-C9A1A71F59A5}" dt="2023-12-07T09:43:38.496" v="4896" actId="1076"/>
          <ac:spMkLst>
            <pc:docMk/>
            <pc:sldMk cId="418255875" sldId="305"/>
            <ac:spMk id="38" creationId="{3C4EFDB3-EE3A-406D-F1F7-2287F766B457}"/>
          </ac:spMkLst>
        </pc:spChg>
        <pc:spChg chg="add mod">
          <ac:chgData name="Yashaswi Challa Venkata" userId="b26cd379ad934c36" providerId="LiveId" clId="{FF35A528-D144-4077-8ADD-C9A1A71F59A5}" dt="2023-12-07T09:43:42.749" v="4897" actId="1076"/>
          <ac:spMkLst>
            <pc:docMk/>
            <pc:sldMk cId="418255875" sldId="305"/>
            <ac:spMk id="39" creationId="{E0FB51AD-7FD8-2C1B-20CC-E231B5879BA2}"/>
          </ac:spMkLst>
        </pc:spChg>
        <pc:spChg chg="mod">
          <ac:chgData name="Yashaswi Challa Venkata" userId="b26cd379ad934c36" providerId="LiveId" clId="{FF35A528-D144-4077-8ADD-C9A1A71F59A5}" dt="2023-12-07T09:11:17.324" v="4842" actId="1076"/>
          <ac:spMkLst>
            <pc:docMk/>
            <pc:sldMk cId="418255875" sldId="305"/>
            <ac:spMk id="4587" creationId="{00000000-0000-0000-0000-000000000000}"/>
          </ac:spMkLst>
        </pc:spChg>
        <pc:grpChg chg="add mod">
          <ac:chgData name="Yashaswi Challa Venkata" userId="b26cd379ad934c36" providerId="LiveId" clId="{FF35A528-D144-4077-8ADD-C9A1A71F59A5}" dt="2023-12-06T04:58:26.101" v="3661"/>
          <ac:grpSpMkLst>
            <pc:docMk/>
            <pc:sldMk cId="418255875" sldId="305"/>
            <ac:grpSpMk id="2" creationId="{D209FEF4-B311-239F-35AB-4EA99C3B6874}"/>
          </ac:grpSpMkLst>
        </pc:grpChg>
        <pc:grpChg chg="add mod">
          <ac:chgData name="Yashaswi Challa Venkata" userId="b26cd379ad934c36" providerId="LiveId" clId="{FF35A528-D144-4077-8ADD-C9A1A71F59A5}" dt="2023-12-06T18:34:09.038" v="4534" actId="207"/>
          <ac:grpSpMkLst>
            <pc:docMk/>
            <pc:sldMk cId="418255875" sldId="305"/>
            <ac:grpSpMk id="7" creationId="{A03E0DCA-6484-6BFD-138D-0DE968A71495}"/>
          </ac:grpSpMkLst>
        </pc:grpChg>
        <pc:grpChg chg="add mod">
          <ac:chgData name="Yashaswi Challa Venkata" userId="b26cd379ad934c36" providerId="LiveId" clId="{FF35A528-D144-4077-8ADD-C9A1A71F59A5}" dt="2023-12-06T04:58:26.101" v="3661"/>
          <ac:grpSpMkLst>
            <pc:docMk/>
            <pc:sldMk cId="418255875" sldId="305"/>
            <ac:grpSpMk id="16" creationId="{AD9050D0-70F5-9C04-95A0-BD44E47DF210}"/>
          </ac:grpSpMkLst>
        </pc:grpChg>
        <pc:grpChg chg="add mod">
          <ac:chgData name="Yashaswi Challa Venkata" userId="b26cd379ad934c36" providerId="LiveId" clId="{FF35A528-D144-4077-8ADD-C9A1A71F59A5}" dt="2023-12-06T04:58:26.101" v="3661"/>
          <ac:grpSpMkLst>
            <pc:docMk/>
            <pc:sldMk cId="418255875" sldId="305"/>
            <ac:grpSpMk id="21" creationId="{833A9017-2F77-2B78-45B6-19F4BBF19DC0}"/>
          </ac:grpSpMkLst>
        </pc:grpChg>
        <pc:grpChg chg="add mod">
          <ac:chgData name="Yashaswi Challa Venkata" userId="b26cd379ad934c36" providerId="LiveId" clId="{FF35A528-D144-4077-8ADD-C9A1A71F59A5}" dt="2023-12-06T04:58:26.101" v="3661"/>
          <ac:grpSpMkLst>
            <pc:docMk/>
            <pc:sldMk cId="418255875" sldId="305"/>
            <ac:grpSpMk id="26" creationId="{53B2670A-9BDA-31C0-FA69-977E0BA9C4E6}"/>
          </ac:grpSpMkLst>
        </pc:grpChg>
        <pc:cxnChg chg="mod">
          <ac:chgData name="Yashaswi Challa Venkata" userId="b26cd379ad934c36" providerId="LiveId" clId="{FF35A528-D144-4077-8ADD-C9A1A71F59A5}" dt="2023-12-06T18:34:09.038" v="4534" actId="207"/>
          <ac:cxnSpMkLst>
            <pc:docMk/>
            <pc:sldMk cId="418255875" sldId="305"/>
            <ac:cxnSpMk id="9" creationId="{084FB0A3-4BE3-D11B-8F4C-E9737DD2FBB8}"/>
          </ac:cxnSpMkLst>
        </pc:cxnChg>
        <pc:cxnChg chg="mod">
          <ac:chgData name="Yashaswi Challa Venkata" userId="b26cd379ad934c36" providerId="LiveId" clId="{FF35A528-D144-4077-8ADD-C9A1A71F59A5}" dt="2023-12-06T18:34:09.038" v="4534" actId="207"/>
          <ac:cxnSpMkLst>
            <pc:docMk/>
            <pc:sldMk cId="418255875" sldId="305"/>
            <ac:cxnSpMk id="11" creationId="{5F8690A3-1A64-0435-E569-736489C23C7E}"/>
          </ac:cxnSpMkLst>
        </pc:cxnChg>
        <pc:cxnChg chg="mod">
          <ac:chgData name="Yashaswi Challa Venkata" userId="b26cd379ad934c36" providerId="LiveId" clId="{FF35A528-D144-4077-8ADD-C9A1A71F59A5}" dt="2023-12-06T18:34:09.038" v="4534" actId="207"/>
          <ac:cxnSpMkLst>
            <pc:docMk/>
            <pc:sldMk cId="418255875" sldId="305"/>
            <ac:cxnSpMk id="13" creationId="{7E905A1C-41B1-5B04-9C77-069780AA25E2}"/>
          </ac:cxnSpMkLst>
        </pc:cxnChg>
        <pc:cxnChg chg="mod">
          <ac:chgData name="Yashaswi Challa Venkata" userId="b26cd379ad934c36" providerId="LiveId" clId="{FF35A528-D144-4077-8ADD-C9A1A71F59A5}" dt="2023-12-06T18:34:09.038" v="4534" actId="207"/>
          <ac:cxnSpMkLst>
            <pc:docMk/>
            <pc:sldMk cId="418255875" sldId="305"/>
            <ac:cxnSpMk id="15" creationId="{2A9CD8F2-7CCA-0C5B-A951-C949AEAFABE8}"/>
          </ac:cxnSpMkLst>
        </pc:cxnChg>
      </pc:sldChg>
      <pc:sldChg chg="addSp delSp modSp add mod delAnim modAnim">
        <pc:chgData name="Yashaswi Challa Venkata" userId="b26cd379ad934c36" providerId="LiveId" clId="{FF35A528-D144-4077-8ADD-C9A1A71F59A5}" dt="2023-12-08T07:42:57.513" v="5285" actId="20577"/>
        <pc:sldMkLst>
          <pc:docMk/>
          <pc:sldMk cId="1314327526" sldId="306"/>
        </pc:sldMkLst>
        <pc:spChg chg="add del mod">
          <ac:chgData name="Yashaswi Challa Venkata" userId="b26cd379ad934c36" providerId="LiveId" clId="{FF35A528-D144-4077-8ADD-C9A1A71F59A5}" dt="2023-12-06T05:02:57.128" v="3688" actId="478"/>
          <ac:spMkLst>
            <pc:docMk/>
            <pc:sldMk cId="1314327526" sldId="306"/>
            <ac:spMk id="3" creationId="{EF4D7DEE-A7F7-A279-D160-EE4D40107496}"/>
          </ac:spMkLst>
        </pc:spChg>
        <pc:spChg chg="add del mod">
          <ac:chgData name="Yashaswi Challa Venkata" userId="b26cd379ad934c36" providerId="LiveId" clId="{FF35A528-D144-4077-8ADD-C9A1A71F59A5}" dt="2023-12-06T05:02:57.128" v="3688" actId="478"/>
          <ac:spMkLst>
            <pc:docMk/>
            <pc:sldMk cId="1314327526" sldId="306"/>
            <ac:spMk id="5" creationId="{448993ED-490E-09AF-62CB-DD429D73441B}"/>
          </ac:spMkLst>
        </pc:spChg>
        <pc:spChg chg="add del mod">
          <ac:chgData name="Yashaswi Challa Venkata" userId="b26cd379ad934c36" providerId="LiveId" clId="{FF35A528-D144-4077-8ADD-C9A1A71F59A5}" dt="2023-12-06T05:02:57.128" v="3688" actId="478"/>
          <ac:spMkLst>
            <pc:docMk/>
            <pc:sldMk cId="1314327526" sldId="306"/>
            <ac:spMk id="7" creationId="{0DA8C95A-7F74-A989-5C71-F7C58FDBAF42}"/>
          </ac:spMkLst>
        </pc:spChg>
        <pc:spChg chg="add del mod">
          <ac:chgData name="Yashaswi Challa Venkata" userId="b26cd379ad934c36" providerId="LiveId" clId="{FF35A528-D144-4077-8ADD-C9A1A71F59A5}" dt="2023-12-06T05:02:57.128" v="3688" actId="478"/>
          <ac:spMkLst>
            <pc:docMk/>
            <pc:sldMk cId="1314327526" sldId="306"/>
            <ac:spMk id="9" creationId="{4ABDF97E-BC5F-8BA4-6ACE-AE075164B82A}"/>
          </ac:spMkLst>
        </pc:spChg>
        <pc:spChg chg="add del mod">
          <ac:chgData name="Yashaswi Challa Venkata" userId="b26cd379ad934c36" providerId="LiveId" clId="{FF35A528-D144-4077-8ADD-C9A1A71F59A5}" dt="2023-12-06T05:02:57.128" v="3688" actId="478"/>
          <ac:spMkLst>
            <pc:docMk/>
            <pc:sldMk cId="1314327526" sldId="306"/>
            <ac:spMk id="11" creationId="{763DAF57-DA24-7912-7D70-119771652F90}"/>
          </ac:spMkLst>
        </pc:spChg>
        <pc:spChg chg="add del mod">
          <ac:chgData name="Yashaswi Challa Venkata" userId="b26cd379ad934c36" providerId="LiveId" clId="{FF35A528-D144-4077-8ADD-C9A1A71F59A5}" dt="2023-12-06T05:02:57.128" v="3688" actId="478"/>
          <ac:spMkLst>
            <pc:docMk/>
            <pc:sldMk cId="1314327526" sldId="306"/>
            <ac:spMk id="13" creationId="{83D2D11E-E58E-7153-8056-DF5E131B0EEE}"/>
          </ac:spMkLst>
        </pc:spChg>
        <pc:spChg chg="add del mod">
          <ac:chgData name="Yashaswi Challa Venkata" userId="b26cd379ad934c36" providerId="LiveId" clId="{FF35A528-D144-4077-8ADD-C9A1A71F59A5}" dt="2023-12-06T05:02:57.128" v="3688" actId="478"/>
          <ac:spMkLst>
            <pc:docMk/>
            <pc:sldMk cId="1314327526" sldId="306"/>
            <ac:spMk id="15" creationId="{07D69D21-0B3E-6EA1-E128-BEEB7C8CE57F}"/>
          </ac:spMkLst>
        </pc:spChg>
        <pc:spChg chg="add del mod">
          <ac:chgData name="Yashaswi Challa Venkata" userId="b26cd379ad934c36" providerId="LiveId" clId="{FF35A528-D144-4077-8ADD-C9A1A71F59A5}" dt="2023-12-06T05:02:57.128" v="3688" actId="478"/>
          <ac:spMkLst>
            <pc:docMk/>
            <pc:sldMk cId="1314327526" sldId="306"/>
            <ac:spMk id="17" creationId="{DF621952-B521-BED9-9094-36C27F1DAB9B}"/>
          </ac:spMkLst>
        </pc:spChg>
        <pc:spChg chg="add del mod">
          <ac:chgData name="Yashaswi Challa Venkata" userId="b26cd379ad934c36" providerId="LiveId" clId="{FF35A528-D144-4077-8ADD-C9A1A71F59A5}" dt="2023-12-06T05:02:57.128" v="3688" actId="478"/>
          <ac:spMkLst>
            <pc:docMk/>
            <pc:sldMk cId="1314327526" sldId="306"/>
            <ac:spMk id="19" creationId="{60A6BA07-01A7-B682-AA31-62312D8F5EE2}"/>
          </ac:spMkLst>
        </pc:spChg>
        <pc:spChg chg="add mod">
          <ac:chgData name="Yashaswi Challa Venkata" userId="b26cd379ad934c36" providerId="LiveId" clId="{FF35A528-D144-4077-8ADD-C9A1A71F59A5}" dt="2023-12-08T07:42:57.513" v="5285" actId="20577"/>
          <ac:spMkLst>
            <pc:docMk/>
            <pc:sldMk cId="1314327526" sldId="306"/>
            <ac:spMk id="35" creationId="{AB0F3874-6CC2-F726-3D30-42284C68AACA}"/>
          </ac:spMkLst>
        </pc:spChg>
        <pc:spChg chg="add del mod">
          <ac:chgData name="Yashaswi Challa Venkata" userId="b26cd379ad934c36" providerId="LiveId" clId="{FF35A528-D144-4077-8ADD-C9A1A71F59A5}" dt="2023-12-06T06:13:41.528" v="3937" actId="478"/>
          <ac:spMkLst>
            <pc:docMk/>
            <pc:sldMk cId="1314327526" sldId="306"/>
            <ac:spMk id="36" creationId="{FC609CFB-AF33-92B1-B207-5FF4D049E4DD}"/>
          </ac:spMkLst>
        </pc:spChg>
        <pc:spChg chg="add mod">
          <ac:chgData name="Yashaswi Challa Venkata" userId="b26cd379ad934c36" providerId="LiveId" clId="{FF35A528-D144-4077-8ADD-C9A1A71F59A5}" dt="2023-12-08T06:29:36.923" v="5217" actId="1038"/>
          <ac:spMkLst>
            <pc:docMk/>
            <pc:sldMk cId="1314327526" sldId="306"/>
            <ac:spMk id="37" creationId="{3A3BC2FB-2E94-6EEE-4C85-26F5C8A67634}"/>
          </ac:spMkLst>
        </pc:spChg>
        <pc:spChg chg="add mod">
          <ac:chgData name="Yashaswi Challa Venkata" userId="b26cd379ad934c36" providerId="LiveId" clId="{FF35A528-D144-4077-8ADD-C9A1A71F59A5}" dt="2023-12-08T07:42:25.955" v="5278" actId="14100"/>
          <ac:spMkLst>
            <pc:docMk/>
            <pc:sldMk cId="1314327526" sldId="306"/>
            <ac:spMk id="38" creationId="{ED7EBE74-5098-09BD-645B-F376F92AD80B}"/>
          </ac:spMkLst>
        </pc:spChg>
        <pc:spChg chg="add mod">
          <ac:chgData name="Yashaswi Challa Venkata" userId="b26cd379ad934c36" providerId="LiveId" clId="{FF35A528-D144-4077-8ADD-C9A1A71F59A5}" dt="2023-12-08T07:42:29.655" v="5279" actId="14100"/>
          <ac:spMkLst>
            <pc:docMk/>
            <pc:sldMk cId="1314327526" sldId="306"/>
            <ac:spMk id="39" creationId="{21989F38-D885-BF54-87D9-880C30F8C540}"/>
          </ac:spMkLst>
        </pc:spChg>
        <pc:spChg chg="add del mod">
          <ac:chgData name="Yashaswi Challa Venkata" userId="b26cd379ad934c36" providerId="LiveId" clId="{FF35A528-D144-4077-8ADD-C9A1A71F59A5}" dt="2023-12-08T06:25:27.238" v="5079" actId="478"/>
          <ac:spMkLst>
            <pc:docMk/>
            <pc:sldMk cId="1314327526" sldId="306"/>
            <ac:spMk id="40" creationId="{1B288D2C-1D37-2812-139D-6E848CD456D7}"/>
          </ac:spMkLst>
        </pc:spChg>
        <pc:spChg chg="del">
          <ac:chgData name="Yashaswi Challa Venkata" userId="b26cd379ad934c36" providerId="LiveId" clId="{FF35A528-D144-4077-8ADD-C9A1A71F59A5}" dt="2023-12-06T05:02:52.755" v="3687" actId="478"/>
          <ac:spMkLst>
            <pc:docMk/>
            <pc:sldMk cId="1314327526" sldId="306"/>
            <ac:spMk id="4593" creationId="{00000000-0000-0000-0000-000000000000}"/>
          </ac:spMkLst>
        </pc:spChg>
        <pc:spChg chg="del">
          <ac:chgData name="Yashaswi Challa Venkata" userId="b26cd379ad934c36" providerId="LiveId" clId="{FF35A528-D144-4077-8ADD-C9A1A71F59A5}" dt="2023-12-06T05:02:52.755" v="3687" actId="478"/>
          <ac:spMkLst>
            <pc:docMk/>
            <pc:sldMk cId="1314327526" sldId="306"/>
            <ac:spMk id="4594" creationId="{00000000-0000-0000-0000-000000000000}"/>
          </ac:spMkLst>
        </pc:spChg>
        <pc:spChg chg="del">
          <ac:chgData name="Yashaswi Challa Venkata" userId="b26cd379ad934c36" providerId="LiveId" clId="{FF35A528-D144-4077-8ADD-C9A1A71F59A5}" dt="2023-12-06T05:02:52.755" v="3687" actId="478"/>
          <ac:spMkLst>
            <pc:docMk/>
            <pc:sldMk cId="1314327526" sldId="306"/>
            <ac:spMk id="4595" creationId="{00000000-0000-0000-0000-000000000000}"/>
          </ac:spMkLst>
        </pc:spChg>
        <pc:spChg chg="mod">
          <ac:chgData name="Yashaswi Challa Venkata" userId="b26cd379ad934c36" providerId="LiveId" clId="{FF35A528-D144-4077-8ADD-C9A1A71F59A5}" dt="2023-12-06T05:03:05.624" v="3699" actId="20577"/>
          <ac:spMkLst>
            <pc:docMk/>
            <pc:sldMk cId="1314327526" sldId="306"/>
            <ac:spMk id="4596" creationId="{00000000-0000-0000-0000-000000000000}"/>
          </ac:spMkLst>
        </pc:spChg>
        <pc:spChg chg="del">
          <ac:chgData name="Yashaswi Challa Venkata" userId="b26cd379ad934c36" providerId="LiveId" clId="{FF35A528-D144-4077-8ADD-C9A1A71F59A5}" dt="2023-12-06T05:02:52.755" v="3687" actId="478"/>
          <ac:spMkLst>
            <pc:docMk/>
            <pc:sldMk cId="1314327526" sldId="306"/>
            <ac:spMk id="4597" creationId="{00000000-0000-0000-0000-000000000000}"/>
          </ac:spMkLst>
        </pc:spChg>
        <pc:spChg chg="del">
          <ac:chgData name="Yashaswi Challa Venkata" userId="b26cd379ad934c36" providerId="LiveId" clId="{FF35A528-D144-4077-8ADD-C9A1A71F59A5}" dt="2023-12-06T05:02:52.755" v="3687" actId="478"/>
          <ac:spMkLst>
            <pc:docMk/>
            <pc:sldMk cId="1314327526" sldId="306"/>
            <ac:spMk id="4598" creationId="{00000000-0000-0000-0000-000000000000}"/>
          </ac:spMkLst>
        </pc:spChg>
        <pc:spChg chg="del">
          <ac:chgData name="Yashaswi Challa Venkata" userId="b26cd379ad934c36" providerId="LiveId" clId="{FF35A528-D144-4077-8ADD-C9A1A71F59A5}" dt="2023-12-06T05:02:52.755" v="3687" actId="478"/>
          <ac:spMkLst>
            <pc:docMk/>
            <pc:sldMk cId="1314327526" sldId="306"/>
            <ac:spMk id="4599" creationId="{00000000-0000-0000-0000-000000000000}"/>
          </ac:spMkLst>
        </pc:spChg>
        <pc:spChg chg="del">
          <ac:chgData name="Yashaswi Challa Venkata" userId="b26cd379ad934c36" providerId="LiveId" clId="{FF35A528-D144-4077-8ADD-C9A1A71F59A5}" dt="2023-12-06T05:02:52.755" v="3687" actId="478"/>
          <ac:spMkLst>
            <pc:docMk/>
            <pc:sldMk cId="1314327526" sldId="306"/>
            <ac:spMk id="4600" creationId="{00000000-0000-0000-0000-000000000000}"/>
          </ac:spMkLst>
        </pc:spChg>
        <pc:spChg chg="del">
          <ac:chgData name="Yashaswi Challa Venkata" userId="b26cd379ad934c36" providerId="LiveId" clId="{FF35A528-D144-4077-8ADD-C9A1A71F59A5}" dt="2023-12-06T05:02:52.755" v="3687" actId="478"/>
          <ac:spMkLst>
            <pc:docMk/>
            <pc:sldMk cId="1314327526" sldId="306"/>
            <ac:spMk id="4601" creationId="{00000000-0000-0000-0000-000000000000}"/>
          </ac:spMkLst>
        </pc:spChg>
        <pc:spChg chg="del">
          <ac:chgData name="Yashaswi Challa Venkata" userId="b26cd379ad934c36" providerId="LiveId" clId="{FF35A528-D144-4077-8ADD-C9A1A71F59A5}" dt="2023-12-06T05:02:52.755" v="3687" actId="478"/>
          <ac:spMkLst>
            <pc:docMk/>
            <pc:sldMk cId="1314327526" sldId="306"/>
            <ac:spMk id="4602" creationId="{00000000-0000-0000-0000-000000000000}"/>
          </ac:spMkLst>
        </pc:spChg>
        <pc:spChg chg="del">
          <ac:chgData name="Yashaswi Challa Venkata" userId="b26cd379ad934c36" providerId="LiveId" clId="{FF35A528-D144-4077-8ADD-C9A1A71F59A5}" dt="2023-12-06T05:02:52.755" v="3687" actId="478"/>
          <ac:spMkLst>
            <pc:docMk/>
            <pc:sldMk cId="1314327526" sldId="306"/>
            <ac:spMk id="4603" creationId="{00000000-0000-0000-0000-000000000000}"/>
          </ac:spMkLst>
        </pc:spChg>
        <pc:spChg chg="del">
          <ac:chgData name="Yashaswi Challa Venkata" userId="b26cd379ad934c36" providerId="LiveId" clId="{FF35A528-D144-4077-8ADD-C9A1A71F59A5}" dt="2023-12-06T05:02:52.755" v="3687" actId="478"/>
          <ac:spMkLst>
            <pc:docMk/>
            <pc:sldMk cId="1314327526" sldId="306"/>
            <ac:spMk id="4604" creationId="{00000000-0000-0000-0000-000000000000}"/>
          </ac:spMkLst>
        </pc:spChg>
        <pc:spChg chg="del">
          <ac:chgData name="Yashaswi Challa Venkata" userId="b26cd379ad934c36" providerId="LiveId" clId="{FF35A528-D144-4077-8ADD-C9A1A71F59A5}" dt="2023-12-06T05:02:52.755" v="3687" actId="478"/>
          <ac:spMkLst>
            <pc:docMk/>
            <pc:sldMk cId="1314327526" sldId="306"/>
            <ac:spMk id="4605" creationId="{00000000-0000-0000-0000-000000000000}"/>
          </ac:spMkLst>
        </pc:spChg>
        <pc:picChg chg="add del mod">
          <ac:chgData name="Yashaswi Challa Venkata" userId="b26cd379ad934c36" providerId="LiveId" clId="{FF35A528-D144-4077-8ADD-C9A1A71F59A5}" dt="2023-12-07T09:35:03.776" v="4867" actId="21"/>
          <ac:picMkLst>
            <pc:docMk/>
            <pc:sldMk cId="1314327526" sldId="306"/>
            <ac:picMk id="2" creationId="{3532400F-6681-16B5-6BC6-DB54A6779FD5}"/>
          </ac:picMkLst>
        </pc:picChg>
        <pc:picChg chg="add mod">
          <ac:chgData name="Yashaswi Challa Venkata" userId="b26cd379ad934c36" providerId="LiveId" clId="{FF35A528-D144-4077-8ADD-C9A1A71F59A5}" dt="2023-12-08T06:29:36.923" v="5217" actId="1038"/>
          <ac:picMkLst>
            <pc:docMk/>
            <pc:sldMk cId="1314327526" sldId="306"/>
            <ac:picMk id="20" creationId="{0A7AE10C-2387-CCF5-6638-53AC7C89BEA0}"/>
          </ac:picMkLst>
        </pc:picChg>
        <pc:picChg chg="add del mod">
          <ac:chgData name="Yashaswi Challa Venkata" userId="b26cd379ad934c36" providerId="LiveId" clId="{FF35A528-D144-4077-8ADD-C9A1A71F59A5}" dt="2023-12-06T05:43:09.245" v="3773" actId="478"/>
          <ac:picMkLst>
            <pc:docMk/>
            <pc:sldMk cId="1314327526" sldId="306"/>
            <ac:picMk id="22" creationId="{B5613ACA-B5F0-9888-4BAC-4C40FBE7B561}"/>
          </ac:picMkLst>
        </pc:picChg>
        <pc:picChg chg="add mod">
          <ac:chgData name="Yashaswi Challa Venkata" userId="b26cd379ad934c36" providerId="LiveId" clId="{FF35A528-D144-4077-8ADD-C9A1A71F59A5}" dt="2023-12-08T06:29:36.923" v="5217" actId="1038"/>
          <ac:picMkLst>
            <pc:docMk/>
            <pc:sldMk cId="1314327526" sldId="306"/>
            <ac:picMk id="24" creationId="{5E8258B9-3A06-945C-43C1-B6738CFA608E}"/>
          </ac:picMkLst>
        </pc:picChg>
        <pc:picChg chg="add mod">
          <ac:chgData name="Yashaswi Challa Venkata" userId="b26cd379ad934c36" providerId="LiveId" clId="{FF35A528-D144-4077-8ADD-C9A1A71F59A5}" dt="2023-12-08T06:29:36.923" v="5217" actId="1038"/>
          <ac:picMkLst>
            <pc:docMk/>
            <pc:sldMk cId="1314327526" sldId="306"/>
            <ac:picMk id="26" creationId="{3D7322B5-9E8A-CD30-4F0A-D97716C855C2}"/>
          </ac:picMkLst>
        </pc:picChg>
        <pc:picChg chg="add del mod">
          <ac:chgData name="Yashaswi Challa Venkata" userId="b26cd379ad934c36" providerId="LiveId" clId="{FF35A528-D144-4077-8ADD-C9A1A71F59A5}" dt="2023-12-06T06:03:59.144" v="3827" actId="478"/>
          <ac:picMkLst>
            <pc:docMk/>
            <pc:sldMk cId="1314327526" sldId="306"/>
            <ac:picMk id="28" creationId="{E36625DC-9DD4-7A6A-9B19-18D6167A9D2B}"/>
          </ac:picMkLst>
        </pc:picChg>
        <pc:picChg chg="add del mod">
          <ac:chgData name="Yashaswi Challa Venkata" userId="b26cd379ad934c36" providerId="LiveId" clId="{FF35A528-D144-4077-8ADD-C9A1A71F59A5}" dt="2023-12-06T05:55:40.599" v="3801" actId="478"/>
          <ac:picMkLst>
            <pc:docMk/>
            <pc:sldMk cId="1314327526" sldId="306"/>
            <ac:picMk id="30" creationId="{1B548FE2-EEEB-9481-E2A3-A5D6921870E0}"/>
          </ac:picMkLst>
        </pc:picChg>
        <pc:picChg chg="add mod">
          <ac:chgData name="Yashaswi Challa Venkata" userId="b26cd379ad934c36" providerId="LiveId" clId="{FF35A528-D144-4077-8ADD-C9A1A71F59A5}" dt="2023-12-08T06:29:36.923" v="5217" actId="1038"/>
          <ac:picMkLst>
            <pc:docMk/>
            <pc:sldMk cId="1314327526" sldId="306"/>
            <ac:picMk id="32" creationId="{80771D1F-2F07-3356-AF4F-32A51B843393}"/>
          </ac:picMkLst>
        </pc:picChg>
        <pc:picChg chg="add del mod">
          <ac:chgData name="Yashaswi Challa Venkata" userId="b26cd379ad934c36" providerId="LiveId" clId="{FF35A528-D144-4077-8ADD-C9A1A71F59A5}" dt="2023-12-08T06:25:27.238" v="5079" actId="478"/>
          <ac:picMkLst>
            <pc:docMk/>
            <pc:sldMk cId="1314327526" sldId="306"/>
            <ac:picMk id="34" creationId="{BF80C01D-06FB-C7D0-47E3-5370E07AE411}"/>
          </ac:picMkLst>
        </pc:picChg>
        <pc:cxnChg chg="del mod">
          <ac:chgData name="Yashaswi Challa Venkata" userId="b26cd379ad934c36" providerId="LiveId" clId="{FF35A528-D144-4077-8ADD-C9A1A71F59A5}" dt="2023-12-06T05:02:52.755" v="3687" actId="478"/>
          <ac:cxnSpMkLst>
            <pc:docMk/>
            <pc:sldMk cId="1314327526" sldId="306"/>
            <ac:cxnSpMk id="4606" creationId="{00000000-0000-0000-0000-000000000000}"/>
          </ac:cxnSpMkLst>
        </pc:cxnChg>
        <pc:cxnChg chg="del mod">
          <ac:chgData name="Yashaswi Challa Venkata" userId="b26cd379ad934c36" providerId="LiveId" clId="{FF35A528-D144-4077-8ADD-C9A1A71F59A5}" dt="2023-12-06T05:02:52.755" v="3687" actId="478"/>
          <ac:cxnSpMkLst>
            <pc:docMk/>
            <pc:sldMk cId="1314327526" sldId="306"/>
            <ac:cxnSpMk id="4607" creationId="{00000000-0000-0000-0000-000000000000}"/>
          </ac:cxnSpMkLst>
        </pc:cxnChg>
      </pc:sldChg>
      <pc:sldChg chg="delSp modSp add mod modAnim">
        <pc:chgData name="Yashaswi Challa Venkata" userId="b26cd379ad934c36" providerId="LiveId" clId="{FF35A528-D144-4077-8ADD-C9A1A71F59A5}" dt="2023-12-07T09:34:20.820" v="4860" actId="1038"/>
        <pc:sldMkLst>
          <pc:docMk/>
          <pc:sldMk cId="1431637853" sldId="307"/>
        </pc:sldMkLst>
        <pc:spChg chg="mod">
          <ac:chgData name="Yashaswi Challa Venkata" userId="b26cd379ad934c36" providerId="LiveId" clId="{FF35A528-D144-4077-8ADD-C9A1A71F59A5}" dt="2023-12-07T09:27:49.668" v="4851" actId="207"/>
          <ac:spMkLst>
            <pc:docMk/>
            <pc:sldMk cId="1431637853" sldId="307"/>
            <ac:spMk id="19" creationId="{4257DD2B-DF2D-1E74-ED92-2492410C7A51}"/>
          </ac:spMkLst>
        </pc:spChg>
        <pc:spChg chg="mod">
          <ac:chgData name="Yashaswi Challa Venkata" userId="b26cd379ad934c36" providerId="LiveId" clId="{FF35A528-D144-4077-8ADD-C9A1A71F59A5}" dt="2023-12-07T09:24:34.774" v="4849" actId="207"/>
          <ac:spMkLst>
            <pc:docMk/>
            <pc:sldMk cId="1431637853" sldId="307"/>
            <ac:spMk id="22" creationId="{16A3D299-175B-C062-F499-B2507E947AB6}"/>
          </ac:spMkLst>
        </pc:spChg>
        <pc:spChg chg="mod">
          <ac:chgData name="Yashaswi Challa Venkata" userId="b26cd379ad934c36" providerId="LiveId" clId="{FF35A528-D144-4077-8ADD-C9A1A71F59A5}" dt="2023-12-07T06:47:09.440" v="4633" actId="207"/>
          <ac:spMkLst>
            <pc:docMk/>
            <pc:sldMk cId="1431637853" sldId="307"/>
            <ac:spMk id="24" creationId="{09102ADA-E0A6-9271-1430-27E4CA246947}"/>
          </ac:spMkLst>
        </pc:spChg>
        <pc:spChg chg="mod">
          <ac:chgData name="Yashaswi Challa Venkata" userId="b26cd379ad934c36" providerId="LiveId" clId="{FF35A528-D144-4077-8ADD-C9A1A71F59A5}" dt="2023-12-07T09:34:20.820" v="4860" actId="1038"/>
          <ac:spMkLst>
            <pc:docMk/>
            <pc:sldMk cId="1431637853" sldId="307"/>
            <ac:spMk id="26" creationId="{AA5A9DAF-1B91-084B-0729-658A6B7A64BB}"/>
          </ac:spMkLst>
        </pc:spChg>
        <pc:spChg chg="mod">
          <ac:chgData name="Yashaswi Challa Venkata" userId="b26cd379ad934c36" providerId="LiveId" clId="{FF35A528-D144-4077-8ADD-C9A1A71F59A5}" dt="2023-12-07T06:47:16.452" v="4634" actId="207"/>
          <ac:spMkLst>
            <pc:docMk/>
            <pc:sldMk cId="1431637853" sldId="307"/>
            <ac:spMk id="31" creationId="{486E2C9F-C1DA-BF47-2353-322103ECEE93}"/>
          </ac:spMkLst>
        </pc:spChg>
        <pc:spChg chg="mod">
          <ac:chgData name="Yashaswi Challa Venkata" userId="b26cd379ad934c36" providerId="LiveId" clId="{FF35A528-D144-4077-8ADD-C9A1A71F59A5}" dt="2023-12-07T06:48:59.338" v="4648" actId="1076"/>
          <ac:spMkLst>
            <pc:docMk/>
            <pc:sldMk cId="1431637853" sldId="307"/>
            <ac:spMk id="4612" creationId="{00000000-0000-0000-0000-000000000000}"/>
          </ac:spMkLst>
        </pc:spChg>
        <pc:spChg chg="del">
          <ac:chgData name="Yashaswi Challa Venkata" userId="b26cd379ad934c36" providerId="LiveId" clId="{FF35A528-D144-4077-8ADD-C9A1A71F59A5}" dt="2023-12-06T13:52:54.940" v="4232" actId="478"/>
          <ac:spMkLst>
            <pc:docMk/>
            <pc:sldMk cId="1431637853" sldId="307"/>
            <ac:spMk id="4613" creationId="{00000000-0000-0000-0000-000000000000}"/>
          </ac:spMkLst>
        </pc:spChg>
        <pc:spChg chg="del">
          <ac:chgData name="Yashaswi Challa Venkata" userId="b26cd379ad934c36" providerId="LiveId" clId="{FF35A528-D144-4077-8ADD-C9A1A71F59A5}" dt="2023-12-06T13:52:54.940" v="4232" actId="478"/>
          <ac:spMkLst>
            <pc:docMk/>
            <pc:sldMk cId="1431637853" sldId="307"/>
            <ac:spMk id="4614" creationId="{00000000-0000-0000-0000-000000000000}"/>
          </ac:spMkLst>
        </pc:spChg>
        <pc:spChg chg="del">
          <ac:chgData name="Yashaswi Challa Venkata" userId="b26cd379ad934c36" providerId="LiveId" clId="{FF35A528-D144-4077-8ADD-C9A1A71F59A5}" dt="2023-12-06T13:52:54.940" v="4232" actId="478"/>
          <ac:spMkLst>
            <pc:docMk/>
            <pc:sldMk cId="1431637853" sldId="307"/>
            <ac:spMk id="4615" creationId="{00000000-0000-0000-0000-000000000000}"/>
          </ac:spMkLst>
        </pc:spChg>
        <pc:spChg chg="del">
          <ac:chgData name="Yashaswi Challa Venkata" userId="b26cd379ad934c36" providerId="LiveId" clId="{FF35A528-D144-4077-8ADD-C9A1A71F59A5}" dt="2023-12-06T13:52:54.940" v="4232" actId="478"/>
          <ac:spMkLst>
            <pc:docMk/>
            <pc:sldMk cId="1431637853" sldId="307"/>
            <ac:spMk id="4616" creationId="{00000000-0000-0000-0000-000000000000}"/>
          </ac:spMkLst>
        </pc:spChg>
        <pc:spChg chg="del">
          <ac:chgData name="Yashaswi Challa Venkata" userId="b26cd379ad934c36" providerId="LiveId" clId="{FF35A528-D144-4077-8ADD-C9A1A71F59A5}" dt="2023-12-06T13:52:54.940" v="4232" actId="478"/>
          <ac:spMkLst>
            <pc:docMk/>
            <pc:sldMk cId="1431637853" sldId="307"/>
            <ac:spMk id="4617" creationId="{00000000-0000-0000-0000-000000000000}"/>
          </ac:spMkLst>
        </pc:spChg>
        <pc:spChg chg="del">
          <ac:chgData name="Yashaswi Challa Venkata" userId="b26cd379ad934c36" providerId="LiveId" clId="{FF35A528-D144-4077-8ADD-C9A1A71F59A5}" dt="2023-12-06T13:52:54.940" v="4232" actId="478"/>
          <ac:spMkLst>
            <pc:docMk/>
            <pc:sldMk cId="1431637853" sldId="307"/>
            <ac:spMk id="4618" creationId="{00000000-0000-0000-0000-000000000000}"/>
          </ac:spMkLst>
        </pc:spChg>
        <pc:spChg chg="del">
          <ac:chgData name="Yashaswi Challa Venkata" userId="b26cd379ad934c36" providerId="LiveId" clId="{FF35A528-D144-4077-8ADD-C9A1A71F59A5}" dt="2023-12-06T13:52:54.940" v="4232" actId="478"/>
          <ac:spMkLst>
            <pc:docMk/>
            <pc:sldMk cId="1431637853" sldId="307"/>
            <ac:spMk id="4619" creationId="{00000000-0000-0000-0000-000000000000}"/>
          </ac:spMkLst>
        </pc:spChg>
        <pc:spChg chg="del">
          <ac:chgData name="Yashaswi Challa Venkata" userId="b26cd379ad934c36" providerId="LiveId" clId="{FF35A528-D144-4077-8ADD-C9A1A71F59A5}" dt="2023-12-06T13:52:54.940" v="4232" actId="478"/>
          <ac:spMkLst>
            <pc:docMk/>
            <pc:sldMk cId="1431637853" sldId="307"/>
            <ac:spMk id="4620" creationId="{00000000-0000-0000-0000-000000000000}"/>
          </ac:spMkLst>
        </pc:spChg>
        <pc:spChg chg="del">
          <ac:chgData name="Yashaswi Challa Venkata" userId="b26cd379ad934c36" providerId="LiveId" clId="{FF35A528-D144-4077-8ADD-C9A1A71F59A5}" dt="2023-12-06T13:52:54.940" v="4232" actId="478"/>
          <ac:spMkLst>
            <pc:docMk/>
            <pc:sldMk cId="1431637853" sldId="307"/>
            <ac:spMk id="4621" creationId="{00000000-0000-0000-0000-000000000000}"/>
          </ac:spMkLst>
        </pc:spChg>
        <pc:spChg chg="del">
          <ac:chgData name="Yashaswi Challa Venkata" userId="b26cd379ad934c36" providerId="LiveId" clId="{FF35A528-D144-4077-8ADD-C9A1A71F59A5}" dt="2023-12-06T13:52:54.940" v="4232" actId="478"/>
          <ac:spMkLst>
            <pc:docMk/>
            <pc:sldMk cId="1431637853" sldId="307"/>
            <ac:spMk id="4622" creationId="{00000000-0000-0000-0000-000000000000}"/>
          </ac:spMkLst>
        </pc:spChg>
        <pc:spChg chg="del">
          <ac:chgData name="Yashaswi Challa Venkata" userId="b26cd379ad934c36" providerId="LiveId" clId="{FF35A528-D144-4077-8ADD-C9A1A71F59A5}" dt="2023-12-06T13:52:54.940" v="4232" actId="478"/>
          <ac:spMkLst>
            <pc:docMk/>
            <pc:sldMk cId="1431637853" sldId="307"/>
            <ac:spMk id="4623" creationId="{00000000-0000-0000-0000-000000000000}"/>
          </ac:spMkLst>
        </pc:spChg>
        <pc:spChg chg="del">
          <ac:chgData name="Yashaswi Challa Venkata" userId="b26cd379ad934c36" providerId="LiveId" clId="{FF35A528-D144-4077-8ADD-C9A1A71F59A5}" dt="2023-12-06T13:52:54.940" v="4232" actId="478"/>
          <ac:spMkLst>
            <pc:docMk/>
            <pc:sldMk cId="1431637853" sldId="307"/>
            <ac:spMk id="4624" creationId="{00000000-0000-0000-0000-000000000000}"/>
          </ac:spMkLst>
        </pc:spChg>
        <pc:cxnChg chg="del mod">
          <ac:chgData name="Yashaswi Challa Venkata" userId="b26cd379ad934c36" providerId="LiveId" clId="{FF35A528-D144-4077-8ADD-C9A1A71F59A5}" dt="2023-12-06T13:52:54.940" v="4232" actId="478"/>
          <ac:cxnSpMkLst>
            <pc:docMk/>
            <pc:sldMk cId="1431637853" sldId="307"/>
            <ac:cxnSpMk id="4625" creationId="{00000000-0000-0000-0000-000000000000}"/>
          </ac:cxnSpMkLst>
        </pc:cxnChg>
        <pc:cxnChg chg="del mod">
          <ac:chgData name="Yashaswi Challa Venkata" userId="b26cd379ad934c36" providerId="LiveId" clId="{FF35A528-D144-4077-8ADD-C9A1A71F59A5}" dt="2023-12-06T13:52:54.940" v="4232" actId="478"/>
          <ac:cxnSpMkLst>
            <pc:docMk/>
            <pc:sldMk cId="1431637853" sldId="307"/>
            <ac:cxnSpMk id="4626" creationId="{00000000-0000-0000-0000-000000000000}"/>
          </ac:cxnSpMkLst>
        </pc:cxnChg>
        <pc:cxnChg chg="del mod">
          <ac:chgData name="Yashaswi Challa Venkata" userId="b26cd379ad934c36" providerId="LiveId" clId="{FF35A528-D144-4077-8ADD-C9A1A71F59A5}" dt="2023-12-06T13:52:54.940" v="4232" actId="478"/>
          <ac:cxnSpMkLst>
            <pc:docMk/>
            <pc:sldMk cId="1431637853" sldId="307"/>
            <ac:cxnSpMk id="4627" creationId="{00000000-0000-0000-0000-000000000000}"/>
          </ac:cxnSpMkLst>
        </pc:cxnChg>
      </pc:sldChg>
      <pc:sldChg chg="addSp delSp modSp add mod modAnim">
        <pc:chgData name="Yashaswi Challa Venkata" userId="b26cd379ad934c36" providerId="LiveId" clId="{FF35A528-D144-4077-8ADD-C9A1A71F59A5}" dt="2023-12-07T17:27:21.753" v="5055"/>
        <pc:sldMkLst>
          <pc:docMk/>
          <pc:sldMk cId="1845116029" sldId="308"/>
        </pc:sldMkLst>
        <pc:spChg chg="add del mod">
          <ac:chgData name="Yashaswi Challa Venkata" userId="b26cd379ad934c36" providerId="LiveId" clId="{FF35A528-D144-4077-8ADD-C9A1A71F59A5}" dt="2023-12-07T10:18:44.020" v="4935" actId="478"/>
          <ac:spMkLst>
            <pc:docMk/>
            <pc:sldMk cId="1845116029" sldId="308"/>
            <ac:spMk id="2" creationId="{E0DE73BD-84A1-B5BF-5A50-761A755620E6}"/>
          </ac:spMkLst>
        </pc:spChg>
        <pc:spChg chg="add mod">
          <ac:chgData name="Yashaswi Challa Venkata" userId="b26cd379ad934c36" providerId="LiveId" clId="{FF35A528-D144-4077-8ADD-C9A1A71F59A5}" dt="2023-12-07T10:20:13.652" v="4979" actId="1035"/>
          <ac:spMkLst>
            <pc:docMk/>
            <pc:sldMk cId="1845116029" sldId="308"/>
            <ac:spMk id="18" creationId="{8FE42ECA-9A5F-6EB7-E8F0-53DB39F17312}"/>
          </ac:spMkLst>
        </pc:spChg>
        <pc:spChg chg="add mod">
          <ac:chgData name="Yashaswi Challa Venkata" userId="b26cd379ad934c36" providerId="LiveId" clId="{FF35A528-D144-4077-8ADD-C9A1A71F59A5}" dt="2023-12-07T10:20:13.652" v="4979" actId="1035"/>
          <ac:spMkLst>
            <pc:docMk/>
            <pc:sldMk cId="1845116029" sldId="308"/>
            <ac:spMk id="19" creationId="{E90D48F6-E7C1-DA3A-D625-9F4EF9C84100}"/>
          </ac:spMkLst>
        </pc:spChg>
        <pc:spChg chg="add mod">
          <ac:chgData name="Yashaswi Challa Venkata" userId="b26cd379ad934c36" providerId="LiveId" clId="{FF35A528-D144-4077-8ADD-C9A1A71F59A5}" dt="2023-12-07T10:21:18.521" v="4981" actId="207"/>
          <ac:spMkLst>
            <pc:docMk/>
            <pc:sldMk cId="1845116029" sldId="308"/>
            <ac:spMk id="20" creationId="{5FCC5942-76BA-55B9-CC4B-F93AE5D26FB4}"/>
          </ac:spMkLst>
        </pc:spChg>
        <pc:spChg chg="add mod">
          <ac:chgData name="Yashaswi Challa Venkata" userId="b26cd379ad934c36" providerId="LiveId" clId="{FF35A528-D144-4077-8ADD-C9A1A71F59A5}" dt="2023-12-07T10:20:13.652" v="4979" actId="1035"/>
          <ac:spMkLst>
            <pc:docMk/>
            <pc:sldMk cId="1845116029" sldId="308"/>
            <ac:spMk id="21" creationId="{CC1DC49C-7890-CF7D-B51B-F8ADA517EE42}"/>
          </ac:spMkLst>
        </pc:spChg>
        <pc:spChg chg="add mod modCrop">
          <ac:chgData name="Yashaswi Challa Venkata" userId="b26cd379ad934c36" providerId="LiveId" clId="{FF35A528-D144-4077-8ADD-C9A1A71F59A5}" dt="2023-12-07T10:28:15.254" v="4997" actId="18131"/>
          <ac:spMkLst>
            <pc:docMk/>
            <pc:sldMk cId="1845116029" sldId="308"/>
            <ac:spMk id="22" creationId="{80C89372-FE46-C67E-BAC6-4B794AB60451}"/>
          </ac:spMkLst>
        </pc:spChg>
        <pc:spChg chg="add mod">
          <ac:chgData name="Yashaswi Challa Venkata" userId="b26cd379ad934c36" providerId="LiveId" clId="{FF35A528-D144-4077-8ADD-C9A1A71F59A5}" dt="2023-12-07T17:26:32.908" v="5051" actId="1076"/>
          <ac:spMkLst>
            <pc:docMk/>
            <pc:sldMk cId="1845116029" sldId="308"/>
            <ac:spMk id="23" creationId="{88D3E357-283B-DCD7-4468-F1229C918190}"/>
          </ac:spMkLst>
        </pc:spChg>
        <pc:spChg chg="add mod">
          <ac:chgData name="Yashaswi Challa Venkata" userId="b26cd379ad934c36" providerId="LiveId" clId="{FF35A528-D144-4077-8ADD-C9A1A71F59A5}" dt="2023-12-07T10:20:13.652" v="4979" actId="1035"/>
          <ac:spMkLst>
            <pc:docMk/>
            <pc:sldMk cId="1845116029" sldId="308"/>
            <ac:spMk id="24" creationId="{BA39D50A-7738-E74D-3CFF-DFF2936E82CE}"/>
          </ac:spMkLst>
        </pc:spChg>
        <pc:spChg chg="add mod">
          <ac:chgData name="Yashaswi Challa Venkata" userId="b26cd379ad934c36" providerId="LiveId" clId="{FF35A528-D144-4077-8ADD-C9A1A71F59A5}" dt="2023-12-07T10:20:13.652" v="4979" actId="1035"/>
          <ac:spMkLst>
            <pc:docMk/>
            <pc:sldMk cId="1845116029" sldId="308"/>
            <ac:spMk id="25" creationId="{8D61796B-6551-7D15-E138-81AEC2735547}"/>
          </ac:spMkLst>
        </pc:spChg>
        <pc:spChg chg="add mod">
          <ac:chgData name="Yashaswi Challa Venkata" userId="b26cd379ad934c36" providerId="LiveId" clId="{FF35A528-D144-4077-8ADD-C9A1A71F59A5}" dt="2023-12-07T10:21:59.864" v="4982" actId="207"/>
          <ac:spMkLst>
            <pc:docMk/>
            <pc:sldMk cId="1845116029" sldId="308"/>
            <ac:spMk id="26" creationId="{6C67FA90-A85A-9479-FBE9-8DDC09FF6E7B}"/>
          </ac:spMkLst>
        </pc:spChg>
        <pc:spChg chg="add mod">
          <ac:chgData name="Yashaswi Challa Venkata" userId="b26cd379ad934c36" providerId="LiveId" clId="{FF35A528-D144-4077-8ADD-C9A1A71F59A5}" dt="2023-12-07T10:20:13.652" v="4979" actId="1035"/>
          <ac:spMkLst>
            <pc:docMk/>
            <pc:sldMk cId="1845116029" sldId="308"/>
            <ac:spMk id="27" creationId="{73F02223-7DEE-A6D8-6EBC-6FDDA5453F9A}"/>
          </ac:spMkLst>
        </pc:spChg>
        <pc:spChg chg="add mod modCrop">
          <ac:chgData name="Yashaswi Challa Venkata" userId="b26cd379ad934c36" providerId="LiveId" clId="{FF35A528-D144-4077-8ADD-C9A1A71F59A5}" dt="2023-12-07T10:28:24.017" v="4998" actId="207"/>
          <ac:spMkLst>
            <pc:docMk/>
            <pc:sldMk cId="1845116029" sldId="308"/>
            <ac:spMk id="28" creationId="{18F854F8-6297-A841-0482-966B4A611E6F}"/>
          </ac:spMkLst>
        </pc:spChg>
        <pc:spChg chg="add mod">
          <ac:chgData name="Yashaswi Challa Venkata" userId="b26cd379ad934c36" providerId="LiveId" clId="{FF35A528-D144-4077-8ADD-C9A1A71F59A5}" dt="2023-12-07T10:20:13.652" v="4979" actId="1035"/>
          <ac:spMkLst>
            <pc:docMk/>
            <pc:sldMk cId="1845116029" sldId="308"/>
            <ac:spMk id="29" creationId="{F81A0B95-479A-671C-1A4C-F63338486BF2}"/>
          </ac:spMkLst>
        </pc:spChg>
        <pc:spChg chg="add mod">
          <ac:chgData name="Yashaswi Challa Venkata" userId="b26cd379ad934c36" providerId="LiveId" clId="{FF35A528-D144-4077-8ADD-C9A1A71F59A5}" dt="2023-12-07T17:26:42.768" v="5052" actId="1076"/>
          <ac:spMkLst>
            <pc:docMk/>
            <pc:sldMk cId="1845116029" sldId="308"/>
            <ac:spMk id="30" creationId="{CA2586BA-304C-2335-3756-1EE2E70CC4D7}"/>
          </ac:spMkLst>
        </pc:spChg>
        <pc:spChg chg="add mod">
          <ac:chgData name="Yashaswi Challa Venkata" userId="b26cd379ad934c36" providerId="LiveId" clId="{FF35A528-D144-4077-8ADD-C9A1A71F59A5}" dt="2023-12-07T17:26:42.768" v="5052" actId="1076"/>
          <ac:spMkLst>
            <pc:docMk/>
            <pc:sldMk cId="1845116029" sldId="308"/>
            <ac:spMk id="31" creationId="{C275A673-04EB-AA6A-3205-220D5FE3A58E}"/>
          </ac:spMkLst>
        </pc:spChg>
        <pc:spChg chg="add mod">
          <ac:chgData name="Yashaswi Challa Venkata" userId="b26cd379ad934c36" providerId="LiveId" clId="{FF35A528-D144-4077-8ADD-C9A1A71F59A5}" dt="2023-12-07T17:26:42.768" v="5052" actId="1076"/>
          <ac:spMkLst>
            <pc:docMk/>
            <pc:sldMk cId="1845116029" sldId="308"/>
            <ac:spMk id="32" creationId="{B9FEF086-6E04-6930-B3D1-57299B286805}"/>
          </ac:spMkLst>
        </pc:spChg>
        <pc:spChg chg="mod">
          <ac:chgData name="Yashaswi Challa Venkata" userId="b26cd379ad934c36" providerId="LiveId" clId="{FF35A528-D144-4077-8ADD-C9A1A71F59A5}" dt="2023-12-07T10:19:27.295" v="4965" actId="1076"/>
          <ac:spMkLst>
            <pc:docMk/>
            <pc:sldMk cId="1845116029" sldId="308"/>
            <ac:spMk id="4633" creationId="{00000000-0000-0000-0000-000000000000}"/>
          </ac:spMkLst>
        </pc:spChg>
        <pc:spChg chg="del">
          <ac:chgData name="Yashaswi Challa Venkata" userId="b26cd379ad934c36" providerId="LiveId" clId="{FF35A528-D144-4077-8ADD-C9A1A71F59A5}" dt="2023-12-06T15:10:31.575" v="4238" actId="478"/>
          <ac:spMkLst>
            <pc:docMk/>
            <pc:sldMk cId="1845116029" sldId="308"/>
            <ac:spMk id="4634" creationId="{00000000-0000-0000-0000-000000000000}"/>
          </ac:spMkLst>
        </pc:spChg>
        <pc:spChg chg="del">
          <ac:chgData name="Yashaswi Challa Venkata" userId="b26cd379ad934c36" providerId="LiveId" clId="{FF35A528-D144-4077-8ADD-C9A1A71F59A5}" dt="2023-12-06T15:10:31.575" v="4238" actId="478"/>
          <ac:spMkLst>
            <pc:docMk/>
            <pc:sldMk cId="1845116029" sldId="308"/>
            <ac:spMk id="4635" creationId="{00000000-0000-0000-0000-000000000000}"/>
          </ac:spMkLst>
        </pc:spChg>
        <pc:spChg chg="del">
          <ac:chgData name="Yashaswi Challa Venkata" userId="b26cd379ad934c36" providerId="LiveId" clId="{FF35A528-D144-4077-8ADD-C9A1A71F59A5}" dt="2023-12-06T15:10:31.575" v="4238" actId="478"/>
          <ac:spMkLst>
            <pc:docMk/>
            <pc:sldMk cId="1845116029" sldId="308"/>
            <ac:spMk id="4636" creationId="{00000000-0000-0000-0000-000000000000}"/>
          </ac:spMkLst>
        </pc:spChg>
        <pc:spChg chg="del">
          <ac:chgData name="Yashaswi Challa Venkata" userId="b26cd379ad934c36" providerId="LiveId" clId="{FF35A528-D144-4077-8ADD-C9A1A71F59A5}" dt="2023-12-06T15:10:31.575" v="4238" actId="478"/>
          <ac:spMkLst>
            <pc:docMk/>
            <pc:sldMk cId="1845116029" sldId="308"/>
            <ac:spMk id="4637" creationId="{00000000-0000-0000-0000-000000000000}"/>
          </ac:spMkLst>
        </pc:spChg>
        <pc:spChg chg="del">
          <ac:chgData name="Yashaswi Challa Venkata" userId="b26cd379ad934c36" providerId="LiveId" clId="{FF35A528-D144-4077-8ADD-C9A1A71F59A5}" dt="2023-12-06T15:10:31.575" v="4238" actId="478"/>
          <ac:spMkLst>
            <pc:docMk/>
            <pc:sldMk cId="1845116029" sldId="308"/>
            <ac:spMk id="4638" creationId="{00000000-0000-0000-0000-000000000000}"/>
          </ac:spMkLst>
        </pc:spChg>
        <pc:spChg chg="del">
          <ac:chgData name="Yashaswi Challa Venkata" userId="b26cd379ad934c36" providerId="LiveId" clId="{FF35A528-D144-4077-8ADD-C9A1A71F59A5}" dt="2023-12-06T15:10:31.575" v="4238" actId="478"/>
          <ac:spMkLst>
            <pc:docMk/>
            <pc:sldMk cId="1845116029" sldId="308"/>
            <ac:spMk id="4639" creationId="{00000000-0000-0000-0000-000000000000}"/>
          </ac:spMkLst>
        </pc:spChg>
        <pc:spChg chg="del">
          <ac:chgData name="Yashaswi Challa Venkata" userId="b26cd379ad934c36" providerId="LiveId" clId="{FF35A528-D144-4077-8ADD-C9A1A71F59A5}" dt="2023-12-06T15:10:31.575" v="4238" actId="478"/>
          <ac:spMkLst>
            <pc:docMk/>
            <pc:sldMk cId="1845116029" sldId="308"/>
            <ac:spMk id="4640" creationId="{00000000-0000-0000-0000-000000000000}"/>
          </ac:spMkLst>
        </pc:spChg>
        <pc:picChg chg="add del mod">
          <ac:chgData name="Yashaswi Challa Venkata" userId="b26cd379ad934c36" providerId="LiveId" clId="{FF35A528-D144-4077-8ADD-C9A1A71F59A5}" dt="2023-12-07T09:34:42.525" v="4862" actId="21"/>
          <ac:picMkLst>
            <pc:docMk/>
            <pc:sldMk cId="1845116029" sldId="308"/>
            <ac:picMk id="4" creationId="{E4C8CED6-4F11-6ECD-393E-FF0AF4E47C9E}"/>
          </ac:picMkLst>
        </pc:picChg>
        <pc:picChg chg="add del mod">
          <ac:chgData name="Yashaswi Challa Venkata" userId="b26cd379ad934c36" providerId="LiveId" clId="{FF35A528-D144-4077-8ADD-C9A1A71F59A5}" dt="2023-12-07T09:42:17.884" v="4892" actId="478"/>
          <ac:picMkLst>
            <pc:docMk/>
            <pc:sldMk cId="1845116029" sldId="308"/>
            <ac:picMk id="5" creationId="{6A6F130F-E714-DB2E-8CD1-4741E46FAA0D}"/>
          </ac:picMkLst>
        </pc:picChg>
        <pc:picChg chg="add del mod">
          <ac:chgData name="Yashaswi Challa Venkata" userId="b26cd379ad934c36" providerId="LiveId" clId="{FF35A528-D144-4077-8ADD-C9A1A71F59A5}" dt="2023-12-07T09:35:30.775" v="4872" actId="478"/>
          <ac:picMkLst>
            <pc:docMk/>
            <pc:sldMk cId="1845116029" sldId="308"/>
            <ac:picMk id="7" creationId="{A8791474-BC06-8774-EF5F-59813DFAF4AC}"/>
          </ac:picMkLst>
        </pc:picChg>
        <pc:picChg chg="add del mod">
          <ac:chgData name="Yashaswi Challa Venkata" userId="b26cd379ad934c36" providerId="LiveId" clId="{FF35A528-D144-4077-8ADD-C9A1A71F59A5}" dt="2023-12-07T10:18:44.020" v="4935" actId="478"/>
          <ac:picMkLst>
            <pc:docMk/>
            <pc:sldMk cId="1845116029" sldId="308"/>
            <ac:picMk id="9" creationId="{EAD5B597-72EC-CF40-DF20-420BDD510697}"/>
          </ac:picMkLst>
        </pc:picChg>
        <pc:picChg chg="add del mod">
          <ac:chgData name="Yashaswi Challa Venkata" userId="b26cd379ad934c36" providerId="LiveId" clId="{FF35A528-D144-4077-8ADD-C9A1A71F59A5}" dt="2023-12-07T10:18:44.020" v="4935" actId="478"/>
          <ac:picMkLst>
            <pc:docMk/>
            <pc:sldMk cId="1845116029" sldId="308"/>
            <ac:picMk id="11" creationId="{FB8767B0-53DC-6BF2-1BC2-A980D3E06B91}"/>
          </ac:picMkLst>
        </pc:picChg>
        <pc:picChg chg="add del mod">
          <ac:chgData name="Yashaswi Challa Venkata" userId="b26cd379ad934c36" providerId="LiveId" clId="{FF35A528-D144-4077-8ADD-C9A1A71F59A5}" dt="2023-12-07T10:18:44.020" v="4935" actId="478"/>
          <ac:picMkLst>
            <pc:docMk/>
            <pc:sldMk cId="1845116029" sldId="308"/>
            <ac:picMk id="13" creationId="{604777D4-B30C-4CCD-176B-441FA852F418}"/>
          </ac:picMkLst>
        </pc:picChg>
        <pc:picChg chg="add del mod">
          <ac:chgData name="Yashaswi Challa Venkata" userId="b26cd379ad934c36" providerId="LiveId" clId="{FF35A528-D144-4077-8ADD-C9A1A71F59A5}" dt="2023-12-07T10:18:44.020" v="4935" actId="478"/>
          <ac:picMkLst>
            <pc:docMk/>
            <pc:sldMk cId="1845116029" sldId="308"/>
            <ac:picMk id="15" creationId="{9E376C92-0AF9-9918-851A-5A9B13B456B5}"/>
          </ac:picMkLst>
        </pc:picChg>
        <pc:picChg chg="add del mod">
          <ac:chgData name="Yashaswi Challa Venkata" userId="b26cd379ad934c36" providerId="LiveId" clId="{FF35A528-D144-4077-8ADD-C9A1A71F59A5}" dt="2023-12-07T10:18:44.020" v="4935" actId="478"/>
          <ac:picMkLst>
            <pc:docMk/>
            <pc:sldMk cId="1845116029" sldId="308"/>
            <ac:picMk id="17" creationId="{7F22AFF7-E54A-7069-63F8-2D2149A523EB}"/>
          </ac:picMkLst>
        </pc:picChg>
        <pc:picChg chg="del">
          <ac:chgData name="Yashaswi Challa Venkata" userId="b26cd379ad934c36" providerId="LiveId" clId="{FF35A528-D144-4077-8ADD-C9A1A71F59A5}" dt="2023-12-06T15:10:31.575" v="4238" actId="478"/>
          <ac:picMkLst>
            <pc:docMk/>
            <pc:sldMk cId="1845116029" sldId="308"/>
            <ac:picMk id="4632" creationId="{00000000-0000-0000-0000-000000000000}"/>
          </ac:picMkLst>
        </pc:picChg>
      </pc:sldChg>
      <pc:sldChg chg="modSp add">
        <pc:chgData name="Yashaswi Challa Venkata" userId="b26cd379ad934c36" providerId="LiveId" clId="{FF35A528-D144-4077-8ADD-C9A1A71F59A5}" dt="2023-12-06T18:35:35.452" v="4550" actId="20577"/>
        <pc:sldMkLst>
          <pc:docMk/>
          <pc:sldMk cId="4168893126" sldId="309"/>
        </pc:sldMkLst>
        <pc:spChg chg="mod">
          <ac:chgData name="Yashaswi Challa Venkata" userId="b26cd379ad934c36" providerId="LiveId" clId="{FF35A528-D144-4077-8ADD-C9A1A71F59A5}" dt="2023-12-06T18:35:22.676" v="4540" actId="20577"/>
          <ac:spMkLst>
            <pc:docMk/>
            <pc:sldMk cId="4168893126" sldId="309"/>
            <ac:spMk id="20" creationId="{DA4D854C-28E0-C920-3306-38CD9C229D62}"/>
          </ac:spMkLst>
        </pc:spChg>
        <pc:spChg chg="mod">
          <ac:chgData name="Yashaswi Challa Venkata" userId="b26cd379ad934c36" providerId="LiveId" clId="{FF35A528-D144-4077-8ADD-C9A1A71F59A5}" dt="2023-12-06T18:35:30.821" v="4545" actId="20577"/>
          <ac:spMkLst>
            <pc:docMk/>
            <pc:sldMk cId="4168893126" sldId="309"/>
            <ac:spMk id="21" creationId="{366DA33C-A7B8-018E-AD4F-0375902BB574}"/>
          </ac:spMkLst>
        </pc:spChg>
        <pc:spChg chg="mod">
          <ac:chgData name="Yashaswi Challa Venkata" userId="b26cd379ad934c36" providerId="LiveId" clId="{FF35A528-D144-4077-8ADD-C9A1A71F59A5}" dt="2023-12-06T18:35:35.452" v="4550" actId="20577"/>
          <ac:spMkLst>
            <pc:docMk/>
            <pc:sldMk cId="4168893126" sldId="309"/>
            <ac:spMk id="22" creationId="{61396491-AF78-2E32-A5D4-0288A53FB142}"/>
          </ac:spMkLst>
        </pc:spChg>
      </pc:sldChg>
      <pc:sldMasterChg chg="delSldLayout">
        <pc:chgData name="Yashaswi Challa Venkata" userId="b26cd379ad934c36" providerId="LiveId" clId="{FF35A528-D144-4077-8ADD-C9A1A71F59A5}" dt="2023-12-06T05:00:58.815" v="3665" actId="47"/>
        <pc:sldMasterMkLst>
          <pc:docMk/>
          <pc:sldMasterMk cId="0" sldId="2147483678"/>
        </pc:sldMasterMkLst>
        <pc:sldLayoutChg chg="del">
          <pc:chgData name="Yashaswi Challa Venkata" userId="b26cd379ad934c36" providerId="LiveId" clId="{FF35A528-D144-4077-8ADD-C9A1A71F59A5}" dt="2023-12-05T11:50:28.944" v="573" actId="47"/>
          <pc:sldLayoutMkLst>
            <pc:docMk/>
            <pc:sldMasterMk cId="0" sldId="2147483678"/>
            <pc:sldLayoutMk cId="0" sldId="2147483649"/>
          </pc:sldLayoutMkLst>
        </pc:sldLayoutChg>
        <pc:sldLayoutChg chg="del">
          <pc:chgData name="Yashaswi Challa Venkata" userId="b26cd379ad934c36" providerId="LiveId" clId="{FF35A528-D144-4077-8ADD-C9A1A71F59A5}" dt="2023-12-06T05:00:58.815" v="3665" actId="47"/>
          <pc:sldLayoutMkLst>
            <pc:docMk/>
            <pc:sldMasterMk cId="0" sldId="2147483678"/>
            <pc:sldLayoutMk cId="0" sldId="2147483656"/>
          </pc:sldLayoutMkLst>
        </pc:sldLayoutChg>
        <pc:sldLayoutChg chg="del">
          <pc:chgData name="Yashaswi Challa Venkata" userId="b26cd379ad934c36" providerId="LiveId" clId="{FF35A528-D144-4077-8ADD-C9A1A71F59A5}" dt="2023-12-06T04:58:32.513" v="3662" actId="47"/>
          <pc:sldLayoutMkLst>
            <pc:docMk/>
            <pc:sldMasterMk cId="0" sldId="2147483678"/>
            <pc:sldLayoutMk cId="0" sldId="2147483671"/>
          </pc:sldLayoutMkLst>
        </pc:sldLayoutChg>
      </pc:sldMaster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image" Target="../media/image3.png"/><Relationship Id="rId6" Type="http://schemas.openxmlformats.org/officeDocument/2006/relationships/image" Target="../media/image8.jpg"/><Relationship Id="rId5" Type="http://schemas.openxmlformats.org/officeDocument/2006/relationships/image" Target="../media/image7.jpeg"/><Relationship Id="rId4" Type="http://schemas.openxmlformats.org/officeDocument/2006/relationships/image" Target="../media/image6.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9.jpg"/><Relationship Id="rId2" Type="http://schemas.openxmlformats.org/officeDocument/2006/relationships/image" Target="../media/image5.jpeg"/><Relationship Id="rId1" Type="http://schemas.openxmlformats.org/officeDocument/2006/relationships/image" Target="../media/image3.png"/><Relationship Id="rId6" Type="http://schemas.openxmlformats.org/officeDocument/2006/relationships/image" Target="../media/image8.jpg"/><Relationship Id="rId5" Type="http://schemas.openxmlformats.org/officeDocument/2006/relationships/image" Target="../media/image7.jpeg"/><Relationship Id="rId4" Type="http://schemas.openxmlformats.org/officeDocument/2006/relationships/image" Target="../media/image6.jpe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C7FFD2-1B00-4541-80F3-94FC16273FF0}" type="doc">
      <dgm:prSet loTypeId="urn:microsoft.com/office/officeart/2005/8/layout/hProcess4" loCatId="process" qsTypeId="urn:microsoft.com/office/officeart/2005/8/quickstyle/simple3" qsCatId="simple" csTypeId="urn:microsoft.com/office/officeart/2005/8/colors/accent0_3" csCatId="mainScheme" phldr="1"/>
      <dgm:spPr/>
      <dgm:t>
        <a:bodyPr/>
        <a:lstStyle/>
        <a:p>
          <a:endParaRPr lang="en-IN"/>
        </a:p>
      </dgm:t>
    </dgm:pt>
    <dgm:pt modelId="{FA5D8F4F-874C-4E33-84AD-850BC72D72B7}">
      <dgm:prSet phldrT="[Text]"/>
      <dgm:spPr>
        <a:blipFill dpi="0" rotWithShape="0">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r>
            <a:rPr lang="en-US" dirty="0"/>
            <a:t> </a:t>
          </a:r>
          <a:endParaRPr lang="en-IN" dirty="0"/>
        </a:p>
      </dgm:t>
    </dgm:pt>
    <dgm:pt modelId="{DAE6AF53-9215-4F7E-B2EE-837273A5311C}" type="parTrans" cxnId="{A1E28F48-D047-49F0-BADE-A0F2B1AFDDC3}">
      <dgm:prSet/>
      <dgm:spPr/>
      <dgm:t>
        <a:bodyPr/>
        <a:lstStyle/>
        <a:p>
          <a:endParaRPr lang="en-IN"/>
        </a:p>
      </dgm:t>
    </dgm:pt>
    <dgm:pt modelId="{1AB5F1FE-F0F7-4D89-9413-F3637945FE8C}" type="sibTrans" cxnId="{A1E28F48-D047-49F0-BADE-A0F2B1AFDDC3}">
      <dgm:prSet/>
      <dgm:spPr>
        <a:solidFill>
          <a:schemeClr val="bg1">
            <a:lumMod val="10000"/>
          </a:schemeClr>
        </a:solidFill>
      </dgm:spPr>
      <dgm:t>
        <a:bodyPr/>
        <a:lstStyle/>
        <a:p>
          <a:endParaRPr lang="en-IN"/>
        </a:p>
      </dgm:t>
    </dgm:pt>
    <dgm:pt modelId="{4E7247E7-96CE-44BB-A8B9-8C76D796C80D}">
      <dgm:prSet phldrT="[Text]" custT="1"/>
      <dgm:spPr>
        <a:solidFill>
          <a:schemeClr val="tx1">
            <a:lumMod val="50000"/>
            <a:lumOff val="50000"/>
            <a:alpha val="90000"/>
          </a:schemeClr>
        </a:solidFill>
      </dgm:spPr>
      <dgm:t>
        <a:bodyPr tIns="104400" anchor="ctr"/>
        <a:lstStyle/>
        <a:p>
          <a:pPr algn="ctr">
            <a:buFontTx/>
            <a:buNone/>
          </a:pPr>
          <a:r>
            <a:rPr lang="en-US" sz="1800" dirty="0"/>
            <a:t>Login</a:t>
          </a:r>
          <a:endParaRPr lang="en-IN" sz="1800" dirty="0"/>
        </a:p>
      </dgm:t>
    </dgm:pt>
    <dgm:pt modelId="{C2137972-B267-47CA-B4AB-073C8CB3C0FB}" type="parTrans" cxnId="{5C863812-C63E-424E-8168-7B65CCE72F1F}">
      <dgm:prSet/>
      <dgm:spPr/>
      <dgm:t>
        <a:bodyPr/>
        <a:lstStyle/>
        <a:p>
          <a:endParaRPr lang="en-IN"/>
        </a:p>
      </dgm:t>
    </dgm:pt>
    <dgm:pt modelId="{FD746A7A-772D-43D3-B5A5-7D64FF8BE19D}" type="sibTrans" cxnId="{5C863812-C63E-424E-8168-7B65CCE72F1F}">
      <dgm:prSet/>
      <dgm:spPr/>
      <dgm:t>
        <a:bodyPr/>
        <a:lstStyle/>
        <a:p>
          <a:endParaRPr lang="en-IN"/>
        </a:p>
      </dgm:t>
    </dgm:pt>
    <dgm:pt modelId="{EAA62D6F-271B-4CE8-91BC-AEB0F7E9EE7A}">
      <dgm:prSet phldrT="[Text]"/>
      <dgm:spPr>
        <a:blipFill dpi="0" rotWithShape="0">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t>
        <a:bodyPr/>
        <a:lstStyle/>
        <a:p>
          <a:r>
            <a:rPr lang="en-US" dirty="0"/>
            <a:t> </a:t>
          </a:r>
          <a:endParaRPr lang="en-IN" dirty="0"/>
        </a:p>
      </dgm:t>
    </dgm:pt>
    <dgm:pt modelId="{FCE8672D-0648-437F-A214-97010E76BF18}" type="parTrans" cxnId="{A955E355-613A-43D2-8D01-8031522C537D}">
      <dgm:prSet/>
      <dgm:spPr/>
      <dgm:t>
        <a:bodyPr/>
        <a:lstStyle/>
        <a:p>
          <a:endParaRPr lang="en-IN"/>
        </a:p>
      </dgm:t>
    </dgm:pt>
    <dgm:pt modelId="{85701225-A694-4EA7-A517-E9C5A78ABA58}" type="sibTrans" cxnId="{A955E355-613A-43D2-8D01-8031522C537D}">
      <dgm:prSet/>
      <dgm:spPr>
        <a:solidFill>
          <a:schemeClr val="bg1">
            <a:lumMod val="10000"/>
          </a:schemeClr>
        </a:solidFill>
        <a:ln>
          <a:noFill/>
        </a:ln>
      </dgm:spPr>
      <dgm:t>
        <a:bodyPr/>
        <a:lstStyle/>
        <a:p>
          <a:endParaRPr lang="en-IN"/>
        </a:p>
      </dgm:t>
    </dgm:pt>
    <dgm:pt modelId="{F880824F-37D6-4B67-A9CA-F417EF739EFC}">
      <dgm:prSet phldrT="[Text]"/>
      <dgm:spPr>
        <a:blipFill rotWithShape="0">
          <a:blip xmlns:r="http://schemas.openxmlformats.org/officeDocument/2006/relationships" r:embed="rId3"/>
          <a:tile tx="0" ty="0" sx="100000" sy="100000" flip="none" algn="tl"/>
        </a:blipFill>
      </dgm:spPr>
      <dgm:t>
        <a:bodyPr tIns="18000" bIns="46800" anchor="ctr"/>
        <a:lstStyle/>
        <a:p>
          <a:pPr algn="ctr">
            <a:buNone/>
          </a:pPr>
          <a:r>
            <a:rPr lang="en-US" dirty="0"/>
            <a:t>Rules</a:t>
          </a:r>
          <a:endParaRPr lang="en-IN" dirty="0"/>
        </a:p>
      </dgm:t>
    </dgm:pt>
    <dgm:pt modelId="{F60D3E0E-D7B0-4F6D-816F-28937BDD2ADF}" type="parTrans" cxnId="{ABAD9AE8-C3A6-47CE-A6DE-727942C4A17F}">
      <dgm:prSet/>
      <dgm:spPr/>
      <dgm:t>
        <a:bodyPr/>
        <a:lstStyle/>
        <a:p>
          <a:endParaRPr lang="en-IN"/>
        </a:p>
      </dgm:t>
    </dgm:pt>
    <dgm:pt modelId="{DBA04036-4E7C-42CE-85C0-74D9F46303AB}" type="sibTrans" cxnId="{ABAD9AE8-C3A6-47CE-A6DE-727942C4A17F}">
      <dgm:prSet/>
      <dgm:spPr/>
      <dgm:t>
        <a:bodyPr/>
        <a:lstStyle/>
        <a:p>
          <a:endParaRPr lang="en-IN"/>
        </a:p>
      </dgm:t>
    </dgm:pt>
    <dgm:pt modelId="{7E9C6808-E041-4D4E-8BB8-4B3ADF13C51C}">
      <dgm:prSet phldrT="[Text]"/>
      <dgm:spPr>
        <a:blipFill dpi="0" rotWithShape="0">
          <a:blip xmlns:r="http://schemas.openxmlformats.org/officeDocument/2006/relationships" r:embed="rId4">
            <a:extLst>
              <a:ext uri="{28A0092B-C50C-407E-A947-70E740481C1C}">
                <a14:useLocalDpi xmlns:a14="http://schemas.microsoft.com/office/drawing/2010/main" val="0"/>
              </a:ext>
            </a:extLst>
          </a:blip>
          <a:srcRect/>
          <a:stretch>
            <a:fillRect/>
          </a:stretch>
        </a:blipFill>
      </dgm:spPr>
      <dgm:t>
        <a:bodyPr/>
        <a:lstStyle/>
        <a:p>
          <a:r>
            <a:rPr lang="en-US" dirty="0"/>
            <a:t> </a:t>
          </a:r>
          <a:endParaRPr lang="en-IN" dirty="0"/>
        </a:p>
      </dgm:t>
    </dgm:pt>
    <dgm:pt modelId="{ADA27368-56EE-47CF-94B7-AA0D9F36CA52}" type="parTrans" cxnId="{CA46C5DA-895A-43A3-BF16-3692CEBE128B}">
      <dgm:prSet/>
      <dgm:spPr/>
      <dgm:t>
        <a:bodyPr/>
        <a:lstStyle/>
        <a:p>
          <a:endParaRPr lang="en-IN"/>
        </a:p>
      </dgm:t>
    </dgm:pt>
    <dgm:pt modelId="{383DD8BE-9D84-4BC8-A42C-3CAAD6393C08}" type="sibTrans" cxnId="{CA46C5DA-895A-43A3-BF16-3692CEBE128B}">
      <dgm:prSet/>
      <dgm:spPr>
        <a:solidFill>
          <a:schemeClr val="bg1">
            <a:lumMod val="10000"/>
          </a:schemeClr>
        </a:solidFill>
        <a:ln w="15875">
          <a:solidFill>
            <a:schemeClr val="bg1">
              <a:lumMod val="10000"/>
            </a:schemeClr>
          </a:solidFill>
          <a:round/>
        </a:ln>
      </dgm:spPr>
      <dgm:t>
        <a:bodyPr/>
        <a:lstStyle/>
        <a:p>
          <a:endParaRPr lang="en-IN"/>
        </a:p>
      </dgm:t>
    </dgm:pt>
    <dgm:pt modelId="{F459D40C-BDEF-40C6-AF35-293145D35011}">
      <dgm:prSet/>
      <dgm:spPr>
        <a:blipFill dpi="0" rotWithShape="0">
          <a:blip xmlns:r="http://schemas.openxmlformats.org/officeDocument/2006/relationships" r:embed="rId5">
            <a:extLst>
              <a:ext uri="{28A0092B-C50C-407E-A947-70E740481C1C}">
                <a14:useLocalDpi xmlns:a14="http://schemas.microsoft.com/office/drawing/2010/main" val="0"/>
              </a:ext>
            </a:extLst>
          </a:blip>
          <a:srcRect/>
          <a:stretch>
            <a:fillRect/>
          </a:stretch>
        </a:blipFill>
      </dgm:spPr>
      <dgm:t>
        <a:bodyPr/>
        <a:lstStyle/>
        <a:p>
          <a:endParaRPr lang="en-IN"/>
        </a:p>
      </dgm:t>
    </dgm:pt>
    <dgm:pt modelId="{E86471BE-8AAA-4E41-B357-553A4E6E7BEA}" type="parTrans" cxnId="{557EC5D8-E31E-4897-AC5F-95F53BEC1CCD}">
      <dgm:prSet/>
      <dgm:spPr/>
      <dgm:t>
        <a:bodyPr/>
        <a:lstStyle/>
        <a:p>
          <a:endParaRPr lang="en-IN"/>
        </a:p>
      </dgm:t>
    </dgm:pt>
    <dgm:pt modelId="{4C82FD05-A01C-4831-9085-CBF0B4A1D9A0}" type="sibTrans" cxnId="{557EC5D8-E31E-4897-AC5F-95F53BEC1CCD}">
      <dgm:prSet/>
      <dgm:spPr>
        <a:solidFill>
          <a:schemeClr val="bg1">
            <a:lumMod val="10000"/>
          </a:schemeClr>
        </a:solidFill>
      </dgm:spPr>
      <dgm:t>
        <a:bodyPr/>
        <a:lstStyle/>
        <a:p>
          <a:endParaRPr lang="en-IN"/>
        </a:p>
      </dgm:t>
    </dgm:pt>
    <dgm:pt modelId="{11FEA11F-4C1A-499D-A025-41F721D8BC5D}">
      <dgm:prSet custT="1"/>
      <dgm:spPr>
        <a:solidFill>
          <a:srgbClr val="27A96B">
            <a:alpha val="89804"/>
          </a:srgbClr>
        </a:solidFill>
      </dgm:spPr>
      <dgm:t>
        <a:bodyPr tIns="133200" anchor="ctr" anchorCtr="0"/>
        <a:lstStyle/>
        <a:p>
          <a:pPr algn="ctr">
            <a:buNone/>
          </a:pPr>
          <a:r>
            <a:rPr lang="en-US" sz="1400" dirty="0"/>
            <a:t>Select</a:t>
          </a:r>
          <a:endParaRPr lang="en-IN" sz="1400" dirty="0"/>
        </a:p>
      </dgm:t>
    </dgm:pt>
    <dgm:pt modelId="{81633C64-DA5D-4721-BF41-958681318535}" type="parTrans" cxnId="{90BA80BB-BDBA-4F5A-90C4-7DAE44F15170}">
      <dgm:prSet/>
      <dgm:spPr/>
      <dgm:t>
        <a:bodyPr/>
        <a:lstStyle/>
        <a:p>
          <a:endParaRPr lang="en-IN"/>
        </a:p>
      </dgm:t>
    </dgm:pt>
    <dgm:pt modelId="{34912CE9-A269-4E29-AD20-90C5B8E45050}" type="sibTrans" cxnId="{90BA80BB-BDBA-4F5A-90C4-7DAE44F15170}">
      <dgm:prSet/>
      <dgm:spPr/>
      <dgm:t>
        <a:bodyPr/>
        <a:lstStyle/>
        <a:p>
          <a:endParaRPr lang="en-IN"/>
        </a:p>
      </dgm:t>
    </dgm:pt>
    <dgm:pt modelId="{A7C65DFE-DFBC-415B-BDC7-CA74164EA5AB}">
      <dgm:prSet/>
      <dgm:spPr>
        <a:blipFill dpi="0" rotWithShape="0">
          <a:blip xmlns:r="http://schemas.openxmlformats.org/officeDocument/2006/relationships" r:embed="rId6">
            <a:extLst>
              <a:ext uri="{28A0092B-C50C-407E-A947-70E740481C1C}">
                <a14:useLocalDpi xmlns:a14="http://schemas.microsoft.com/office/drawing/2010/main" val="0"/>
              </a:ext>
            </a:extLst>
          </a:blip>
          <a:srcRect/>
          <a:stretch>
            <a:fillRect/>
          </a:stretch>
        </a:blipFill>
      </dgm:spPr>
      <dgm:t>
        <a:bodyPr/>
        <a:lstStyle/>
        <a:p>
          <a:endParaRPr lang="en-IN"/>
        </a:p>
      </dgm:t>
    </dgm:pt>
    <dgm:pt modelId="{F96AC1DE-EF97-4569-8424-CEBF10D045D3}" type="parTrans" cxnId="{FD308033-C1B9-4709-90DA-57B83CFB06C6}">
      <dgm:prSet/>
      <dgm:spPr/>
      <dgm:t>
        <a:bodyPr/>
        <a:lstStyle/>
        <a:p>
          <a:endParaRPr lang="en-IN"/>
        </a:p>
      </dgm:t>
    </dgm:pt>
    <dgm:pt modelId="{4835C430-2BE7-49B9-9D5B-1B57D9DA4C79}" type="sibTrans" cxnId="{FD308033-C1B9-4709-90DA-57B83CFB06C6}">
      <dgm:prSet/>
      <dgm:spPr>
        <a:solidFill>
          <a:schemeClr val="bg1">
            <a:lumMod val="10000"/>
          </a:schemeClr>
        </a:solidFill>
      </dgm:spPr>
      <dgm:t>
        <a:bodyPr/>
        <a:lstStyle/>
        <a:p>
          <a:endParaRPr lang="en-IN"/>
        </a:p>
      </dgm:t>
    </dgm:pt>
    <dgm:pt modelId="{FA80F710-11D4-408D-84CF-9DDFAC0298E1}">
      <dgm:prSet custT="1"/>
      <dgm:spPr>
        <a:solidFill>
          <a:schemeClr val="accent2">
            <a:lumMod val="65000"/>
            <a:alpha val="90000"/>
          </a:schemeClr>
        </a:solidFill>
      </dgm:spPr>
      <dgm:t>
        <a:bodyPr tIns="0" bIns="36000"/>
        <a:lstStyle/>
        <a:p>
          <a:pPr algn="ctr">
            <a:buFontTx/>
            <a:buNone/>
          </a:pPr>
          <a:r>
            <a:rPr lang="en-US" sz="1200" dirty="0"/>
            <a:t>Select</a:t>
          </a:r>
          <a:endParaRPr lang="en-IN" sz="1200" dirty="0"/>
        </a:p>
      </dgm:t>
    </dgm:pt>
    <dgm:pt modelId="{A8B889FC-5CF9-4DB0-9198-CCA7017FF01E}" type="parTrans" cxnId="{85393605-C321-4CE1-B839-8552EE0E6DD7}">
      <dgm:prSet/>
      <dgm:spPr/>
      <dgm:t>
        <a:bodyPr/>
        <a:lstStyle/>
        <a:p>
          <a:endParaRPr lang="en-IN"/>
        </a:p>
      </dgm:t>
    </dgm:pt>
    <dgm:pt modelId="{66A230D9-5C0D-4919-A19B-98040D3BF7FE}" type="sibTrans" cxnId="{85393605-C321-4CE1-B839-8552EE0E6DD7}">
      <dgm:prSet/>
      <dgm:spPr/>
      <dgm:t>
        <a:bodyPr/>
        <a:lstStyle/>
        <a:p>
          <a:endParaRPr lang="en-IN"/>
        </a:p>
      </dgm:t>
    </dgm:pt>
    <dgm:pt modelId="{B4B532DB-E223-4B3A-A840-088ECEB7ADDB}">
      <dgm:prSet custT="1"/>
      <dgm:spPr>
        <a:solidFill>
          <a:schemeClr val="tx2">
            <a:lumMod val="40000"/>
            <a:lumOff val="60000"/>
          </a:schemeClr>
        </a:solidFill>
      </dgm:spPr>
      <dgm:t>
        <a:bodyPr tIns="72000" rIns="72000"/>
        <a:lstStyle/>
        <a:p>
          <a:pPr algn="ctr">
            <a:buNone/>
          </a:pPr>
          <a:r>
            <a:rPr lang="en-US" sz="1600" dirty="0"/>
            <a:t> Verify</a:t>
          </a:r>
          <a:endParaRPr lang="en-IN" sz="1600" dirty="0"/>
        </a:p>
      </dgm:t>
    </dgm:pt>
    <dgm:pt modelId="{1879B903-16BD-435B-BDAF-0BA639F98474}" type="parTrans" cxnId="{5CE13E25-A179-4D32-A00D-C4A07C383521}">
      <dgm:prSet/>
      <dgm:spPr/>
      <dgm:t>
        <a:bodyPr/>
        <a:lstStyle/>
        <a:p>
          <a:endParaRPr lang="en-IN"/>
        </a:p>
      </dgm:t>
    </dgm:pt>
    <dgm:pt modelId="{FB85B5D3-A465-4856-8D79-6D15A831F5FC}" type="sibTrans" cxnId="{5CE13E25-A179-4D32-A00D-C4A07C383521}">
      <dgm:prSet/>
      <dgm:spPr/>
      <dgm:t>
        <a:bodyPr/>
        <a:lstStyle/>
        <a:p>
          <a:endParaRPr lang="en-IN"/>
        </a:p>
      </dgm:t>
    </dgm:pt>
    <dgm:pt modelId="{2E96C7A8-4AEE-402C-B9EC-44175C0F9B32}">
      <dgm:prSet/>
      <dgm:spPr>
        <a:blipFill dpi="0" rotWithShape="0">
          <a:blip xmlns:r="http://schemas.openxmlformats.org/officeDocument/2006/relationships" r:embed="rId7">
            <a:extLst>
              <a:ext uri="{28A0092B-C50C-407E-A947-70E740481C1C}">
                <a14:useLocalDpi xmlns:a14="http://schemas.microsoft.com/office/drawing/2010/main" val="0"/>
              </a:ext>
            </a:extLst>
          </a:blip>
          <a:srcRect/>
          <a:stretch>
            <a:fillRect/>
          </a:stretch>
        </a:blipFill>
      </dgm:spPr>
      <dgm:t>
        <a:bodyPr/>
        <a:lstStyle/>
        <a:p>
          <a:endParaRPr lang="en-IN"/>
        </a:p>
      </dgm:t>
    </dgm:pt>
    <dgm:pt modelId="{AD89DB09-6057-4EFC-9C5E-B6CEC368CBBB}" type="parTrans" cxnId="{A079FBBB-62ED-47B6-B306-2588E1B329E6}">
      <dgm:prSet/>
      <dgm:spPr/>
      <dgm:t>
        <a:bodyPr/>
        <a:lstStyle/>
        <a:p>
          <a:endParaRPr lang="en-IN"/>
        </a:p>
      </dgm:t>
    </dgm:pt>
    <dgm:pt modelId="{7D5EA643-40B8-4101-8659-EA3BA33E3707}" type="sibTrans" cxnId="{A079FBBB-62ED-47B6-B306-2588E1B329E6}">
      <dgm:prSet custAng="19920000" custLinFactNeighborX="-3229" custLinFactNeighborY="-26192"/>
      <dgm:spPr>
        <a:solidFill>
          <a:schemeClr val="bg1">
            <a:lumMod val="10000"/>
          </a:schemeClr>
        </a:solidFill>
      </dgm:spPr>
      <dgm:t>
        <a:bodyPr/>
        <a:lstStyle/>
        <a:p>
          <a:endParaRPr lang="en-IN"/>
        </a:p>
      </dgm:t>
    </dgm:pt>
    <dgm:pt modelId="{8A18BD7B-F6B9-49DA-AC94-3D08B1F59C73}">
      <dgm:prSet custT="1"/>
      <dgm:spPr>
        <a:solidFill>
          <a:srgbClr val="FFC000">
            <a:alpha val="90000"/>
          </a:srgbClr>
        </a:solidFill>
      </dgm:spPr>
      <dgm:t>
        <a:bodyPr tIns="0"/>
        <a:lstStyle/>
        <a:p>
          <a:pPr algn="ctr">
            <a:buNone/>
          </a:pPr>
          <a:r>
            <a:rPr lang="en-US" sz="1400" dirty="0"/>
            <a:t>Winner</a:t>
          </a:r>
          <a:endParaRPr lang="en-IN" sz="900" dirty="0"/>
        </a:p>
      </dgm:t>
    </dgm:pt>
    <dgm:pt modelId="{658A8CFF-9A94-4773-9F8C-96E4666C017B}" type="parTrans" cxnId="{FB1B9327-5D08-4C7F-80BF-E017F0586AC3}">
      <dgm:prSet/>
      <dgm:spPr/>
      <dgm:t>
        <a:bodyPr/>
        <a:lstStyle/>
        <a:p>
          <a:endParaRPr lang="en-IN"/>
        </a:p>
      </dgm:t>
    </dgm:pt>
    <dgm:pt modelId="{28317B7E-F302-4A88-A2B5-C27B64BE2D38}" type="sibTrans" cxnId="{FB1B9327-5D08-4C7F-80BF-E017F0586AC3}">
      <dgm:prSet/>
      <dgm:spPr/>
      <dgm:t>
        <a:bodyPr/>
        <a:lstStyle/>
        <a:p>
          <a:endParaRPr lang="en-IN"/>
        </a:p>
      </dgm:t>
    </dgm:pt>
    <dgm:pt modelId="{DA476CAB-1DD2-4242-A7F8-D500AD2D44FC}">
      <dgm:prSet custT="1"/>
      <dgm:spPr>
        <a:solidFill>
          <a:schemeClr val="accent2">
            <a:lumMod val="65000"/>
            <a:alpha val="90000"/>
          </a:schemeClr>
        </a:solidFill>
      </dgm:spPr>
      <dgm:t>
        <a:bodyPr tIns="0" bIns="36000"/>
        <a:lstStyle/>
        <a:p>
          <a:pPr algn="ctr">
            <a:buFontTx/>
            <a:buNone/>
          </a:pPr>
          <a:r>
            <a:rPr lang="en-US" sz="1200" dirty="0"/>
            <a:t>Question</a:t>
          </a:r>
          <a:endParaRPr lang="en-IN" sz="1200" dirty="0"/>
        </a:p>
      </dgm:t>
    </dgm:pt>
    <dgm:pt modelId="{ABB8B209-4E6D-4AF9-AE56-8F02942BE09D}" type="parTrans" cxnId="{65D2BF21-E771-44E9-AB0F-13097928E123}">
      <dgm:prSet/>
      <dgm:spPr/>
      <dgm:t>
        <a:bodyPr/>
        <a:lstStyle/>
        <a:p>
          <a:endParaRPr lang="en-IN"/>
        </a:p>
      </dgm:t>
    </dgm:pt>
    <dgm:pt modelId="{DBB13480-3746-400D-A3F0-70C7A80DD865}" type="sibTrans" cxnId="{65D2BF21-E771-44E9-AB0F-13097928E123}">
      <dgm:prSet/>
      <dgm:spPr/>
      <dgm:t>
        <a:bodyPr/>
        <a:lstStyle/>
        <a:p>
          <a:endParaRPr lang="en-IN"/>
        </a:p>
      </dgm:t>
    </dgm:pt>
    <dgm:pt modelId="{5A01DBF2-9D30-4D90-BDDC-E505EF103640}">
      <dgm:prSet custT="1"/>
      <dgm:spPr>
        <a:solidFill>
          <a:srgbClr val="27A96B">
            <a:alpha val="89804"/>
          </a:srgbClr>
        </a:solidFill>
      </dgm:spPr>
      <dgm:t>
        <a:bodyPr tIns="133200" anchor="ctr" anchorCtr="0"/>
        <a:lstStyle/>
        <a:p>
          <a:pPr algn="ctr">
            <a:buNone/>
          </a:pPr>
          <a:r>
            <a:rPr lang="en-US" sz="1400" dirty="0"/>
            <a:t>Board</a:t>
          </a:r>
          <a:endParaRPr lang="en-IN" sz="1400" dirty="0"/>
        </a:p>
      </dgm:t>
    </dgm:pt>
    <dgm:pt modelId="{D67CFA09-F063-41DE-8115-0DAE5055BE84}" type="parTrans" cxnId="{4608CEF2-EA56-4EE3-B67B-35B6CBB45156}">
      <dgm:prSet/>
      <dgm:spPr/>
    </dgm:pt>
    <dgm:pt modelId="{DD2A1612-C96F-46F3-8ECC-B7EABAA46556}" type="sibTrans" cxnId="{4608CEF2-EA56-4EE3-B67B-35B6CBB45156}">
      <dgm:prSet/>
      <dgm:spPr/>
    </dgm:pt>
    <dgm:pt modelId="{7D3F24F3-1C39-4F00-9FAB-A8AD1EC8223B}" type="pres">
      <dgm:prSet presAssocID="{62C7FFD2-1B00-4541-80F3-94FC16273FF0}" presName="Name0" presStyleCnt="0">
        <dgm:presLayoutVars>
          <dgm:dir/>
          <dgm:animLvl val="lvl"/>
          <dgm:resizeHandles val="exact"/>
        </dgm:presLayoutVars>
      </dgm:prSet>
      <dgm:spPr/>
    </dgm:pt>
    <dgm:pt modelId="{A02B3637-C4D2-41CE-87C1-8783F4C1BA8D}" type="pres">
      <dgm:prSet presAssocID="{62C7FFD2-1B00-4541-80F3-94FC16273FF0}" presName="tSp" presStyleCnt="0"/>
      <dgm:spPr/>
    </dgm:pt>
    <dgm:pt modelId="{9C17E683-ADF2-425E-8138-F49DEDB2AFD8}" type="pres">
      <dgm:prSet presAssocID="{62C7FFD2-1B00-4541-80F3-94FC16273FF0}" presName="bSp" presStyleCnt="0"/>
      <dgm:spPr/>
    </dgm:pt>
    <dgm:pt modelId="{47ABFD13-653C-4DE0-B376-9CA5B7EC87DB}" type="pres">
      <dgm:prSet presAssocID="{62C7FFD2-1B00-4541-80F3-94FC16273FF0}" presName="process" presStyleCnt="0"/>
      <dgm:spPr/>
    </dgm:pt>
    <dgm:pt modelId="{54F4B2EC-9AF9-4E9D-9570-7FD0883377C2}" type="pres">
      <dgm:prSet presAssocID="{FA5D8F4F-874C-4E33-84AD-850BC72D72B7}" presName="composite1" presStyleCnt="0"/>
      <dgm:spPr/>
    </dgm:pt>
    <dgm:pt modelId="{A0298A51-A26C-47EF-A439-68105C8DD3BB}" type="pres">
      <dgm:prSet presAssocID="{FA5D8F4F-874C-4E33-84AD-850BC72D72B7}" presName="dummyNode1" presStyleLbl="node1" presStyleIdx="0" presStyleCnt="6"/>
      <dgm:spPr/>
    </dgm:pt>
    <dgm:pt modelId="{55B5D224-1560-4E58-BF60-2F5277BF1312}" type="pres">
      <dgm:prSet presAssocID="{FA5D8F4F-874C-4E33-84AD-850BC72D72B7}" presName="childNode1" presStyleLbl="bgAcc1" presStyleIdx="0" presStyleCnt="6" custScaleX="61793" custScaleY="26577" custLinFactNeighborX="-2187" custLinFactNeighborY="-411">
        <dgm:presLayoutVars>
          <dgm:bulletEnabled val="1"/>
        </dgm:presLayoutVars>
      </dgm:prSet>
      <dgm:spPr/>
    </dgm:pt>
    <dgm:pt modelId="{64082AFE-370F-463D-8EA8-9F956323EA7A}" type="pres">
      <dgm:prSet presAssocID="{FA5D8F4F-874C-4E33-84AD-850BC72D72B7}" presName="childNode1tx" presStyleLbl="bgAcc1" presStyleIdx="0" presStyleCnt="6">
        <dgm:presLayoutVars>
          <dgm:bulletEnabled val="1"/>
        </dgm:presLayoutVars>
      </dgm:prSet>
      <dgm:spPr/>
    </dgm:pt>
    <dgm:pt modelId="{835E8B05-377D-4C99-B467-9D47843C7672}" type="pres">
      <dgm:prSet presAssocID="{FA5D8F4F-874C-4E33-84AD-850BC72D72B7}" presName="parentNode1" presStyleLbl="node1" presStyleIdx="0" presStyleCnt="6" custScaleX="65471" custScaleY="159220" custLinFactNeighborX="-22665" custLinFactNeighborY="1236">
        <dgm:presLayoutVars>
          <dgm:chMax val="1"/>
          <dgm:bulletEnabled val="1"/>
        </dgm:presLayoutVars>
      </dgm:prSet>
      <dgm:spPr/>
    </dgm:pt>
    <dgm:pt modelId="{475DC527-40C9-47ED-B5E9-B27BB0FD8180}" type="pres">
      <dgm:prSet presAssocID="{FA5D8F4F-874C-4E33-84AD-850BC72D72B7}" presName="connSite1" presStyleCnt="0"/>
      <dgm:spPr/>
    </dgm:pt>
    <dgm:pt modelId="{2BBF5863-889C-4BF0-B29B-C53B7E313E31}" type="pres">
      <dgm:prSet presAssocID="{1AB5F1FE-F0F7-4D89-9413-F3637945FE8C}" presName="Name9" presStyleLbl="sibTrans2D1" presStyleIdx="0" presStyleCnt="5" custAng="19920000" custLinFactNeighborX="-3229" custLinFactNeighborY="-26192"/>
      <dgm:spPr/>
    </dgm:pt>
    <dgm:pt modelId="{4BB7A93D-4618-4DA1-9014-EEBE63E0A49A}" type="pres">
      <dgm:prSet presAssocID="{EAA62D6F-271B-4CE8-91BC-AEB0F7E9EE7A}" presName="composite2" presStyleCnt="0"/>
      <dgm:spPr/>
    </dgm:pt>
    <dgm:pt modelId="{5F8DD56C-1305-4EB2-ADDB-447FC26C768D}" type="pres">
      <dgm:prSet presAssocID="{EAA62D6F-271B-4CE8-91BC-AEB0F7E9EE7A}" presName="dummyNode2" presStyleLbl="node1" presStyleIdx="0" presStyleCnt="6"/>
      <dgm:spPr/>
    </dgm:pt>
    <dgm:pt modelId="{45D3211E-EA5A-445E-B1EB-A9EEBB170058}" type="pres">
      <dgm:prSet presAssocID="{EAA62D6F-271B-4CE8-91BC-AEB0F7E9EE7A}" presName="childNode2" presStyleLbl="bgAcc1" presStyleIdx="1" presStyleCnt="6" custScaleX="64301" custScaleY="27317" custLinFactNeighborX="-38483" custLinFactNeighborY="55969">
        <dgm:presLayoutVars>
          <dgm:bulletEnabled val="1"/>
        </dgm:presLayoutVars>
      </dgm:prSet>
      <dgm:spPr/>
    </dgm:pt>
    <dgm:pt modelId="{895241A7-C568-4FB5-976B-7EFB2BD031FB}" type="pres">
      <dgm:prSet presAssocID="{EAA62D6F-271B-4CE8-91BC-AEB0F7E9EE7A}" presName="childNode2tx" presStyleLbl="bgAcc1" presStyleIdx="1" presStyleCnt="6">
        <dgm:presLayoutVars>
          <dgm:bulletEnabled val="1"/>
        </dgm:presLayoutVars>
      </dgm:prSet>
      <dgm:spPr/>
    </dgm:pt>
    <dgm:pt modelId="{C544E1F6-46BF-4294-8CBE-B28CE313A661}" type="pres">
      <dgm:prSet presAssocID="{EAA62D6F-271B-4CE8-91BC-AEB0F7E9EE7A}" presName="parentNode2" presStyleLbl="node1" presStyleIdx="1" presStyleCnt="6" custScaleX="73396" custScaleY="204177" custLinFactNeighborX="-62973" custLinFactNeighborY="98973">
        <dgm:presLayoutVars>
          <dgm:chMax val="0"/>
          <dgm:bulletEnabled val="1"/>
        </dgm:presLayoutVars>
      </dgm:prSet>
      <dgm:spPr/>
    </dgm:pt>
    <dgm:pt modelId="{AC6C371B-50C4-4D23-9AE2-669AA84B9EC3}" type="pres">
      <dgm:prSet presAssocID="{EAA62D6F-271B-4CE8-91BC-AEB0F7E9EE7A}" presName="connSite2" presStyleCnt="0"/>
      <dgm:spPr/>
    </dgm:pt>
    <dgm:pt modelId="{A92BDA2E-59AD-4EFF-8EF9-0E7AC7C347BE}" type="pres">
      <dgm:prSet presAssocID="{85701225-A694-4EA7-A517-E9C5A78ABA58}" presName="Name18" presStyleLbl="sibTrans2D1" presStyleIdx="1" presStyleCnt="5" custAng="1200000" custScaleX="85204" custScaleY="85204" custLinFactNeighborX="-18087" custLinFactNeighborY="17866"/>
      <dgm:spPr/>
    </dgm:pt>
    <dgm:pt modelId="{793E322F-E159-4C4D-AFFF-8FEE580A00FB}" type="pres">
      <dgm:prSet presAssocID="{7E9C6808-E041-4D4E-8BB8-4B3ADF13C51C}" presName="composite1" presStyleCnt="0"/>
      <dgm:spPr/>
    </dgm:pt>
    <dgm:pt modelId="{38F864C5-6DFC-4AC3-BD15-8E059F496EFC}" type="pres">
      <dgm:prSet presAssocID="{7E9C6808-E041-4D4E-8BB8-4B3ADF13C51C}" presName="dummyNode1" presStyleLbl="node1" presStyleIdx="1" presStyleCnt="6"/>
      <dgm:spPr/>
    </dgm:pt>
    <dgm:pt modelId="{E02BCAB5-839A-42DC-AD2A-AD2315D9731F}" type="pres">
      <dgm:prSet presAssocID="{7E9C6808-E041-4D4E-8BB8-4B3ADF13C51C}" presName="childNode1" presStyleLbl="bgAcc1" presStyleIdx="2" presStyleCnt="6" custScaleX="68132" custScaleY="37631" custLinFactNeighborX="-63408" custLinFactNeighborY="-14744">
        <dgm:presLayoutVars>
          <dgm:bulletEnabled val="1"/>
        </dgm:presLayoutVars>
      </dgm:prSet>
      <dgm:spPr/>
    </dgm:pt>
    <dgm:pt modelId="{04E40E41-66C9-4916-BFAA-8AAA69C45978}" type="pres">
      <dgm:prSet presAssocID="{7E9C6808-E041-4D4E-8BB8-4B3ADF13C51C}" presName="childNode1tx" presStyleLbl="bgAcc1" presStyleIdx="2" presStyleCnt="6">
        <dgm:presLayoutVars>
          <dgm:bulletEnabled val="1"/>
        </dgm:presLayoutVars>
      </dgm:prSet>
      <dgm:spPr/>
    </dgm:pt>
    <dgm:pt modelId="{1127D8CB-BDC2-478C-BBB2-4ACBFE721811}" type="pres">
      <dgm:prSet presAssocID="{7E9C6808-E041-4D4E-8BB8-4B3ADF13C51C}" presName="parentNode1" presStyleLbl="node1" presStyleIdx="2" presStyleCnt="6" custScaleX="71514" custScaleY="170296" custLinFactNeighborX="-91855" custLinFactNeighborY="2147">
        <dgm:presLayoutVars>
          <dgm:chMax val="1"/>
          <dgm:bulletEnabled val="1"/>
        </dgm:presLayoutVars>
      </dgm:prSet>
      <dgm:spPr/>
    </dgm:pt>
    <dgm:pt modelId="{8C9FC4FA-87E5-4A4C-B8F5-5E41095FC338}" type="pres">
      <dgm:prSet presAssocID="{7E9C6808-E041-4D4E-8BB8-4B3ADF13C51C}" presName="connSite1" presStyleCnt="0"/>
      <dgm:spPr/>
    </dgm:pt>
    <dgm:pt modelId="{7FB5BB94-D6FC-4371-A58E-D3EA1F4EF1FA}" type="pres">
      <dgm:prSet presAssocID="{383DD8BE-9D84-4BC8-A42C-3CAAD6393C08}" presName="Name9" presStyleLbl="sibTrans2D1" presStyleIdx="2" presStyleCnt="5" custAng="16320000" custFlipVert="1" custScaleX="74275" custScaleY="86907" custLinFactNeighborX="-15318" custLinFactNeighborY="-3021"/>
      <dgm:spPr/>
    </dgm:pt>
    <dgm:pt modelId="{C4A2D6BA-8026-488B-8853-48FFBF890E24}" type="pres">
      <dgm:prSet presAssocID="{F459D40C-BDEF-40C6-AF35-293145D35011}" presName="composite2" presStyleCnt="0"/>
      <dgm:spPr/>
    </dgm:pt>
    <dgm:pt modelId="{1D6EC30E-269E-4C4A-8606-B68DE5F9CC26}" type="pres">
      <dgm:prSet presAssocID="{F459D40C-BDEF-40C6-AF35-293145D35011}" presName="dummyNode2" presStyleLbl="node1" presStyleIdx="2" presStyleCnt="6"/>
      <dgm:spPr/>
    </dgm:pt>
    <dgm:pt modelId="{D2487FB8-5918-4A70-86AD-CB2CDEA893F4}" type="pres">
      <dgm:prSet presAssocID="{F459D40C-BDEF-40C6-AF35-293145D35011}" presName="childNode2" presStyleLbl="bgAcc1" presStyleIdx="3" presStyleCnt="6" custScaleX="67762" custScaleY="49396" custLinFactNeighborX="-95546" custLinFactNeighborY="52772">
        <dgm:presLayoutVars>
          <dgm:bulletEnabled val="1"/>
        </dgm:presLayoutVars>
      </dgm:prSet>
      <dgm:spPr/>
    </dgm:pt>
    <dgm:pt modelId="{47E1F645-6E49-42F9-ACC1-F1D2A16A452B}" type="pres">
      <dgm:prSet presAssocID="{F459D40C-BDEF-40C6-AF35-293145D35011}" presName="childNode2tx" presStyleLbl="bgAcc1" presStyleIdx="3" presStyleCnt="6">
        <dgm:presLayoutVars>
          <dgm:bulletEnabled val="1"/>
        </dgm:presLayoutVars>
      </dgm:prSet>
      <dgm:spPr/>
    </dgm:pt>
    <dgm:pt modelId="{EB261EAD-25AB-44B1-ACA6-BE13FA57C35E}" type="pres">
      <dgm:prSet presAssocID="{F459D40C-BDEF-40C6-AF35-293145D35011}" presName="parentNode2" presStyleLbl="node1" presStyleIdx="3" presStyleCnt="6" custScaleX="78746" custScaleY="167582" custLinFactX="-25539" custLinFactNeighborX="-100000" custLinFactNeighborY="88609">
        <dgm:presLayoutVars>
          <dgm:chMax val="0"/>
          <dgm:bulletEnabled val="1"/>
        </dgm:presLayoutVars>
      </dgm:prSet>
      <dgm:spPr/>
    </dgm:pt>
    <dgm:pt modelId="{F312DA1A-AE5B-4B6D-934D-D1A43C7921F2}" type="pres">
      <dgm:prSet presAssocID="{F459D40C-BDEF-40C6-AF35-293145D35011}" presName="connSite2" presStyleCnt="0"/>
      <dgm:spPr/>
    </dgm:pt>
    <dgm:pt modelId="{96765E1A-9508-488D-9EBD-45A6184769A9}" type="pres">
      <dgm:prSet presAssocID="{4C82FD05-A01C-4831-9085-CBF0B4A1D9A0}" presName="Name18" presStyleLbl="sibTrans2D1" presStyleIdx="3" presStyleCnt="5" custAng="1440000" custScaleX="81975" custScaleY="83583" custLinFactNeighborX="-14280" custLinFactNeighborY="12017"/>
      <dgm:spPr/>
    </dgm:pt>
    <dgm:pt modelId="{281403E1-4EB3-4A60-ADD6-961746779450}" type="pres">
      <dgm:prSet presAssocID="{A7C65DFE-DFBC-415B-BDC7-CA74164EA5AB}" presName="composite1" presStyleCnt="0"/>
      <dgm:spPr/>
    </dgm:pt>
    <dgm:pt modelId="{7FC0188B-383B-4F10-84F6-4D0E1F91B7A4}" type="pres">
      <dgm:prSet presAssocID="{A7C65DFE-DFBC-415B-BDC7-CA74164EA5AB}" presName="dummyNode1" presStyleLbl="node1" presStyleIdx="3" presStyleCnt="6"/>
      <dgm:spPr/>
    </dgm:pt>
    <dgm:pt modelId="{3FE3E9F2-39A3-48A3-8BAB-BADEFEDE875C}" type="pres">
      <dgm:prSet presAssocID="{A7C65DFE-DFBC-415B-BDC7-CA74164EA5AB}" presName="childNode1" presStyleLbl="bgAcc1" presStyleIdx="4" presStyleCnt="6" custScaleX="69642" custScaleY="35727" custLinFactX="-17393" custLinFactNeighborX="-100000" custLinFactNeighborY="-14248">
        <dgm:presLayoutVars>
          <dgm:bulletEnabled val="1"/>
        </dgm:presLayoutVars>
      </dgm:prSet>
      <dgm:spPr/>
    </dgm:pt>
    <dgm:pt modelId="{B851ECE4-5AD1-4DD6-81E5-AEE6ED27EEE6}" type="pres">
      <dgm:prSet presAssocID="{A7C65DFE-DFBC-415B-BDC7-CA74164EA5AB}" presName="childNode1tx" presStyleLbl="bgAcc1" presStyleIdx="4" presStyleCnt="6">
        <dgm:presLayoutVars>
          <dgm:bulletEnabled val="1"/>
        </dgm:presLayoutVars>
      </dgm:prSet>
      <dgm:spPr/>
    </dgm:pt>
    <dgm:pt modelId="{4A0CBB40-4D55-4FA8-8731-2611813731C7}" type="pres">
      <dgm:prSet presAssocID="{A7C65DFE-DFBC-415B-BDC7-CA74164EA5AB}" presName="parentNode1" presStyleLbl="node1" presStyleIdx="4" presStyleCnt="6" custScaleX="76804" custScaleY="172574" custLinFactX="-49033" custLinFactNeighborX="-100000" custLinFactNeighborY="-7090">
        <dgm:presLayoutVars>
          <dgm:chMax val="1"/>
          <dgm:bulletEnabled val="1"/>
        </dgm:presLayoutVars>
      </dgm:prSet>
      <dgm:spPr/>
    </dgm:pt>
    <dgm:pt modelId="{CF817FAF-9092-4D88-AB4E-7CE9F414E030}" type="pres">
      <dgm:prSet presAssocID="{A7C65DFE-DFBC-415B-BDC7-CA74164EA5AB}" presName="connSite1" presStyleCnt="0"/>
      <dgm:spPr/>
    </dgm:pt>
    <dgm:pt modelId="{393DA8F9-6126-4CBF-BF9A-E86BC35B983D}" type="pres">
      <dgm:prSet presAssocID="{4835C430-2BE7-49B9-9D5B-1B57D9DA4C79}" presName="Name9" presStyleLbl="sibTrans2D1" presStyleIdx="4" presStyleCnt="5" custAng="20820000" custLinFactNeighborX="-1905" custLinFactNeighborY="-22145"/>
      <dgm:spPr/>
    </dgm:pt>
    <dgm:pt modelId="{35D44839-8044-4BA0-A36E-7B95F39D6686}" type="pres">
      <dgm:prSet presAssocID="{2E96C7A8-4AEE-402C-B9EC-44175C0F9B32}" presName="composite2" presStyleCnt="0"/>
      <dgm:spPr/>
    </dgm:pt>
    <dgm:pt modelId="{119B4234-AF8A-427D-8F05-91426412FCA8}" type="pres">
      <dgm:prSet presAssocID="{2E96C7A8-4AEE-402C-B9EC-44175C0F9B32}" presName="dummyNode2" presStyleLbl="node1" presStyleIdx="4" presStyleCnt="6"/>
      <dgm:spPr/>
    </dgm:pt>
    <dgm:pt modelId="{9EEAB03A-18BE-4358-89AD-7BF720D38D49}" type="pres">
      <dgm:prSet presAssocID="{2E96C7A8-4AEE-402C-B9EC-44175C0F9B32}" presName="childNode2" presStyleLbl="bgAcc1" presStyleIdx="5" presStyleCnt="6" custScaleX="82441" custScaleY="31728" custLinFactX="-15783" custLinFactNeighborX="-100000" custLinFactNeighborY="40646">
        <dgm:presLayoutVars>
          <dgm:bulletEnabled val="1"/>
        </dgm:presLayoutVars>
      </dgm:prSet>
      <dgm:spPr/>
    </dgm:pt>
    <dgm:pt modelId="{3D32F263-3659-4FBF-9EBE-E11E630EE595}" type="pres">
      <dgm:prSet presAssocID="{2E96C7A8-4AEE-402C-B9EC-44175C0F9B32}" presName="childNode2tx" presStyleLbl="bgAcc1" presStyleIdx="5" presStyleCnt="6">
        <dgm:presLayoutVars>
          <dgm:bulletEnabled val="1"/>
        </dgm:presLayoutVars>
      </dgm:prSet>
      <dgm:spPr/>
    </dgm:pt>
    <dgm:pt modelId="{F7CAAE89-D92F-4C6A-A0A1-B86B7BF3059D}" type="pres">
      <dgm:prSet presAssocID="{2E96C7A8-4AEE-402C-B9EC-44175C0F9B32}" presName="parentNode2" presStyleLbl="node1" presStyleIdx="5" presStyleCnt="6" custScaleX="80247" custScaleY="196778" custLinFactX="-49023" custLinFactNeighborX="-100000" custLinFactNeighborY="66712">
        <dgm:presLayoutVars>
          <dgm:chMax val="0"/>
          <dgm:bulletEnabled val="1"/>
        </dgm:presLayoutVars>
      </dgm:prSet>
      <dgm:spPr/>
    </dgm:pt>
    <dgm:pt modelId="{376E9626-0C1F-4798-A20D-25E4A5203EB3}" type="pres">
      <dgm:prSet presAssocID="{2E96C7A8-4AEE-402C-B9EC-44175C0F9B32}" presName="connSite2" presStyleCnt="0"/>
      <dgm:spPr/>
    </dgm:pt>
  </dgm:ptLst>
  <dgm:cxnLst>
    <dgm:cxn modelId="{85393605-C321-4CE1-B839-8552EE0E6DD7}" srcId="{F459D40C-BDEF-40C6-AF35-293145D35011}" destId="{FA80F710-11D4-408D-84CF-9DDFAC0298E1}" srcOrd="0" destOrd="0" parTransId="{A8B889FC-5CF9-4DB0-9198-CCA7017FF01E}" sibTransId="{66A230D9-5C0D-4919-A19B-98040D3BF7FE}"/>
    <dgm:cxn modelId="{B948110C-3F1B-4926-AA6B-33A4119395C6}" type="presOf" srcId="{1AB5F1FE-F0F7-4D89-9413-F3637945FE8C}" destId="{2BBF5863-889C-4BF0-B29B-C53B7E313E31}" srcOrd="0" destOrd="0" presId="urn:microsoft.com/office/officeart/2005/8/layout/hProcess4"/>
    <dgm:cxn modelId="{5C863812-C63E-424E-8168-7B65CCE72F1F}" srcId="{FA5D8F4F-874C-4E33-84AD-850BC72D72B7}" destId="{4E7247E7-96CE-44BB-A8B9-8C76D796C80D}" srcOrd="0" destOrd="0" parTransId="{C2137972-B267-47CA-B4AB-073C8CB3C0FB}" sibTransId="{FD746A7A-772D-43D3-B5A5-7D64FF8BE19D}"/>
    <dgm:cxn modelId="{65D2BF21-E771-44E9-AB0F-13097928E123}" srcId="{F459D40C-BDEF-40C6-AF35-293145D35011}" destId="{DA476CAB-1DD2-4242-A7F8-D500AD2D44FC}" srcOrd="1" destOrd="0" parTransId="{ABB8B209-4E6D-4AF9-AE56-8F02942BE09D}" sibTransId="{DBB13480-3746-400D-A3F0-70C7A80DD865}"/>
    <dgm:cxn modelId="{5CE13E25-A179-4D32-A00D-C4A07C383521}" srcId="{A7C65DFE-DFBC-415B-BDC7-CA74164EA5AB}" destId="{B4B532DB-E223-4B3A-A840-088ECEB7ADDB}" srcOrd="0" destOrd="0" parTransId="{1879B903-16BD-435B-BDAF-0BA639F98474}" sibTransId="{FB85B5D3-A465-4856-8D79-6D15A831F5FC}"/>
    <dgm:cxn modelId="{FB1B9327-5D08-4C7F-80BF-E017F0586AC3}" srcId="{2E96C7A8-4AEE-402C-B9EC-44175C0F9B32}" destId="{8A18BD7B-F6B9-49DA-AC94-3D08B1F59C73}" srcOrd="0" destOrd="0" parTransId="{658A8CFF-9A94-4773-9F8C-96E4666C017B}" sibTransId="{28317B7E-F302-4A88-A2B5-C27B64BE2D38}"/>
    <dgm:cxn modelId="{E112C92F-60F6-482D-B1AF-BD53DB5F1778}" type="presOf" srcId="{EAA62D6F-271B-4CE8-91BC-AEB0F7E9EE7A}" destId="{C544E1F6-46BF-4294-8CBE-B28CE313A661}" srcOrd="0" destOrd="0" presId="urn:microsoft.com/office/officeart/2005/8/layout/hProcess4"/>
    <dgm:cxn modelId="{FD308033-C1B9-4709-90DA-57B83CFB06C6}" srcId="{62C7FFD2-1B00-4541-80F3-94FC16273FF0}" destId="{A7C65DFE-DFBC-415B-BDC7-CA74164EA5AB}" srcOrd="4" destOrd="0" parTransId="{F96AC1DE-EF97-4569-8424-CEBF10D045D3}" sibTransId="{4835C430-2BE7-49B9-9D5B-1B57D9DA4C79}"/>
    <dgm:cxn modelId="{7C28F936-4760-40D8-9D21-C37B511E6819}" type="presOf" srcId="{FA80F710-11D4-408D-84CF-9DDFAC0298E1}" destId="{D2487FB8-5918-4A70-86AD-CB2CDEA893F4}" srcOrd="0" destOrd="0" presId="urn:microsoft.com/office/officeart/2005/8/layout/hProcess4"/>
    <dgm:cxn modelId="{D3464560-7B83-4EEB-B4DD-3BC93C93B173}" type="presOf" srcId="{5A01DBF2-9D30-4D90-BDDC-E505EF103640}" destId="{04E40E41-66C9-4916-BFAA-8AAA69C45978}" srcOrd="1" destOrd="1" presId="urn:microsoft.com/office/officeart/2005/8/layout/hProcess4"/>
    <dgm:cxn modelId="{356C1941-7612-4751-8824-D680E38B4B09}" type="presOf" srcId="{4C82FD05-A01C-4831-9085-CBF0B4A1D9A0}" destId="{96765E1A-9508-488D-9EBD-45A6184769A9}" srcOrd="0" destOrd="0" presId="urn:microsoft.com/office/officeart/2005/8/layout/hProcess4"/>
    <dgm:cxn modelId="{4D9F3744-B3F8-48DC-9F17-3AF42782D84A}" type="presOf" srcId="{4835C430-2BE7-49B9-9D5B-1B57D9DA4C79}" destId="{393DA8F9-6126-4CBF-BF9A-E86BC35B983D}" srcOrd="0" destOrd="0" presId="urn:microsoft.com/office/officeart/2005/8/layout/hProcess4"/>
    <dgm:cxn modelId="{A1E28F48-D047-49F0-BADE-A0F2B1AFDDC3}" srcId="{62C7FFD2-1B00-4541-80F3-94FC16273FF0}" destId="{FA5D8F4F-874C-4E33-84AD-850BC72D72B7}" srcOrd="0" destOrd="0" parTransId="{DAE6AF53-9215-4F7E-B2EE-837273A5311C}" sibTransId="{1AB5F1FE-F0F7-4D89-9413-F3637945FE8C}"/>
    <dgm:cxn modelId="{4146D948-BAA8-459E-AE4A-666F96DF284C}" type="presOf" srcId="{2E96C7A8-4AEE-402C-B9EC-44175C0F9B32}" destId="{F7CAAE89-D92F-4C6A-A0A1-B86B7BF3059D}" srcOrd="0" destOrd="0" presId="urn:microsoft.com/office/officeart/2005/8/layout/hProcess4"/>
    <dgm:cxn modelId="{BFC20F4B-5035-4A87-9339-799556FCF846}" type="presOf" srcId="{8A18BD7B-F6B9-49DA-AC94-3D08B1F59C73}" destId="{3D32F263-3659-4FBF-9EBE-E11E630EE595}" srcOrd="1" destOrd="0" presId="urn:microsoft.com/office/officeart/2005/8/layout/hProcess4"/>
    <dgm:cxn modelId="{8B323D6F-B4E1-4008-9C0D-0F95F9F0CF16}" type="presOf" srcId="{11FEA11F-4C1A-499D-A025-41F721D8BC5D}" destId="{E02BCAB5-839A-42DC-AD2A-AD2315D9731F}" srcOrd="0" destOrd="0" presId="urn:microsoft.com/office/officeart/2005/8/layout/hProcess4"/>
    <dgm:cxn modelId="{6C376554-AEFC-46AD-A870-9BB6DA2D42C0}" type="presOf" srcId="{85701225-A694-4EA7-A517-E9C5A78ABA58}" destId="{A92BDA2E-59AD-4EFF-8EF9-0E7AC7C347BE}" srcOrd="0" destOrd="0" presId="urn:microsoft.com/office/officeart/2005/8/layout/hProcess4"/>
    <dgm:cxn modelId="{A955E355-613A-43D2-8D01-8031522C537D}" srcId="{62C7FFD2-1B00-4541-80F3-94FC16273FF0}" destId="{EAA62D6F-271B-4CE8-91BC-AEB0F7E9EE7A}" srcOrd="1" destOrd="0" parTransId="{FCE8672D-0648-437F-A214-97010E76BF18}" sibTransId="{85701225-A694-4EA7-A517-E9C5A78ABA58}"/>
    <dgm:cxn modelId="{6EA4A291-7211-48D5-AAF5-08A8056410F4}" type="presOf" srcId="{4E7247E7-96CE-44BB-A8B9-8C76D796C80D}" destId="{64082AFE-370F-463D-8EA8-9F956323EA7A}" srcOrd="1" destOrd="0" presId="urn:microsoft.com/office/officeart/2005/8/layout/hProcess4"/>
    <dgm:cxn modelId="{99D20B94-4FCB-4A69-BDCB-A908A2781B6E}" type="presOf" srcId="{B4B532DB-E223-4B3A-A840-088ECEB7ADDB}" destId="{3FE3E9F2-39A3-48A3-8BAB-BADEFEDE875C}" srcOrd="0" destOrd="0" presId="urn:microsoft.com/office/officeart/2005/8/layout/hProcess4"/>
    <dgm:cxn modelId="{73B14F95-901A-47C5-9837-16AFBBA16D50}" type="presOf" srcId="{F459D40C-BDEF-40C6-AF35-293145D35011}" destId="{EB261EAD-25AB-44B1-ACA6-BE13FA57C35E}" srcOrd="0" destOrd="0" presId="urn:microsoft.com/office/officeart/2005/8/layout/hProcess4"/>
    <dgm:cxn modelId="{5C2D7398-B741-47DE-B465-07E0922CA084}" type="presOf" srcId="{FA80F710-11D4-408D-84CF-9DDFAC0298E1}" destId="{47E1F645-6E49-42F9-ACC1-F1D2A16A452B}" srcOrd="1" destOrd="0" presId="urn:microsoft.com/office/officeart/2005/8/layout/hProcess4"/>
    <dgm:cxn modelId="{87A09899-B0C0-4753-8073-172C298D5EC7}" type="presOf" srcId="{A7C65DFE-DFBC-415B-BDC7-CA74164EA5AB}" destId="{4A0CBB40-4D55-4FA8-8731-2611813731C7}" srcOrd="0" destOrd="0" presId="urn:microsoft.com/office/officeart/2005/8/layout/hProcess4"/>
    <dgm:cxn modelId="{6B141C9B-BDFF-4507-A5AC-5D7BA41342DF}" type="presOf" srcId="{8A18BD7B-F6B9-49DA-AC94-3D08B1F59C73}" destId="{9EEAB03A-18BE-4358-89AD-7BF720D38D49}" srcOrd="0" destOrd="0" presId="urn:microsoft.com/office/officeart/2005/8/layout/hProcess4"/>
    <dgm:cxn modelId="{5C2513A7-9C7A-4D27-99DC-80A0B7B3D673}" type="presOf" srcId="{FA5D8F4F-874C-4E33-84AD-850BC72D72B7}" destId="{835E8B05-377D-4C99-B467-9D47843C7672}" srcOrd="0" destOrd="0" presId="urn:microsoft.com/office/officeart/2005/8/layout/hProcess4"/>
    <dgm:cxn modelId="{70593DAC-6559-451E-87D1-1068C6BF5885}" type="presOf" srcId="{DA476CAB-1DD2-4242-A7F8-D500AD2D44FC}" destId="{47E1F645-6E49-42F9-ACC1-F1D2A16A452B}" srcOrd="1" destOrd="1" presId="urn:microsoft.com/office/officeart/2005/8/layout/hProcess4"/>
    <dgm:cxn modelId="{336EBAAF-A631-42FF-9583-8C06EB86F00A}" type="presOf" srcId="{5A01DBF2-9D30-4D90-BDDC-E505EF103640}" destId="{E02BCAB5-839A-42DC-AD2A-AD2315D9731F}" srcOrd="0" destOrd="1" presId="urn:microsoft.com/office/officeart/2005/8/layout/hProcess4"/>
    <dgm:cxn modelId="{90BA80BB-BDBA-4F5A-90C4-7DAE44F15170}" srcId="{7E9C6808-E041-4D4E-8BB8-4B3ADF13C51C}" destId="{11FEA11F-4C1A-499D-A025-41F721D8BC5D}" srcOrd="0" destOrd="0" parTransId="{81633C64-DA5D-4721-BF41-958681318535}" sibTransId="{34912CE9-A269-4E29-AD20-90C5B8E45050}"/>
    <dgm:cxn modelId="{A079FBBB-62ED-47B6-B306-2588E1B329E6}" srcId="{62C7FFD2-1B00-4541-80F3-94FC16273FF0}" destId="{2E96C7A8-4AEE-402C-B9EC-44175C0F9B32}" srcOrd="5" destOrd="0" parTransId="{AD89DB09-6057-4EFC-9C5E-B6CEC368CBBB}" sibTransId="{7D5EA643-40B8-4101-8659-EA3BA33E3707}"/>
    <dgm:cxn modelId="{0E71B6C1-BE94-4326-8B8E-93067393F09E}" type="presOf" srcId="{4E7247E7-96CE-44BB-A8B9-8C76D796C80D}" destId="{55B5D224-1560-4E58-BF60-2F5277BF1312}" srcOrd="0" destOrd="0" presId="urn:microsoft.com/office/officeart/2005/8/layout/hProcess4"/>
    <dgm:cxn modelId="{C1786EC9-BBA1-44E0-BC4E-E45C07FB2AFD}" type="presOf" srcId="{F880824F-37D6-4B67-A9CA-F417EF739EFC}" destId="{45D3211E-EA5A-445E-B1EB-A9EEBB170058}" srcOrd="0" destOrd="0" presId="urn:microsoft.com/office/officeart/2005/8/layout/hProcess4"/>
    <dgm:cxn modelId="{B0E6C9CC-C533-40D2-A2CF-FD14CC80DC92}" type="presOf" srcId="{383DD8BE-9D84-4BC8-A42C-3CAAD6393C08}" destId="{7FB5BB94-D6FC-4371-A58E-D3EA1F4EF1FA}" srcOrd="0" destOrd="0" presId="urn:microsoft.com/office/officeart/2005/8/layout/hProcess4"/>
    <dgm:cxn modelId="{956BAED0-2BFB-4B12-87DF-AFC432B0E083}" type="presOf" srcId="{DA476CAB-1DD2-4242-A7F8-D500AD2D44FC}" destId="{D2487FB8-5918-4A70-86AD-CB2CDEA893F4}" srcOrd="0" destOrd="1" presId="urn:microsoft.com/office/officeart/2005/8/layout/hProcess4"/>
    <dgm:cxn modelId="{762400D7-EA68-4461-8816-8E38625F9F21}" type="presOf" srcId="{F880824F-37D6-4B67-A9CA-F417EF739EFC}" destId="{895241A7-C568-4FB5-976B-7EFB2BD031FB}" srcOrd="1" destOrd="0" presId="urn:microsoft.com/office/officeart/2005/8/layout/hProcess4"/>
    <dgm:cxn modelId="{557EC5D8-E31E-4897-AC5F-95F53BEC1CCD}" srcId="{62C7FFD2-1B00-4541-80F3-94FC16273FF0}" destId="{F459D40C-BDEF-40C6-AF35-293145D35011}" srcOrd="3" destOrd="0" parTransId="{E86471BE-8AAA-4E41-B357-553A4E6E7BEA}" sibTransId="{4C82FD05-A01C-4831-9085-CBF0B4A1D9A0}"/>
    <dgm:cxn modelId="{CA46C5DA-895A-43A3-BF16-3692CEBE128B}" srcId="{62C7FFD2-1B00-4541-80F3-94FC16273FF0}" destId="{7E9C6808-E041-4D4E-8BB8-4B3ADF13C51C}" srcOrd="2" destOrd="0" parTransId="{ADA27368-56EE-47CF-94B7-AA0D9F36CA52}" sibTransId="{383DD8BE-9D84-4BC8-A42C-3CAAD6393C08}"/>
    <dgm:cxn modelId="{A23F28E1-50D5-486D-AD3D-B5DC3E92CF10}" type="presOf" srcId="{11FEA11F-4C1A-499D-A025-41F721D8BC5D}" destId="{04E40E41-66C9-4916-BFAA-8AAA69C45978}" srcOrd="1" destOrd="0" presId="urn:microsoft.com/office/officeart/2005/8/layout/hProcess4"/>
    <dgm:cxn modelId="{A39803E8-0AE0-45F0-B69F-8C4DBEA4F346}" type="presOf" srcId="{7E9C6808-E041-4D4E-8BB8-4B3ADF13C51C}" destId="{1127D8CB-BDC2-478C-BBB2-4ACBFE721811}" srcOrd="0" destOrd="0" presId="urn:microsoft.com/office/officeart/2005/8/layout/hProcess4"/>
    <dgm:cxn modelId="{ABAD9AE8-C3A6-47CE-A6DE-727942C4A17F}" srcId="{EAA62D6F-271B-4CE8-91BC-AEB0F7E9EE7A}" destId="{F880824F-37D6-4B67-A9CA-F417EF739EFC}" srcOrd="0" destOrd="0" parTransId="{F60D3E0E-D7B0-4F6D-816F-28937BDD2ADF}" sibTransId="{DBA04036-4E7C-42CE-85C0-74D9F46303AB}"/>
    <dgm:cxn modelId="{08236EF1-0761-4256-A6A3-2B13BDE4CDC5}" type="presOf" srcId="{62C7FFD2-1B00-4541-80F3-94FC16273FF0}" destId="{7D3F24F3-1C39-4F00-9FAB-A8AD1EC8223B}" srcOrd="0" destOrd="0" presId="urn:microsoft.com/office/officeart/2005/8/layout/hProcess4"/>
    <dgm:cxn modelId="{4608CEF2-EA56-4EE3-B67B-35B6CBB45156}" srcId="{7E9C6808-E041-4D4E-8BB8-4B3ADF13C51C}" destId="{5A01DBF2-9D30-4D90-BDDC-E505EF103640}" srcOrd="1" destOrd="0" parTransId="{D67CFA09-F063-41DE-8115-0DAE5055BE84}" sibTransId="{DD2A1612-C96F-46F3-8ECC-B7EABAA46556}"/>
    <dgm:cxn modelId="{C1641AF9-C3AC-4ECC-9E16-8E415F03EEC6}" type="presOf" srcId="{B4B532DB-E223-4B3A-A840-088ECEB7ADDB}" destId="{B851ECE4-5AD1-4DD6-81E5-AEE6ED27EEE6}" srcOrd="1" destOrd="0" presId="urn:microsoft.com/office/officeart/2005/8/layout/hProcess4"/>
    <dgm:cxn modelId="{004D8C36-D876-4C3B-AEB1-37D8DE5D1F94}" type="presParOf" srcId="{7D3F24F3-1C39-4F00-9FAB-A8AD1EC8223B}" destId="{A02B3637-C4D2-41CE-87C1-8783F4C1BA8D}" srcOrd="0" destOrd="0" presId="urn:microsoft.com/office/officeart/2005/8/layout/hProcess4"/>
    <dgm:cxn modelId="{FF38B603-8744-49CC-98E7-E089A901568C}" type="presParOf" srcId="{7D3F24F3-1C39-4F00-9FAB-A8AD1EC8223B}" destId="{9C17E683-ADF2-425E-8138-F49DEDB2AFD8}" srcOrd="1" destOrd="0" presId="urn:microsoft.com/office/officeart/2005/8/layout/hProcess4"/>
    <dgm:cxn modelId="{A5961F97-F08D-4923-B1D5-77F11C09C456}" type="presParOf" srcId="{7D3F24F3-1C39-4F00-9FAB-A8AD1EC8223B}" destId="{47ABFD13-653C-4DE0-B376-9CA5B7EC87DB}" srcOrd="2" destOrd="0" presId="urn:microsoft.com/office/officeart/2005/8/layout/hProcess4"/>
    <dgm:cxn modelId="{749185B8-0F41-4C9B-B453-487CBC0F05A1}" type="presParOf" srcId="{47ABFD13-653C-4DE0-B376-9CA5B7EC87DB}" destId="{54F4B2EC-9AF9-4E9D-9570-7FD0883377C2}" srcOrd="0" destOrd="0" presId="urn:microsoft.com/office/officeart/2005/8/layout/hProcess4"/>
    <dgm:cxn modelId="{03B6001B-A3E2-4C6D-8997-7FB19D3CAF86}" type="presParOf" srcId="{54F4B2EC-9AF9-4E9D-9570-7FD0883377C2}" destId="{A0298A51-A26C-47EF-A439-68105C8DD3BB}" srcOrd="0" destOrd="0" presId="urn:microsoft.com/office/officeart/2005/8/layout/hProcess4"/>
    <dgm:cxn modelId="{9D8BC2FD-2BAA-4228-BBA4-F8085A188AD5}" type="presParOf" srcId="{54F4B2EC-9AF9-4E9D-9570-7FD0883377C2}" destId="{55B5D224-1560-4E58-BF60-2F5277BF1312}" srcOrd="1" destOrd="0" presId="urn:microsoft.com/office/officeart/2005/8/layout/hProcess4"/>
    <dgm:cxn modelId="{8C7782D8-6EFB-4F42-9DE5-BEB80D838297}" type="presParOf" srcId="{54F4B2EC-9AF9-4E9D-9570-7FD0883377C2}" destId="{64082AFE-370F-463D-8EA8-9F956323EA7A}" srcOrd="2" destOrd="0" presId="urn:microsoft.com/office/officeart/2005/8/layout/hProcess4"/>
    <dgm:cxn modelId="{44BF211B-7C0A-4166-8580-0664C14A3326}" type="presParOf" srcId="{54F4B2EC-9AF9-4E9D-9570-7FD0883377C2}" destId="{835E8B05-377D-4C99-B467-9D47843C7672}" srcOrd="3" destOrd="0" presId="urn:microsoft.com/office/officeart/2005/8/layout/hProcess4"/>
    <dgm:cxn modelId="{A7A307EA-7AB9-40CE-A9E4-5837167467EA}" type="presParOf" srcId="{54F4B2EC-9AF9-4E9D-9570-7FD0883377C2}" destId="{475DC527-40C9-47ED-B5E9-B27BB0FD8180}" srcOrd="4" destOrd="0" presId="urn:microsoft.com/office/officeart/2005/8/layout/hProcess4"/>
    <dgm:cxn modelId="{D9F6DC9F-9481-4A86-9B14-2BDD318B551F}" type="presParOf" srcId="{47ABFD13-653C-4DE0-B376-9CA5B7EC87DB}" destId="{2BBF5863-889C-4BF0-B29B-C53B7E313E31}" srcOrd="1" destOrd="0" presId="urn:microsoft.com/office/officeart/2005/8/layout/hProcess4"/>
    <dgm:cxn modelId="{03C0C33F-33F1-4281-9614-9DB3FDEB43B5}" type="presParOf" srcId="{47ABFD13-653C-4DE0-B376-9CA5B7EC87DB}" destId="{4BB7A93D-4618-4DA1-9014-EEBE63E0A49A}" srcOrd="2" destOrd="0" presId="urn:microsoft.com/office/officeart/2005/8/layout/hProcess4"/>
    <dgm:cxn modelId="{EE7543A5-EB18-491B-BF67-A08D1E39EA0F}" type="presParOf" srcId="{4BB7A93D-4618-4DA1-9014-EEBE63E0A49A}" destId="{5F8DD56C-1305-4EB2-ADDB-447FC26C768D}" srcOrd="0" destOrd="0" presId="urn:microsoft.com/office/officeart/2005/8/layout/hProcess4"/>
    <dgm:cxn modelId="{6D67701F-F449-4402-AD81-CD60E5D1A536}" type="presParOf" srcId="{4BB7A93D-4618-4DA1-9014-EEBE63E0A49A}" destId="{45D3211E-EA5A-445E-B1EB-A9EEBB170058}" srcOrd="1" destOrd="0" presId="urn:microsoft.com/office/officeart/2005/8/layout/hProcess4"/>
    <dgm:cxn modelId="{5D278A85-7B04-4B2D-B3E2-CB9EDA43FE7D}" type="presParOf" srcId="{4BB7A93D-4618-4DA1-9014-EEBE63E0A49A}" destId="{895241A7-C568-4FB5-976B-7EFB2BD031FB}" srcOrd="2" destOrd="0" presId="urn:microsoft.com/office/officeart/2005/8/layout/hProcess4"/>
    <dgm:cxn modelId="{A4D38A53-67D7-4BFC-99F8-861E5A26DB30}" type="presParOf" srcId="{4BB7A93D-4618-4DA1-9014-EEBE63E0A49A}" destId="{C544E1F6-46BF-4294-8CBE-B28CE313A661}" srcOrd="3" destOrd="0" presId="urn:microsoft.com/office/officeart/2005/8/layout/hProcess4"/>
    <dgm:cxn modelId="{764772FA-E8A1-45C0-85E2-F86FE606889C}" type="presParOf" srcId="{4BB7A93D-4618-4DA1-9014-EEBE63E0A49A}" destId="{AC6C371B-50C4-4D23-9AE2-669AA84B9EC3}" srcOrd="4" destOrd="0" presId="urn:microsoft.com/office/officeart/2005/8/layout/hProcess4"/>
    <dgm:cxn modelId="{E081853F-072C-477B-9C77-DEBD3960C9F9}" type="presParOf" srcId="{47ABFD13-653C-4DE0-B376-9CA5B7EC87DB}" destId="{A92BDA2E-59AD-4EFF-8EF9-0E7AC7C347BE}" srcOrd="3" destOrd="0" presId="urn:microsoft.com/office/officeart/2005/8/layout/hProcess4"/>
    <dgm:cxn modelId="{01E2D0D2-6A84-454B-A0DD-FF5B7C8180D1}" type="presParOf" srcId="{47ABFD13-653C-4DE0-B376-9CA5B7EC87DB}" destId="{793E322F-E159-4C4D-AFFF-8FEE580A00FB}" srcOrd="4" destOrd="0" presId="urn:microsoft.com/office/officeart/2005/8/layout/hProcess4"/>
    <dgm:cxn modelId="{401F8FA8-1387-4180-B25A-2DCCAEBC2C89}" type="presParOf" srcId="{793E322F-E159-4C4D-AFFF-8FEE580A00FB}" destId="{38F864C5-6DFC-4AC3-BD15-8E059F496EFC}" srcOrd="0" destOrd="0" presId="urn:microsoft.com/office/officeart/2005/8/layout/hProcess4"/>
    <dgm:cxn modelId="{F1D1806D-5187-4BF1-AA1C-A59FD66FA175}" type="presParOf" srcId="{793E322F-E159-4C4D-AFFF-8FEE580A00FB}" destId="{E02BCAB5-839A-42DC-AD2A-AD2315D9731F}" srcOrd="1" destOrd="0" presId="urn:microsoft.com/office/officeart/2005/8/layout/hProcess4"/>
    <dgm:cxn modelId="{FB59100B-19E6-44E5-89B4-16E3F241285A}" type="presParOf" srcId="{793E322F-E159-4C4D-AFFF-8FEE580A00FB}" destId="{04E40E41-66C9-4916-BFAA-8AAA69C45978}" srcOrd="2" destOrd="0" presId="urn:microsoft.com/office/officeart/2005/8/layout/hProcess4"/>
    <dgm:cxn modelId="{B9082582-BD06-4A44-BC51-97D39A6F0FCE}" type="presParOf" srcId="{793E322F-E159-4C4D-AFFF-8FEE580A00FB}" destId="{1127D8CB-BDC2-478C-BBB2-4ACBFE721811}" srcOrd="3" destOrd="0" presId="urn:microsoft.com/office/officeart/2005/8/layout/hProcess4"/>
    <dgm:cxn modelId="{36FDFF6A-8C7E-4E67-B881-552B53562F28}" type="presParOf" srcId="{793E322F-E159-4C4D-AFFF-8FEE580A00FB}" destId="{8C9FC4FA-87E5-4A4C-B8F5-5E41095FC338}" srcOrd="4" destOrd="0" presId="urn:microsoft.com/office/officeart/2005/8/layout/hProcess4"/>
    <dgm:cxn modelId="{8568DB6C-7A93-4082-BA50-2FA817598C20}" type="presParOf" srcId="{47ABFD13-653C-4DE0-B376-9CA5B7EC87DB}" destId="{7FB5BB94-D6FC-4371-A58E-D3EA1F4EF1FA}" srcOrd="5" destOrd="0" presId="urn:microsoft.com/office/officeart/2005/8/layout/hProcess4"/>
    <dgm:cxn modelId="{1577D988-D356-4ED0-95E6-0A091CCCEA85}" type="presParOf" srcId="{47ABFD13-653C-4DE0-B376-9CA5B7EC87DB}" destId="{C4A2D6BA-8026-488B-8853-48FFBF890E24}" srcOrd="6" destOrd="0" presId="urn:microsoft.com/office/officeart/2005/8/layout/hProcess4"/>
    <dgm:cxn modelId="{FDC38D66-9F7B-4559-BB42-569EEB288588}" type="presParOf" srcId="{C4A2D6BA-8026-488B-8853-48FFBF890E24}" destId="{1D6EC30E-269E-4C4A-8606-B68DE5F9CC26}" srcOrd="0" destOrd="0" presId="urn:microsoft.com/office/officeart/2005/8/layout/hProcess4"/>
    <dgm:cxn modelId="{280502C7-BF8B-4DDC-B086-30DF9F4E02B8}" type="presParOf" srcId="{C4A2D6BA-8026-488B-8853-48FFBF890E24}" destId="{D2487FB8-5918-4A70-86AD-CB2CDEA893F4}" srcOrd="1" destOrd="0" presId="urn:microsoft.com/office/officeart/2005/8/layout/hProcess4"/>
    <dgm:cxn modelId="{1DD17F30-0B87-4D95-9804-64194978460F}" type="presParOf" srcId="{C4A2D6BA-8026-488B-8853-48FFBF890E24}" destId="{47E1F645-6E49-42F9-ACC1-F1D2A16A452B}" srcOrd="2" destOrd="0" presId="urn:microsoft.com/office/officeart/2005/8/layout/hProcess4"/>
    <dgm:cxn modelId="{850436B2-9482-4E78-9C40-5D285339D6E4}" type="presParOf" srcId="{C4A2D6BA-8026-488B-8853-48FFBF890E24}" destId="{EB261EAD-25AB-44B1-ACA6-BE13FA57C35E}" srcOrd="3" destOrd="0" presId="urn:microsoft.com/office/officeart/2005/8/layout/hProcess4"/>
    <dgm:cxn modelId="{DB8D6D19-8C90-44DF-9746-330CEAC2DA4C}" type="presParOf" srcId="{C4A2D6BA-8026-488B-8853-48FFBF890E24}" destId="{F312DA1A-AE5B-4B6D-934D-D1A43C7921F2}" srcOrd="4" destOrd="0" presId="urn:microsoft.com/office/officeart/2005/8/layout/hProcess4"/>
    <dgm:cxn modelId="{ABB8EEA7-4264-4425-8943-B0C6637D02AD}" type="presParOf" srcId="{47ABFD13-653C-4DE0-B376-9CA5B7EC87DB}" destId="{96765E1A-9508-488D-9EBD-45A6184769A9}" srcOrd="7" destOrd="0" presId="urn:microsoft.com/office/officeart/2005/8/layout/hProcess4"/>
    <dgm:cxn modelId="{24B7661E-A861-43A9-A095-364697B0F4FA}" type="presParOf" srcId="{47ABFD13-653C-4DE0-B376-9CA5B7EC87DB}" destId="{281403E1-4EB3-4A60-ADD6-961746779450}" srcOrd="8" destOrd="0" presId="urn:microsoft.com/office/officeart/2005/8/layout/hProcess4"/>
    <dgm:cxn modelId="{42FBDAA3-E47D-4E70-98F2-35912DF5B71E}" type="presParOf" srcId="{281403E1-4EB3-4A60-ADD6-961746779450}" destId="{7FC0188B-383B-4F10-84F6-4D0E1F91B7A4}" srcOrd="0" destOrd="0" presId="urn:microsoft.com/office/officeart/2005/8/layout/hProcess4"/>
    <dgm:cxn modelId="{66139973-27D1-4DFB-8CEF-FBBF2EC52305}" type="presParOf" srcId="{281403E1-4EB3-4A60-ADD6-961746779450}" destId="{3FE3E9F2-39A3-48A3-8BAB-BADEFEDE875C}" srcOrd="1" destOrd="0" presId="urn:microsoft.com/office/officeart/2005/8/layout/hProcess4"/>
    <dgm:cxn modelId="{0D6EC8DE-2E5B-4D4B-8CE4-30D4E853264A}" type="presParOf" srcId="{281403E1-4EB3-4A60-ADD6-961746779450}" destId="{B851ECE4-5AD1-4DD6-81E5-AEE6ED27EEE6}" srcOrd="2" destOrd="0" presId="urn:microsoft.com/office/officeart/2005/8/layout/hProcess4"/>
    <dgm:cxn modelId="{D8D2977F-F6BD-48C8-89FA-B0C1D9FF5F77}" type="presParOf" srcId="{281403E1-4EB3-4A60-ADD6-961746779450}" destId="{4A0CBB40-4D55-4FA8-8731-2611813731C7}" srcOrd="3" destOrd="0" presId="urn:microsoft.com/office/officeart/2005/8/layout/hProcess4"/>
    <dgm:cxn modelId="{F48B1A16-0207-431A-B3CD-4D9FF5B34F7C}" type="presParOf" srcId="{281403E1-4EB3-4A60-ADD6-961746779450}" destId="{CF817FAF-9092-4D88-AB4E-7CE9F414E030}" srcOrd="4" destOrd="0" presId="urn:microsoft.com/office/officeart/2005/8/layout/hProcess4"/>
    <dgm:cxn modelId="{9C6B7467-91C8-4FAE-9BF0-6B097C2AFE85}" type="presParOf" srcId="{47ABFD13-653C-4DE0-B376-9CA5B7EC87DB}" destId="{393DA8F9-6126-4CBF-BF9A-E86BC35B983D}" srcOrd="9" destOrd="0" presId="urn:microsoft.com/office/officeart/2005/8/layout/hProcess4"/>
    <dgm:cxn modelId="{41861BB0-FE4E-44DF-B1CB-031BC08AC750}" type="presParOf" srcId="{47ABFD13-653C-4DE0-B376-9CA5B7EC87DB}" destId="{35D44839-8044-4BA0-A36E-7B95F39D6686}" srcOrd="10" destOrd="0" presId="urn:microsoft.com/office/officeart/2005/8/layout/hProcess4"/>
    <dgm:cxn modelId="{134FF4DC-66AE-4B99-912F-54235731B4C2}" type="presParOf" srcId="{35D44839-8044-4BA0-A36E-7B95F39D6686}" destId="{119B4234-AF8A-427D-8F05-91426412FCA8}" srcOrd="0" destOrd="0" presId="urn:microsoft.com/office/officeart/2005/8/layout/hProcess4"/>
    <dgm:cxn modelId="{A178F75C-13CF-457A-8ADA-172D2B3833EC}" type="presParOf" srcId="{35D44839-8044-4BA0-A36E-7B95F39D6686}" destId="{9EEAB03A-18BE-4358-89AD-7BF720D38D49}" srcOrd="1" destOrd="0" presId="urn:microsoft.com/office/officeart/2005/8/layout/hProcess4"/>
    <dgm:cxn modelId="{6B9355EA-A6E6-44A4-92CD-A142D011D2D1}" type="presParOf" srcId="{35D44839-8044-4BA0-A36E-7B95F39D6686}" destId="{3D32F263-3659-4FBF-9EBE-E11E630EE595}" srcOrd="2" destOrd="0" presId="urn:microsoft.com/office/officeart/2005/8/layout/hProcess4"/>
    <dgm:cxn modelId="{545CFE73-82D2-4898-BBA9-5C45D378F13D}" type="presParOf" srcId="{35D44839-8044-4BA0-A36E-7B95F39D6686}" destId="{F7CAAE89-D92F-4C6A-A0A1-B86B7BF3059D}" srcOrd="3" destOrd="0" presId="urn:microsoft.com/office/officeart/2005/8/layout/hProcess4"/>
    <dgm:cxn modelId="{E30AB52F-DE18-4D35-BFEC-6932F2E84972}" type="presParOf" srcId="{35D44839-8044-4BA0-A36E-7B95F39D6686}" destId="{376E9626-0C1F-4798-A20D-25E4A5203EB3}"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B5D224-1560-4E58-BF60-2F5277BF1312}">
      <dsp:nvSpPr>
        <dsp:cNvPr id="0" name=""/>
        <dsp:cNvSpPr/>
      </dsp:nvSpPr>
      <dsp:spPr>
        <a:xfrm>
          <a:off x="218165" y="2245547"/>
          <a:ext cx="792019" cy="280961"/>
        </a:xfrm>
        <a:prstGeom prst="roundRect">
          <a:avLst>
            <a:gd name="adj" fmla="val 10000"/>
          </a:avLst>
        </a:prstGeom>
        <a:solidFill>
          <a:schemeClr val="tx1">
            <a:lumMod val="50000"/>
            <a:lumOff val="50000"/>
            <a:alpha val="9000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955" tIns="104400" rIns="20955" bIns="20955" numCol="1" spcCol="1270" anchor="ctr" anchorCtr="0">
          <a:noAutofit/>
        </a:bodyPr>
        <a:lstStyle/>
        <a:p>
          <a:pPr marL="171450" lvl="1" indent="-171450" algn="ctr" defTabSz="800100">
            <a:lnSpc>
              <a:spcPct val="90000"/>
            </a:lnSpc>
            <a:spcBef>
              <a:spcPct val="0"/>
            </a:spcBef>
            <a:spcAft>
              <a:spcPct val="15000"/>
            </a:spcAft>
            <a:buFontTx/>
            <a:buNone/>
          </a:pPr>
          <a:r>
            <a:rPr lang="en-US" sz="1800" kern="1200" dirty="0"/>
            <a:t>Login</a:t>
          </a:r>
          <a:endParaRPr lang="en-IN" sz="1800" kern="1200" dirty="0"/>
        </a:p>
      </dsp:txBody>
      <dsp:txXfrm>
        <a:off x="224631" y="2252013"/>
        <a:ext cx="779087" cy="207823"/>
      </dsp:txXfrm>
    </dsp:sp>
    <dsp:sp modelId="{2BBF5863-889C-4BF0-B29B-C53B7E313E31}">
      <dsp:nvSpPr>
        <dsp:cNvPr id="0" name=""/>
        <dsp:cNvSpPr/>
      </dsp:nvSpPr>
      <dsp:spPr>
        <a:xfrm rot="19920000">
          <a:off x="502849" y="2300496"/>
          <a:ext cx="1368294" cy="1368294"/>
        </a:xfrm>
        <a:prstGeom prst="leftCircularArrow">
          <a:avLst>
            <a:gd name="adj1" fmla="val 3234"/>
            <a:gd name="adj2" fmla="val 398761"/>
            <a:gd name="adj3" fmla="val 4262464"/>
            <a:gd name="adj4" fmla="val 11112682"/>
            <a:gd name="adj5" fmla="val 3773"/>
          </a:avLst>
        </a:prstGeom>
        <a:solidFill>
          <a:schemeClr val="bg1">
            <a:lumMod val="10000"/>
          </a:schemeClr>
        </a:soli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835E8B05-377D-4C99-B467-9D47843C7672}">
      <dsp:nvSpPr>
        <dsp:cNvPr id="0" name=""/>
        <dsp:cNvSpPr/>
      </dsp:nvSpPr>
      <dsp:spPr>
        <a:xfrm>
          <a:off x="224642" y="2563865"/>
          <a:ext cx="745921" cy="721375"/>
        </a:xfrm>
        <a:prstGeom prst="roundRect">
          <a:avLst>
            <a:gd name="adj" fmla="val 10000"/>
          </a:avLst>
        </a:prstGeom>
        <a:blipFill dpi="0" rotWithShape="0">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53340" rIns="80010" bIns="53340" numCol="1" spcCol="1270" anchor="ctr" anchorCtr="0">
          <a:noAutofit/>
        </a:bodyPr>
        <a:lstStyle/>
        <a:p>
          <a:pPr marL="0" lvl="0" indent="0" algn="ctr" defTabSz="1866900">
            <a:lnSpc>
              <a:spcPct val="90000"/>
            </a:lnSpc>
            <a:spcBef>
              <a:spcPct val="0"/>
            </a:spcBef>
            <a:spcAft>
              <a:spcPct val="35000"/>
            </a:spcAft>
            <a:buNone/>
          </a:pPr>
          <a:r>
            <a:rPr lang="en-US" sz="4200" kern="1200" dirty="0"/>
            <a:t> </a:t>
          </a:r>
          <a:endParaRPr lang="en-IN" sz="4200" kern="1200" dirty="0"/>
        </a:p>
      </dsp:txBody>
      <dsp:txXfrm>
        <a:off x="245770" y="2584993"/>
        <a:ext cx="703665" cy="679119"/>
      </dsp:txXfrm>
    </dsp:sp>
    <dsp:sp modelId="{45D3211E-EA5A-445E-B1EB-A9EEBB170058}">
      <dsp:nvSpPr>
        <dsp:cNvPr id="0" name=""/>
        <dsp:cNvSpPr/>
      </dsp:nvSpPr>
      <dsp:spPr>
        <a:xfrm>
          <a:off x="1371750" y="3022737"/>
          <a:ext cx="824165" cy="288784"/>
        </a:xfrm>
        <a:prstGeom prst="roundRect">
          <a:avLst>
            <a:gd name="adj" fmla="val 10000"/>
          </a:avLst>
        </a:prstGeom>
        <a:blipFill rotWithShape="0">
          <a:blip xmlns:r="http://schemas.openxmlformats.org/officeDocument/2006/relationships" r:embed="rId2"/>
          <a:tile tx="0" ty="0" sx="100000" sy="100000" flip="none" algn="tl"/>
        </a:blip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955" tIns="18000" rIns="20955" bIns="46800" numCol="1" spcCol="1270" anchor="ctr" anchorCtr="0">
          <a:noAutofit/>
        </a:bodyPr>
        <a:lstStyle/>
        <a:p>
          <a:pPr marL="57150" lvl="1" indent="-57150" algn="ctr" defTabSz="488950">
            <a:lnSpc>
              <a:spcPct val="90000"/>
            </a:lnSpc>
            <a:spcBef>
              <a:spcPct val="0"/>
            </a:spcBef>
            <a:spcAft>
              <a:spcPct val="15000"/>
            </a:spcAft>
            <a:buNone/>
          </a:pPr>
          <a:r>
            <a:rPr lang="en-US" sz="1100" kern="1200" dirty="0"/>
            <a:t>Rules</a:t>
          </a:r>
          <a:endParaRPr lang="en-IN" sz="1100" kern="1200" dirty="0"/>
        </a:p>
      </dsp:txBody>
      <dsp:txXfrm>
        <a:off x="1378396" y="3091266"/>
        <a:ext cx="810873" cy="213609"/>
      </dsp:txXfrm>
    </dsp:sp>
    <dsp:sp modelId="{A92BDA2E-59AD-4EFF-8EF9-0E7AC7C347BE}">
      <dsp:nvSpPr>
        <dsp:cNvPr id="0" name=""/>
        <dsp:cNvSpPr/>
      </dsp:nvSpPr>
      <dsp:spPr>
        <a:xfrm rot="1200000">
          <a:off x="1551057" y="1692084"/>
          <a:ext cx="1371490" cy="1371490"/>
        </a:xfrm>
        <a:prstGeom prst="circularArrow">
          <a:avLst>
            <a:gd name="adj1" fmla="val 2749"/>
            <a:gd name="adj2" fmla="val 335126"/>
            <a:gd name="adj3" fmla="val 17975245"/>
            <a:gd name="adj4" fmla="val 11061393"/>
            <a:gd name="adj5" fmla="val 3207"/>
          </a:avLst>
        </a:prstGeom>
        <a:solidFill>
          <a:schemeClr val="bg1">
            <a:lumMod val="10000"/>
          </a:schemeClr>
        </a:soli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C544E1F6-46BF-4294-8CBE-B28CE313A661}">
      <dsp:nvSpPr>
        <dsp:cNvPr id="0" name=""/>
        <dsp:cNvSpPr/>
      </dsp:nvSpPr>
      <dsp:spPr>
        <a:xfrm>
          <a:off x="1355135" y="2032753"/>
          <a:ext cx="836212" cy="925061"/>
        </a:xfrm>
        <a:prstGeom prst="roundRect">
          <a:avLst>
            <a:gd name="adj" fmla="val 10000"/>
          </a:avLst>
        </a:prstGeom>
        <a:blipFill dpi="0" rotWithShape="0">
          <a:blip xmlns:r="http://schemas.openxmlformats.org/officeDocument/2006/relationships" r:embed="rId3">
            <a:extLst>
              <a:ext uri="{28A0092B-C50C-407E-A947-70E740481C1C}">
                <a14:useLocalDpi xmlns:a14="http://schemas.microsoft.com/office/drawing/2010/main" val="0"/>
              </a:ext>
            </a:extLst>
          </a:blip>
          <a:srcRect/>
          <a:stretch>
            <a:fillRect/>
          </a:stretch>
        </a:blip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8105" tIns="52070" rIns="78105" bIns="52070" numCol="1" spcCol="1270" anchor="ctr" anchorCtr="0">
          <a:noAutofit/>
        </a:bodyPr>
        <a:lstStyle/>
        <a:p>
          <a:pPr marL="0" lvl="0" indent="0" algn="ctr" defTabSz="1822450">
            <a:lnSpc>
              <a:spcPct val="90000"/>
            </a:lnSpc>
            <a:spcBef>
              <a:spcPct val="0"/>
            </a:spcBef>
            <a:spcAft>
              <a:spcPct val="35000"/>
            </a:spcAft>
            <a:buNone/>
          </a:pPr>
          <a:r>
            <a:rPr lang="en-US" sz="4100" kern="1200" dirty="0"/>
            <a:t> </a:t>
          </a:r>
          <a:endParaRPr lang="en-IN" sz="4100" kern="1200" dirty="0"/>
        </a:p>
      </dsp:txBody>
      <dsp:txXfrm>
        <a:off x="1379627" y="2057245"/>
        <a:ext cx="787228" cy="876077"/>
      </dsp:txXfrm>
    </dsp:sp>
    <dsp:sp modelId="{E02BCAB5-839A-42DC-AD2A-AD2315D9731F}">
      <dsp:nvSpPr>
        <dsp:cNvPr id="0" name=""/>
        <dsp:cNvSpPr/>
      </dsp:nvSpPr>
      <dsp:spPr>
        <a:xfrm>
          <a:off x="2662601" y="2023050"/>
          <a:ext cx="873268" cy="397819"/>
        </a:xfrm>
        <a:prstGeom prst="roundRect">
          <a:avLst>
            <a:gd name="adj" fmla="val 10000"/>
          </a:avLst>
        </a:prstGeom>
        <a:solidFill>
          <a:srgbClr val="27A96B">
            <a:alpha val="89804"/>
          </a:srgb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955" tIns="133200" rIns="20955" bIns="20955" numCol="1" spcCol="1270" anchor="ctr" anchorCtr="0">
          <a:noAutofit/>
        </a:bodyPr>
        <a:lstStyle/>
        <a:p>
          <a:pPr marL="114300" lvl="1" indent="-114300" algn="ctr" defTabSz="622300">
            <a:lnSpc>
              <a:spcPct val="90000"/>
            </a:lnSpc>
            <a:spcBef>
              <a:spcPct val="0"/>
            </a:spcBef>
            <a:spcAft>
              <a:spcPct val="15000"/>
            </a:spcAft>
            <a:buNone/>
          </a:pPr>
          <a:r>
            <a:rPr lang="en-US" sz="1400" kern="1200" dirty="0"/>
            <a:t>Select</a:t>
          </a:r>
          <a:endParaRPr lang="en-IN" sz="1400" kern="1200" dirty="0"/>
        </a:p>
        <a:p>
          <a:pPr marL="114300" lvl="1" indent="-114300" algn="ctr" defTabSz="622300">
            <a:lnSpc>
              <a:spcPct val="90000"/>
            </a:lnSpc>
            <a:spcBef>
              <a:spcPct val="0"/>
            </a:spcBef>
            <a:spcAft>
              <a:spcPct val="15000"/>
            </a:spcAft>
            <a:buNone/>
          </a:pPr>
          <a:r>
            <a:rPr lang="en-US" sz="1400" kern="1200" dirty="0"/>
            <a:t>Board</a:t>
          </a:r>
          <a:endParaRPr lang="en-IN" sz="1400" kern="1200" dirty="0"/>
        </a:p>
      </dsp:txBody>
      <dsp:txXfrm>
        <a:off x="2671756" y="2032205"/>
        <a:ext cx="854958" cy="294262"/>
      </dsp:txXfrm>
    </dsp:sp>
    <dsp:sp modelId="{7FB5BB94-D6FC-4371-A58E-D3EA1F4EF1FA}">
      <dsp:nvSpPr>
        <dsp:cNvPr id="0" name=""/>
        <dsp:cNvSpPr/>
      </dsp:nvSpPr>
      <dsp:spPr>
        <a:xfrm rot="5280000" flipV="1">
          <a:off x="2997499" y="2662321"/>
          <a:ext cx="1016601" cy="1189495"/>
        </a:xfrm>
        <a:prstGeom prst="circularArrow">
          <a:avLst>
            <a:gd name="adj1" fmla="val 3233"/>
            <a:gd name="adj2" fmla="val 398634"/>
            <a:gd name="adj3" fmla="val 3930771"/>
            <a:gd name="adj4" fmla="val 10781115"/>
            <a:gd name="adj5" fmla="val 3772"/>
          </a:avLst>
        </a:prstGeom>
        <a:solidFill>
          <a:schemeClr val="bg1">
            <a:lumMod val="10000"/>
          </a:schemeClr>
        </a:solidFill>
        <a:ln w="15875">
          <a:solidFill>
            <a:schemeClr val="bg1">
              <a:lumMod val="10000"/>
            </a:schemeClr>
          </a:solidFill>
          <a:round/>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1127D8CB-BDC2-478C-BBB2-4ACBFE721811}">
      <dsp:nvSpPr>
        <dsp:cNvPr id="0" name=""/>
        <dsp:cNvSpPr/>
      </dsp:nvSpPr>
      <dsp:spPr>
        <a:xfrm>
          <a:off x="2671673" y="2530356"/>
          <a:ext cx="814770" cy="771557"/>
        </a:xfrm>
        <a:prstGeom prst="roundRect">
          <a:avLst>
            <a:gd name="adj" fmla="val 10000"/>
          </a:avLst>
        </a:prstGeom>
        <a:blipFill dpi="0" rotWithShape="0">
          <a:blip xmlns:r="http://schemas.openxmlformats.org/officeDocument/2006/relationships" r:embed="rId4">
            <a:extLst>
              <a:ext uri="{28A0092B-C50C-407E-A947-70E740481C1C}">
                <a14:useLocalDpi xmlns:a14="http://schemas.microsoft.com/office/drawing/2010/main" val="0"/>
              </a:ext>
            </a:extLst>
          </a:blip>
          <a:srcRect/>
          <a:stretch>
            <a:fillRect/>
          </a:stretch>
        </a:blip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8105" tIns="52070" rIns="78105" bIns="52070" numCol="1" spcCol="1270" anchor="ctr" anchorCtr="0">
          <a:noAutofit/>
        </a:bodyPr>
        <a:lstStyle/>
        <a:p>
          <a:pPr marL="0" lvl="0" indent="0" algn="ctr" defTabSz="1822450">
            <a:lnSpc>
              <a:spcPct val="90000"/>
            </a:lnSpc>
            <a:spcBef>
              <a:spcPct val="0"/>
            </a:spcBef>
            <a:spcAft>
              <a:spcPct val="35000"/>
            </a:spcAft>
            <a:buNone/>
          </a:pPr>
          <a:r>
            <a:rPr lang="en-US" sz="4100" kern="1200" dirty="0"/>
            <a:t> </a:t>
          </a:r>
          <a:endParaRPr lang="en-IN" sz="4100" kern="1200" dirty="0"/>
        </a:p>
      </dsp:txBody>
      <dsp:txXfrm>
        <a:off x="2694271" y="2552954"/>
        <a:ext cx="769574" cy="726361"/>
      </dsp:txXfrm>
    </dsp:sp>
    <dsp:sp modelId="{D2487FB8-5918-4A70-86AD-CB2CDEA893F4}">
      <dsp:nvSpPr>
        <dsp:cNvPr id="0" name=""/>
        <dsp:cNvSpPr/>
      </dsp:nvSpPr>
      <dsp:spPr>
        <a:xfrm>
          <a:off x="3887924" y="2830785"/>
          <a:ext cx="868526" cy="522194"/>
        </a:xfrm>
        <a:prstGeom prst="roundRect">
          <a:avLst>
            <a:gd name="adj" fmla="val 10000"/>
          </a:avLst>
        </a:prstGeom>
        <a:solidFill>
          <a:schemeClr val="accent2">
            <a:lumMod val="65000"/>
            <a:alpha val="9000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955" tIns="0" rIns="20955" bIns="36000" numCol="1" spcCol="1270" anchor="t" anchorCtr="0">
          <a:noAutofit/>
        </a:bodyPr>
        <a:lstStyle/>
        <a:p>
          <a:pPr marL="114300" lvl="1" indent="-114300" algn="ctr" defTabSz="533400">
            <a:lnSpc>
              <a:spcPct val="90000"/>
            </a:lnSpc>
            <a:spcBef>
              <a:spcPct val="0"/>
            </a:spcBef>
            <a:spcAft>
              <a:spcPct val="15000"/>
            </a:spcAft>
            <a:buFontTx/>
            <a:buNone/>
          </a:pPr>
          <a:r>
            <a:rPr lang="en-US" sz="1200" kern="1200" dirty="0"/>
            <a:t>Select</a:t>
          </a:r>
          <a:endParaRPr lang="en-IN" sz="1200" kern="1200" dirty="0"/>
        </a:p>
        <a:p>
          <a:pPr marL="114300" lvl="1" indent="-114300" algn="ctr" defTabSz="533400">
            <a:lnSpc>
              <a:spcPct val="90000"/>
            </a:lnSpc>
            <a:spcBef>
              <a:spcPct val="0"/>
            </a:spcBef>
            <a:spcAft>
              <a:spcPct val="15000"/>
            </a:spcAft>
            <a:buFontTx/>
            <a:buNone/>
          </a:pPr>
          <a:r>
            <a:rPr lang="en-US" sz="1200" kern="1200" dirty="0"/>
            <a:t>Question</a:t>
          </a:r>
          <a:endParaRPr lang="en-IN" sz="1200" kern="1200" dirty="0"/>
        </a:p>
      </dsp:txBody>
      <dsp:txXfrm>
        <a:off x="3899941" y="2954700"/>
        <a:ext cx="844492" cy="386261"/>
      </dsp:txXfrm>
    </dsp:sp>
    <dsp:sp modelId="{96765E1A-9508-488D-9EBD-45A6184769A9}">
      <dsp:nvSpPr>
        <dsp:cNvPr id="0" name=""/>
        <dsp:cNvSpPr/>
      </dsp:nvSpPr>
      <dsp:spPr>
        <a:xfrm rot="1440000">
          <a:off x="4193512" y="1610272"/>
          <a:ext cx="1334076" cy="1360245"/>
        </a:xfrm>
        <a:prstGeom prst="circularArrow">
          <a:avLst>
            <a:gd name="adj1" fmla="val 2719"/>
            <a:gd name="adj2" fmla="val 331236"/>
            <a:gd name="adj3" fmla="val 18021528"/>
            <a:gd name="adj4" fmla="val 11103786"/>
            <a:gd name="adj5" fmla="val 3172"/>
          </a:avLst>
        </a:prstGeom>
        <a:solidFill>
          <a:schemeClr val="bg1">
            <a:lumMod val="10000"/>
          </a:schemeClr>
        </a:soli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EB261EAD-25AB-44B1-ACA6-BE13FA57C35E}">
      <dsp:nvSpPr>
        <dsp:cNvPr id="0" name=""/>
        <dsp:cNvSpPr/>
      </dsp:nvSpPr>
      <dsp:spPr>
        <a:xfrm>
          <a:off x="3881583" y="2027247"/>
          <a:ext cx="897165" cy="759260"/>
        </a:xfrm>
        <a:prstGeom prst="roundRect">
          <a:avLst>
            <a:gd name="adj" fmla="val 10000"/>
          </a:avLst>
        </a:prstGeom>
        <a:blipFill dpi="0" rotWithShape="0">
          <a:blip xmlns:r="http://schemas.openxmlformats.org/officeDocument/2006/relationships" r:embed="rId5">
            <a:extLst>
              <a:ext uri="{28A0092B-C50C-407E-A947-70E740481C1C}">
                <a14:useLocalDpi xmlns:a14="http://schemas.microsoft.com/office/drawing/2010/main" val="0"/>
              </a:ext>
            </a:extLst>
          </a:blip>
          <a:srcRect/>
          <a:stretch>
            <a:fillRect/>
          </a:stretch>
        </a:blip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50800" rIns="76200" bIns="50800" numCol="1" spcCol="1270" anchor="ctr" anchorCtr="0">
          <a:noAutofit/>
        </a:bodyPr>
        <a:lstStyle/>
        <a:p>
          <a:pPr marL="0" lvl="0" indent="0" algn="ctr" defTabSz="1778000">
            <a:lnSpc>
              <a:spcPct val="90000"/>
            </a:lnSpc>
            <a:spcBef>
              <a:spcPct val="0"/>
            </a:spcBef>
            <a:spcAft>
              <a:spcPct val="35000"/>
            </a:spcAft>
            <a:buNone/>
          </a:pPr>
          <a:endParaRPr lang="en-IN" sz="4000" kern="1200"/>
        </a:p>
      </dsp:txBody>
      <dsp:txXfrm>
        <a:off x="3903821" y="2049485"/>
        <a:ext cx="852689" cy="714784"/>
      </dsp:txXfrm>
    </dsp:sp>
    <dsp:sp modelId="{3FE3E9F2-39A3-48A3-8BAB-BADEFEDE875C}">
      <dsp:nvSpPr>
        <dsp:cNvPr id="0" name=""/>
        <dsp:cNvSpPr/>
      </dsp:nvSpPr>
      <dsp:spPr>
        <a:xfrm>
          <a:off x="5230731" y="2035777"/>
          <a:ext cx="892622" cy="377691"/>
        </a:xfrm>
        <a:prstGeom prst="roundRect">
          <a:avLst>
            <a:gd name="adj" fmla="val 10000"/>
          </a:avLst>
        </a:prstGeom>
        <a:solidFill>
          <a:schemeClr val="tx2">
            <a:lumMod val="40000"/>
            <a:lumOff val="6000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955" tIns="72000" rIns="72000" bIns="20955" numCol="1" spcCol="1270" anchor="t" anchorCtr="0">
          <a:noAutofit/>
        </a:bodyPr>
        <a:lstStyle/>
        <a:p>
          <a:pPr marL="171450" lvl="1" indent="-171450" algn="ctr" defTabSz="711200">
            <a:lnSpc>
              <a:spcPct val="90000"/>
            </a:lnSpc>
            <a:spcBef>
              <a:spcPct val="0"/>
            </a:spcBef>
            <a:spcAft>
              <a:spcPct val="15000"/>
            </a:spcAft>
            <a:buNone/>
          </a:pPr>
          <a:r>
            <a:rPr lang="en-US" sz="1600" kern="1200" dirty="0"/>
            <a:t> Verify</a:t>
          </a:r>
          <a:endParaRPr lang="en-IN" sz="1600" kern="1200" dirty="0"/>
        </a:p>
      </dsp:txBody>
      <dsp:txXfrm>
        <a:off x="5239423" y="2044469"/>
        <a:ext cx="875238" cy="279373"/>
      </dsp:txXfrm>
    </dsp:sp>
    <dsp:sp modelId="{393DA8F9-6126-4CBF-BF9A-E86BC35B983D}">
      <dsp:nvSpPr>
        <dsp:cNvPr id="0" name=""/>
        <dsp:cNvSpPr/>
      </dsp:nvSpPr>
      <dsp:spPr>
        <a:xfrm rot="20820000">
          <a:off x="5603525" y="1854338"/>
          <a:ext cx="1753265" cy="1753265"/>
        </a:xfrm>
        <a:prstGeom prst="leftCircularArrow">
          <a:avLst>
            <a:gd name="adj1" fmla="val 2524"/>
            <a:gd name="adj2" fmla="val 306068"/>
            <a:gd name="adj3" fmla="val 3259152"/>
            <a:gd name="adj4" fmla="val 10202063"/>
            <a:gd name="adj5" fmla="val 2945"/>
          </a:avLst>
        </a:prstGeom>
        <a:solidFill>
          <a:schemeClr val="bg1">
            <a:lumMod val="10000"/>
          </a:schemeClr>
        </a:soli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4A0CBB40-4D55-4FA8-8731-2611813731C7}">
      <dsp:nvSpPr>
        <dsp:cNvPr id="0" name=""/>
        <dsp:cNvSpPr/>
      </dsp:nvSpPr>
      <dsp:spPr>
        <a:xfrm>
          <a:off x="5259849" y="2480765"/>
          <a:ext cx="875040" cy="781878"/>
        </a:xfrm>
        <a:prstGeom prst="roundRect">
          <a:avLst>
            <a:gd name="adj" fmla="val 10000"/>
          </a:avLst>
        </a:prstGeom>
        <a:blipFill dpi="0" rotWithShape="0">
          <a:blip xmlns:r="http://schemas.openxmlformats.org/officeDocument/2006/relationships" r:embed="rId6">
            <a:extLst>
              <a:ext uri="{28A0092B-C50C-407E-A947-70E740481C1C}">
                <a14:useLocalDpi xmlns:a14="http://schemas.microsoft.com/office/drawing/2010/main" val="0"/>
              </a:ext>
            </a:extLst>
          </a:blip>
          <a:srcRect/>
          <a:stretch>
            <a:fillRect/>
          </a:stretch>
        </a:blip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50800" rIns="76200" bIns="50800" numCol="1" spcCol="1270" anchor="ctr" anchorCtr="0">
          <a:noAutofit/>
        </a:bodyPr>
        <a:lstStyle/>
        <a:p>
          <a:pPr marL="0" lvl="0" indent="0" algn="ctr" defTabSz="1778000">
            <a:lnSpc>
              <a:spcPct val="90000"/>
            </a:lnSpc>
            <a:spcBef>
              <a:spcPct val="0"/>
            </a:spcBef>
            <a:spcAft>
              <a:spcPct val="35000"/>
            </a:spcAft>
            <a:buNone/>
          </a:pPr>
          <a:endParaRPr lang="en-IN" sz="4000" kern="1200"/>
        </a:p>
      </dsp:txBody>
      <dsp:txXfrm>
        <a:off x="5282749" y="2503665"/>
        <a:ext cx="829240" cy="736078"/>
      </dsp:txXfrm>
    </dsp:sp>
    <dsp:sp modelId="{9EEAB03A-18BE-4358-89AD-7BF720D38D49}">
      <dsp:nvSpPr>
        <dsp:cNvPr id="0" name=""/>
        <dsp:cNvSpPr/>
      </dsp:nvSpPr>
      <dsp:spPr>
        <a:xfrm>
          <a:off x="6804216" y="2829052"/>
          <a:ext cx="1056671" cy="335415"/>
        </a:xfrm>
        <a:prstGeom prst="roundRect">
          <a:avLst>
            <a:gd name="adj" fmla="val 10000"/>
          </a:avLst>
        </a:prstGeom>
        <a:solidFill>
          <a:srgbClr val="FFC000">
            <a:alpha val="90000"/>
          </a:srgb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955" tIns="0" rIns="20955" bIns="20955" numCol="1" spcCol="1270" anchor="t" anchorCtr="0">
          <a:noAutofit/>
        </a:bodyPr>
        <a:lstStyle/>
        <a:p>
          <a:pPr marL="114300" lvl="1" indent="-114300" algn="ctr" defTabSz="622300">
            <a:lnSpc>
              <a:spcPct val="90000"/>
            </a:lnSpc>
            <a:spcBef>
              <a:spcPct val="0"/>
            </a:spcBef>
            <a:spcAft>
              <a:spcPct val="15000"/>
            </a:spcAft>
            <a:buNone/>
          </a:pPr>
          <a:r>
            <a:rPr lang="en-US" sz="1400" kern="1200" dirty="0"/>
            <a:t>Winner</a:t>
          </a:r>
          <a:endParaRPr lang="en-IN" sz="900" kern="1200" dirty="0"/>
        </a:p>
      </dsp:txBody>
      <dsp:txXfrm>
        <a:off x="6811935" y="2908646"/>
        <a:ext cx="1041233" cy="248102"/>
      </dsp:txXfrm>
    </dsp:sp>
    <dsp:sp modelId="{F7CAAE89-D92F-4C6A-A0A1-B86B7BF3059D}">
      <dsp:nvSpPr>
        <dsp:cNvPr id="0" name=""/>
        <dsp:cNvSpPr/>
      </dsp:nvSpPr>
      <dsp:spPr>
        <a:xfrm>
          <a:off x="6875224" y="1894969"/>
          <a:ext cx="914266" cy="891538"/>
        </a:xfrm>
        <a:prstGeom prst="roundRect">
          <a:avLst>
            <a:gd name="adj" fmla="val 10000"/>
          </a:avLst>
        </a:prstGeom>
        <a:blipFill dpi="0" rotWithShape="0">
          <a:blip xmlns:r="http://schemas.openxmlformats.org/officeDocument/2006/relationships" r:embed="rId7">
            <a:extLst>
              <a:ext uri="{28A0092B-C50C-407E-A947-70E740481C1C}">
                <a14:useLocalDpi xmlns:a14="http://schemas.microsoft.com/office/drawing/2010/main" val="0"/>
              </a:ext>
            </a:extLst>
          </a:blip>
          <a:srcRect/>
          <a:stretch>
            <a:fillRect/>
          </a:stretch>
        </a:blip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50800" rIns="76200" bIns="50800" numCol="1" spcCol="1270" anchor="ctr" anchorCtr="0">
          <a:noAutofit/>
        </a:bodyPr>
        <a:lstStyle/>
        <a:p>
          <a:pPr marL="0" lvl="0" indent="0" algn="ctr" defTabSz="1778000">
            <a:lnSpc>
              <a:spcPct val="90000"/>
            </a:lnSpc>
            <a:spcBef>
              <a:spcPct val="0"/>
            </a:spcBef>
            <a:spcAft>
              <a:spcPct val="35000"/>
            </a:spcAft>
            <a:buNone/>
          </a:pPr>
          <a:endParaRPr lang="en-IN" sz="4000" kern="1200"/>
        </a:p>
      </dsp:txBody>
      <dsp:txXfrm>
        <a:off x="6901336" y="1921081"/>
        <a:ext cx="862042" cy="83931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2"/>
        <p:cNvGrpSpPr/>
        <p:nvPr/>
      </p:nvGrpSpPr>
      <p:grpSpPr>
        <a:xfrm>
          <a:off x="0" y="0"/>
          <a:ext cx="0" cy="0"/>
          <a:chOff x="0" y="0"/>
          <a:chExt cx="0" cy="0"/>
        </a:xfrm>
      </p:grpSpPr>
      <p:sp>
        <p:nvSpPr>
          <p:cNvPr id="4333" name="Google Shape;4333;g100fd3d694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4" name="Google Shape;4334;g100fd3d694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3"/>
        <p:cNvGrpSpPr/>
        <p:nvPr/>
      </p:nvGrpSpPr>
      <p:grpSpPr>
        <a:xfrm>
          <a:off x="0" y="0"/>
          <a:ext cx="0" cy="0"/>
          <a:chOff x="0" y="0"/>
          <a:chExt cx="0" cy="0"/>
        </a:xfrm>
      </p:grpSpPr>
      <p:sp>
        <p:nvSpPr>
          <p:cNvPr id="4584" name="Google Shape;4584;g100ea2c326c_0_242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5" name="Google Shape;4585;g100ea2c326c_0_24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47677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9"/>
        <p:cNvGrpSpPr/>
        <p:nvPr/>
      </p:nvGrpSpPr>
      <p:grpSpPr>
        <a:xfrm>
          <a:off x="0" y="0"/>
          <a:ext cx="0" cy="0"/>
          <a:chOff x="0" y="0"/>
          <a:chExt cx="0" cy="0"/>
        </a:xfrm>
      </p:grpSpPr>
      <p:sp>
        <p:nvSpPr>
          <p:cNvPr id="4590" name="Google Shape;4590;g100ea2c326c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1" name="Google Shape;4591;g100ea2c326c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39128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6"/>
        <p:cNvGrpSpPr/>
        <p:nvPr/>
      </p:nvGrpSpPr>
      <p:grpSpPr>
        <a:xfrm>
          <a:off x="0" y="0"/>
          <a:ext cx="0" cy="0"/>
          <a:chOff x="0" y="0"/>
          <a:chExt cx="0" cy="0"/>
        </a:xfrm>
      </p:grpSpPr>
      <p:sp>
        <p:nvSpPr>
          <p:cNvPr id="4927" name="Google Shape;4927;gbd6c00e730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8" name="Google Shape;4928;gbd6c00e730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6"/>
        <p:cNvGrpSpPr/>
        <p:nvPr/>
      </p:nvGrpSpPr>
      <p:grpSpPr>
        <a:xfrm>
          <a:off x="0" y="0"/>
          <a:ext cx="0" cy="0"/>
          <a:chOff x="0" y="0"/>
          <a:chExt cx="0" cy="0"/>
        </a:xfrm>
      </p:grpSpPr>
      <p:sp>
        <p:nvSpPr>
          <p:cNvPr id="4347" name="Google Shape;4347;gf23b9993d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8" name="Google Shape;4348;gf23b9993d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9"/>
        <p:cNvGrpSpPr/>
        <p:nvPr/>
      </p:nvGrpSpPr>
      <p:grpSpPr>
        <a:xfrm>
          <a:off x="0" y="0"/>
          <a:ext cx="0" cy="0"/>
          <a:chOff x="0" y="0"/>
          <a:chExt cx="0" cy="0"/>
        </a:xfrm>
      </p:grpSpPr>
      <p:sp>
        <p:nvSpPr>
          <p:cNvPr id="4370" name="Google Shape;4370;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1" name="Google Shape;4371;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6"/>
        <p:cNvGrpSpPr/>
        <p:nvPr/>
      </p:nvGrpSpPr>
      <p:grpSpPr>
        <a:xfrm>
          <a:off x="0" y="0"/>
          <a:ext cx="0" cy="0"/>
          <a:chOff x="0" y="0"/>
          <a:chExt cx="0" cy="0"/>
        </a:xfrm>
      </p:grpSpPr>
      <p:sp>
        <p:nvSpPr>
          <p:cNvPr id="4427" name="Google Shape;4427;gbd6c00e730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8" name="Google Shape;4428;gbd6c00e730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6"/>
        <p:cNvGrpSpPr/>
        <p:nvPr/>
      </p:nvGrpSpPr>
      <p:grpSpPr>
        <a:xfrm>
          <a:off x="0" y="0"/>
          <a:ext cx="0" cy="0"/>
          <a:chOff x="0" y="0"/>
          <a:chExt cx="0" cy="0"/>
        </a:xfrm>
      </p:grpSpPr>
      <p:sp>
        <p:nvSpPr>
          <p:cNvPr id="4387" name="Google Shape;4387;gbd6c00e73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8" name="Google Shape;4388;gbd6c00e73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3"/>
        <p:cNvGrpSpPr/>
        <p:nvPr/>
      </p:nvGrpSpPr>
      <p:grpSpPr>
        <a:xfrm>
          <a:off x="0" y="0"/>
          <a:ext cx="0" cy="0"/>
          <a:chOff x="0" y="0"/>
          <a:chExt cx="0" cy="0"/>
        </a:xfrm>
      </p:grpSpPr>
      <p:sp>
        <p:nvSpPr>
          <p:cNvPr id="4584" name="Google Shape;4584;g100ea2c326c_0_242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5" name="Google Shape;4585;g100ea2c326c_0_24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8"/>
        <p:cNvGrpSpPr/>
        <p:nvPr/>
      </p:nvGrpSpPr>
      <p:grpSpPr>
        <a:xfrm>
          <a:off x="0" y="0"/>
          <a:ext cx="0" cy="0"/>
          <a:chOff x="0" y="0"/>
          <a:chExt cx="0" cy="0"/>
        </a:xfrm>
      </p:grpSpPr>
      <p:sp>
        <p:nvSpPr>
          <p:cNvPr id="4609" name="Google Shape;4609;g100ea2c326c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0" name="Google Shape;4610;g100ea2c326c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81737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8"/>
        <p:cNvGrpSpPr/>
        <p:nvPr/>
      </p:nvGrpSpPr>
      <p:grpSpPr>
        <a:xfrm>
          <a:off x="0" y="0"/>
          <a:ext cx="0" cy="0"/>
          <a:chOff x="0" y="0"/>
          <a:chExt cx="0" cy="0"/>
        </a:xfrm>
      </p:grpSpPr>
      <p:sp>
        <p:nvSpPr>
          <p:cNvPr id="4629" name="Google Shape;4629;g99f2f57a71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0" name="Google Shape;4630;g99f2f57a71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82313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6"/>
        <p:cNvGrpSpPr/>
        <p:nvPr/>
      </p:nvGrpSpPr>
      <p:grpSpPr>
        <a:xfrm>
          <a:off x="0" y="0"/>
          <a:ext cx="0" cy="0"/>
          <a:chOff x="0" y="0"/>
          <a:chExt cx="0" cy="0"/>
        </a:xfrm>
      </p:grpSpPr>
      <p:sp>
        <p:nvSpPr>
          <p:cNvPr id="4487" name="Google Shape;4487;g99f2f57a71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8" name="Google Shape;4488;g99f2f57a71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1669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rot="10800000" flipH="1">
            <a:off x="4945033" y="3106601"/>
            <a:ext cx="4198961" cy="2036907"/>
            <a:chOff x="4643125" y="3610400"/>
            <a:chExt cx="2050875" cy="994875"/>
          </a:xfrm>
        </p:grpSpPr>
        <p:sp>
          <p:nvSpPr>
            <p:cNvPr id="10" name="Google Shape;10;p2"/>
            <p:cNvSpPr/>
            <p:nvPr/>
          </p:nvSpPr>
          <p:spPr>
            <a:xfrm>
              <a:off x="5600100" y="3665175"/>
              <a:ext cx="147050" cy="30375"/>
            </a:xfrm>
            <a:custGeom>
              <a:avLst/>
              <a:gdLst/>
              <a:ahLst/>
              <a:cxnLst/>
              <a:rect l="l" t="t" r="r" b="b"/>
              <a:pathLst>
                <a:path w="5882" h="1215" extrusionOk="0">
                  <a:moveTo>
                    <a:pt x="5810" y="0"/>
                  </a:moveTo>
                  <a:lnTo>
                    <a:pt x="72" y="905"/>
                  </a:lnTo>
                  <a:lnTo>
                    <a:pt x="0" y="1214"/>
                  </a:lnTo>
                  <a:lnTo>
                    <a:pt x="5882" y="286"/>
                  </a:lnTo>
                  <a:cubicBezTo>
                    <a:pt x="5834" y="191"/>
                    <a:pt x="5799" y="107"/>
                    <a:pt x="581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504550" y="3688675"/>
              <a:ext cx="89625" cy="20275"/>
            </a:xfrm>
            <a:custGeom>
              <a:avLst/>
              <a:gdLst/>
              <a:ahLst/>
              <a:cxnLst/>
              <a:rect l="l" t="t" r="r" b="b"/>
              <a:pathLst>
                <a:path w="3585" h="811" extrusionOk="0">
                  <a:moveTo>
                    <a:pt x="3584" y="1"/>
                  </a:moveTo>
                  <a:lnTo>
                    <a:pt x="0" y="560"/>
                  </a:lnTo>
                  <a:lnTo>
                    <a:pt x="0" y="655"/>
                  </a:lnTo>
                  <a:lnTo>
                    <a:pt x="262" y="810"/>
                  </a:lnTo>
                  <a:lnTo>
                    <a:pt x="3513" y="310"/>
                  </a:lnTo>
                  <a:lnTo>
                    <a:pt x="358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497700" y="3708925"/>
              <a:ext cx="25" cy="625"/>
            </a:xfrm>
            <a:custGeom>
              <a:avLst/>
              <a:gdLst/>
              <a:ahLst/>
              <a:cxnLst/>
              <a:rect l="l" t="t" r="r" b="b"/>
              <a:pathLst>
                <a:path w="1" h="25" extrusionOk="0">
                  <a:moveTo>
                    <a:pt x="0" y="0"/>
                  </a:moveTo>
                  <a:cubicBezTo>
                    <a:pt x="0" y="0"/>
                    <a:pt x="0" y="24"/>
                    <a:pt x="0" y="0"/>
                  </a:cubicBezTo>
                  <a:cubicBezTo>
                    <a:pt x="0" y="24"/>
                    <a:pt x="0"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498600" y="3710100"/>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497400" y="3708925"/>
              <a:ext cx="325" cy="25"/>
            </a:xfrm>
            <a:custGeom>
              <a:avLst/>
              <a:gdLst/>
              <a:ahLst/>
              <a:cxnLst/>
              <a:rect l="l" t="t" r="r" b="b"/>
              <a:pathLst>
                <a:path w="13" h="1" extrusionOk="0">
                  <a:moveTo>
                    <a:pt x="1" y="0"/>
                  </a:moveTo>
                  <a:cubicBezTo>
                    <a:pt x="12" y="0"/>
                    <a:pt x="12" y="0"/>
                    <a:pt x="1" y="0"/>
                  </a:cubicBezTo>
                  <a:cubicBezTo>
                    <a:pt x="12" y="0"/>
                    <a:pt x="12" y="0"/>
                    <a:pt x="1" y="0"/>
                  </a:cubicBezTo>
                  <a:cubicBezTo>
                    <a:pt x="12" y="0"/>
                    <a:pt x="1" y="0"/>
                    <a:pt x="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498000" y="3709525"/>
              <a:ext cx="925" cy="300"/>
            </a:xfrm>
            <a:custGeom>
              <a:avLst/>
              <a:gdLst/>
              <a:ahLst/>
              <a:cxnLst/>
              <a:rect l="l" t="t" r="r" b="b"/>
              <a:pathLst>
                <a:path w="37" h="12" extrusionOk="0">
                  <a:moveTo>
                    <a:pt x="0" y="0"/>
                  </a:moveTo>
                  <a:cubicBezTo>
                    <a:pt x="0" y="12"/>
                    <a:pt x="24" y="12"/>
                    <a:pt x="36" y="12"/>
                  </a:cubicBezTo>
                  <a:lnTo>
                    <a:pt x="36" y="12"/>
                  </a:lnTo>
                  <a:cubicBezTo>
                    <a:pt x="24" y="12"/>
                    <a:pt x="0" y="12"/>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497100" y="3707125"/>
              <a:ext cx="25" cy="325"/>
            </a:xfrm>
            <a:custGeom>
              <a:avLst/>
              <a:gdLst/>
              <a:ahLst/>
              <a:cxnLst/>
              <a:rect l="l" t="t" r="r" b="b"/>
              <a:pathLst>
                <a:path w="1" h="13" extrusionOk="0">
                  <a:moveTo>
                    <a:pt x="1" y="1"/>
                  </a:moveTo>
                  <a:cubicBezTo>
                    <a:pt x="1" y="13"/>
                    <a:pt x="1" y="13"/>
                    <a:pt x="1" y="1"/>
                  </a:cubicBezTo>
                  <a:lnTo>
                    <a:pt x="1" y="13"/>
                  </a:lnTo>
                  <a:lnTo>
                    <a:pt x="1" y="13"/>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695050" y="3824700"/>
              <a:ext cx="212250" cy="130700"/>
            </a:xfrm>
            <a:custGeom>
              <a:avLst/>
              <a:gdLst/>
              <a:ahLst/>
              <a:cxnLst/>
              <a:rect l="l" t="t" r="r" b="b"/>
              <a:pathLst>
                <a:path w="8490" h="5228" extrusionOk="0">
                  <a:moveTo>
                    <a:pt x="298" y="1"/>
                  </a:moveTo>
                  <a:lnTo>
                    <a:pt x="0" y="167"/>
                  </a:lnTo>
                  <a:lnTo>
                    <a:pt x="8370" y="5228"/>
                  </a:lnTo>
                  <a:cubicBezTo>
                    <a:pt x="8382" y="5132"/>
                    <a:pt x="8430" y="5061"/>
                    <a:pt x="8489" y="4989"/>
                  </a:cubicBezTo>
                  <a:lnTo>
                    <a:pt x="8466" y="4930"/>
                  </a:lnTo>
                  <a:lnTo>
                    <a:pt x="29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583725" y="3754175"/>
              <a:ext cx="111650" cy="70250"/>
            </a:xfrm>
            <a:custGeom>
              <a:avLst/>
              <a:gdLst/>
              <a:ahLst/>
              <a:cxnLst/>
              <a:rect l="l" t="t" r="r" b="b"/>
              <a:pathLst>
                <a:path w="4466" h="2810" extrusionOk="0">
                  <a:moveTo>
                    <a:pt x="72" y="0"/>
                  </a:moveTo>
                  <a:lnTo>
                    <a:pt x="0" y="298"/>
                  </a:lnTo>
                  <a:lnTo>
                    <a:pt x="4168" y="2810"/>
                  </a:lnTo>
                  <a:lnTo>
                    <a:pt x="4465" y="2643"/>
                  </a:lnTo>
                  <a:lnTo>
                    <a:pt x="7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498600" y="3705050"/>
              <a:ext cx="80375" cy="52400"/>
            </a:xfrm>
            <a:custGeom>
              <a:avLst/>
              <a:gdLst/>
              <a:ahLst/>
              <a:cxnLst/>
              <a:rect l="l" t="t" r="r" b="b"/>
              <a:pathLst>
                <a:path w="3215" h="2096" extrusionOk="0">
                  <a:moveTo>
                    <a:pt x="0" y="203"/>
                  </a:moveTo>
                  <a:cubicBezTo>
                    <a:pt x="18" y="212"/>
                    <a:pt x="44" y="228"/>
                    <a:pt x="65" y="235"/>
                  </a:cubicBezTo>
                  <a:lnTo>
                    <a:pt x="65" y="235"/>
                  </a:lnTo>
                  <a:lnTo>
                    <a:pt x="12" y="203"/>
                  </a:lnTo>
                  <a:close/>
                  <a:moveTo>
                    <a:pt x="238" y="0"/>
                  </a:moveTo>
                  <a:lnTo>
                    <a:pt x="238" y="84"/>
                  </a:lnTo>
                  <a:cubicBezTo>
                    <a:pt x="238" y="155"/>
                    <a:pt x="179" y="239"/>
                    <a:pt x="84" y="239"/>
                  </a:cubicBezTo>
                  <a:cubicBezTo>
                    <a:pt x="78" y="239"/>
                    <a:pt x="72" y="237"/>
                    <a:pt x="65" y="235"/>
                  </a:cubicBezTo>
                  <a:lnTo>
                    <a:pt x="65" y="235"/>
                  </a:lnTo>
                  <a:lnTo>
                    <a:pt x="3132" y="2096"/>
                  </a:lnTo>
                  <a:lnTo>
                    <a:pt x="3215" y="1798"/>
                  </a:lnTo>
                  <a:lnTo>
                    <a:pt x="500" y="155"/>
                  </a:lnTo>
                  <a:lnTo>
                    <a:pt x="23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497100" y="3708025"/>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498600" y="371010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497700" y="3708925"/>
              <a:ext cx="25" cy="25"/>
            </a:xfrm>
            <a:custGeom>
              <a:avLst/>
              <a:gdLst/>
              <a:ahLst/>
              <a:cxnLst/>
              <a:rect l="l" t="t" r="r" b="b"/>
              <a:pathLst>
                <a:path w="1" h="1" extrusionOk="0">
                  <a:moveTo>
                    <a:pt x="0" y="0"/>
                  </a:moveTo>
                  <a:lnTo>
                    <a:pt x="0" y="0"/>
                  </a:ln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643125" y="3610700"/>
              <a:ext cx="30400" cy="48250"/>
            </a:xfrm>
            <a:custGeom>
              <a:avLst/>
              <a:gdLst/>
              <a:ahLst/>
              <a:cxnLst/>
              <a:rect l="l" t="t" r="r" b="b"/>
              <a:pathLst>
                <a:path w="1216" h="1930" extrusionOk="0">
                  <a:moveTo>
                    <a:pt x="1" y="0"/>
                  </a:moveTo>
                  <a:lnTo>
                    <a:pt x="953" y="1929"/>
                  </a:lnTo>
                  <a:lnTo>
                    <a:pt x="1215" y="1810"/>
                  </a:ln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4743450" y="3642850"/>
              <a:ext cx="94675" cy="72950"/>
            </a:xfrm>
            <a:custGeom>
              <a:avLst/>
              <a:gdLst/>
              <a:ahLst/>
              <a:cxnLst/>
              <a:rect l="l" t="t" r="r" b="b"/>
              <a:pathLst>
                <a:path w="3787" h="2918" extrusionOk="0">
                  <a:moveTo>
                    <a:pt x="179" y="0"/>
                  </a:moveTo>
                  <a:cubicBezTo>
                    <a:pt x="155" y="107"/>
                    <a:pt x="95" y="179"/>
                    <a:pt x="0" y="238"/>
                  </a:cubicBezTo>
                  <a:lnTo>
                    <a:pt x="3627" y="2879"/>
                  </a:lnTo>
                  <a:lnTo>
                    <a:pt x="3627" y="2879"/>
                  </a:lnTo>
                  <a:cubicBezTo>
                    <a:pt x="3622" y="2872"/>
                    <a:pt x="3620" y="2864"/>
                    <a:pt x="3620" y="2858"/>
                  </a:cubicBezTo>
                  <a:cubicBezTo>
                    <a:pt x="3596" y="2786"/>
                    <a:pt x="3631" y="2691"/>
                    <a:pt x="3715" y="2667"/>
                  </a:cubicBezTo>
                  <a:lnTo>
                    <a:pt x="3786" y="2631"/>
                  </a:lnTo>
                  <a:lnTo>
                    <a:pt x="179" y="0"/>
                  </a:lnTo>
                  <a:close/>
                  <a:moveTo>
                    <a:pt x="3627" y="2879"/>
                  </a:moveTo>
                  <a:lnTo>
                    <a:pt x="3627" y="2879"/>
                  </a:lnTo>
                  <a:cubicBezTo>
                    <a:pt x="3638" y="2898"/>
                    <a:pt x="3662" y="2917"/>
                    <a:pt x="3679" y="2917"/>
                  </a:cubicBezTo>
                  <a:lnTo>
                    <a:pt x="3627" y="2879"/>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4835125" y="3716075"/>
              <a:ext cx="600" cy="300"/>
            </a:xfrm>
            <a:custGeom>
              <a:avLst/>
              <a:gdLst/>
              <a:ahLst/>
              <a:cxnLst/>
              <a:rect l="l" t="t" r="r" b="b"/>
              <a:pathLst>
                <a:path w="24" h="12" extrusionOk="0">
                  <a:moveTo>
                    <a:pt x="0" y="0"/>
                  </a:moveTo>
                  <a:cubicBezTo>
                    <a:pt x="12" y="0"/>
                    <a:pt x="12" y="12"/>
                    <a:pt x="24" y="12"/>
                  </a:cubicBezTo>
                  <a:cubicBezTo>
                    <a:pt x="12" y="12"/>
                    <a:pt x="12"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4833325" y="3649975"/>
              <a:ext cx="176825" cy="67000"/>
            </a:xfrm>
            <a:custGeom>
              <a:avLst/>
              <a:gdLst/>
              <a:ahLst/>
              <a:cxnLst/>
              <a:rect l="l" t="t" r="r" b="b"/>
              <a:pathLst>
                <a:path w="7073" h="2680" extrusionOk="0">
                  <a:moveTo>
                    <a:pt x="7049" y="1"/>
                  </a:moveTo>
                  <a:lnTo>
                    <a:pt x="191" y="2358"/>
                  </a:lnTo>
                  <a:lnTo>
                    <a:pt x="120" y="2394"/>
                  </a:lnTo>
                  <a:cubicBezTo>
                    <a:pt x="36" y="2418"/>
                    <a:pt x="1" y="2501"/>
                    <a:pt x="25" y="2584"/>
                  </a:cubicBezTo>
                  <a:cubicBezTo>
                    <a:pt x="36" y="2620"/>
                    <a:pt x="60" y="2644"/>
                    <a:pt x="84" y="2656"/>
                  </a:cubicBezTo>
                  <a:cubicBezTo>
                    <a:pt x="96" y="2656"/>
                    <a:pt x="96" y="2680"/>
                    <a:pt x="120" y="2680"/>
                  </a:cubicBezTo>
                  <a:lnTo>
                    <a:pt x="215" y="2680"/>
                  </a:lnTo>
                  <a:lnTo>
                    <a:pt x="7073" y="310"/>
                  </a:lnTo>
                  <a:cubicBezTo>
                    <a:pt x="7025" y="239"/>
                    <a:pt x="7002" y="156"/>
                    <a:pt x="7025" y="72"/>
                  </a:cubicBezTo>
                  <a:cubicBezTo>
                    <a:pt x="7025" y="37"/>
                    <a:pt x="7037" y="25"/>
                    <a:pt x="704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694925" y="3610700"/>
              <a:ext cx="34250" cy="24725"/>
            </a:xfrm>
            <a:custGeom>
              <a:avLst/>
              <a:gdLst/>
              <a:ahLst/>
              <a:cxnLst/>
              <a:rect l="l" t="t" r="r" b="b"/>
              <a:pathLst>
                <a:path w="1370" h="989" extrusionOk="0">
                  <a:moveTo>
                    <a:pt x="0" y="0"/>
                  </a:moveTo>
                  <a:lnTo>
                    <a:pt x="1119" y="988"/>
                  </a:lnTo>
                  <a:lnTo>
                    <a:pt x="1262" y="929"/>
                  </a:lnTo>
                  <a:cubicBezTo>
                    <a:pt x="1274" y="881"/>
                    <a:pt x="1322" y="834"/>
                    <a:pt x="1370" y="798"/>
                  </a:cubicBezTo>
                  <a:lnTo>
                    <a:pt x="44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663675" y="3633900"/>
              <a:ext cx="62525" cy="32775"/>
            </a:xfrm>
            <a:custGeom>
              <a:avLst/>
              <a:gdLst/>
              <a:ahLst/>
              <a:cxnLst/>
              <a:rect l="l" t="t" r="r" b="b"/>
              <a:pathLst>
                <a:path w="2501" h="1311" extrusionOk="0">
                  <a:moveTo>
                    <a:pt x="2500" y="1"/>
                  </a:moveTo>
                  <a:lnTo>
                    <a:pt x="2358" y="60"/>
                  </a:lnTo>
                  <a:lnTo>
                    <a:pt x="381" y="894"/>
                  </a:lnTo>
                  <a:lnTo>
                    <a:pt x="119" y="1013"/>
                  </a:lnTo>
                  <a:lnTo>
                    <a:pt x="95" y="1025"/>
                  </a:lnTo>
                  <a:cubicBezTo>
                    <a:pt x="24" y="1061"/>
                    <a:pt x="0" y="1144"/>
                    <a:pt x="24" y="1215"/>
                  </a:cubicBezTo>
                  <a:cubicBezTo>
                    <a:pt x="36" y="1251"/>
                    <a:pt x="60" y="1263"/>
                    <a:pt x="72" y="1275"/>
                  </a:cubicBezTo>
                  <a:cubicBezTo>
                    <a:pt x="95" y="1299"/>
                    <a:pt x="119" y="1311"/>
                    <a:pt x="143" y="1311"/>
                  </a:cubicBezTo>
                  <a:cubicBezTo>
                    <a:pt x="131" y="1263"/>
                    <a:pt x="119" y="1215"/>
                    <a:pt x="131" y="1156"/>
                  </a:cubicBezTo>
                  <a:cubicBezTo>
                    <a:pt x="142" y="1040"/>
                    <a:pt x="245" y="961"/>
                    <a:pt x="352" y="961"/>
                  </a:cubicBezTo>
                  <a:cubicBezTo>
                    <a:pt x="366" y="961"/>
                    <a:pt x="379" y="963"/>
                    <a:pt x="393" y="965"/>
                  </a:cubicBezTo>
                  <a:cubicBezTo>
                    <a:pt x="488" y="977"/>
                    <a:pt x="560" y="1061"/>
                    <a:pt x="572" y="1132"/>
                  </a:cubicBezTo>
                  <a:lnTo>
                    <a:pt x="2453" y="346"/>
                  </a:lnTo>
                  <a:cubicBezTo>
                    <a:pt x="2453" y="287"/>
                    <a:pt x="2441" y="203"/>
                    <a:pt x="2453" y="132"/>
                  </a:cubicBezTo>
                  <a:cubicBezTo>
                    <a:pt x="2453" y="84"/>
                    <a:pt x="2477" y="49"/>
                    <a:pt x="250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740175" y="3610700"/>
              <a:ext cx="60725" cy="22925"/>
            </a:xfrm>
            <a:custGeom>
              <a:avLst/>
              <a:gdLst/>
              <a:ahLst/>
              <a:cxnLst/>
              <a:rect l="l" t="t" r="r" b="b"/>
              <a:pathLst>
                <a:path w="2429" h="917" extrusionOk="0">
                  <a:moveTo>
                    <a:pt x="1667" y="0"/>
                  </a:moveTo>
                  <a:lnTo>
                    <a:pt x="0" y="703"/>
                  </a:lnTo>
                  <a:cubicBezTo>
                    <a:pt x="107" y="738"/>
                    <a:pt x="214" y="810"/>
                    <a:pt x="274" y="917"/>
                  </a:cubicBezTo>
                  <a:lnTo>
                    <a:pt x="242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4999125" y="3610700"/>
              <a:ext cx="19375" cy="36925"/>
            </a:xfrm>
            <a:custGeom>
              <a:avLst/>
              <a:gdLst/>
              <a:ahLst/>
              <a:cxnLst/>
              <a:rect l="l" t="t" r="r" b="b"/>
              <a:pathLst>
                <a:path w="775" h="1477" extrusionOk="0">
                  <a:moveTo>
                    <a:pt x="0" y="0"/>
                  </a:moveTo>
                  <a:lnTo>
                    <a:pt x="477" y="1477"/>
                  </a:lnTo>
                  <a:cubicBezTo>
                    <a:pt x="526" y="1437"/>
                    <a:pt x="584" y="1414"/>
                    <a:pt x="656" y="1414"/>
                  </a:cubicBezTo>
                  <a:cubicBezTo>
                    <a:pt x="671" y="1414"/>
                    <a:pt x="687" y="1415"/>
                    <a:pt x="703" y="1417"/>
                  </a:cubicBezTo>
                  <a:cubicBezTo>
                    <a:pt x="727" y="1417"/>
                    <a:pt x="762" y="1429"/>
                    <a:pt x="774" y="1453"/>
                  </a:cubicBezTo>
                  <a:lnTo>
                    <a:pt x="31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014900" y="3656825"/>
              <a:ext cx="92900" cy="270000"/>
            </a:xfrm>
            <a:custGeom>
              <a:avLst/>
              <a:gdLst/>
              <a:ahLst/>
              <a:cxnLst/>
              <a:rect l="l" t="t" r="r" b="b"/>
              <a:pathLst>
                <a:path w="3716" h="10800" extrusionOk="0">
                  <a:moveTo>
                    <a:pt x="239" y="1"/>
                  </a:moveTo>
                  <a:cubicBezTo>
                    <a:pt x="187" y="74"/>
                    <a:pt x="116" y="110"/>
                    <a:pt x="36" y="110"/>
                  </a:cubicBezTo>
                  <a:cubicBezTo>
                    <a:pt x="24" y="110"/>
                    <a:pt x="12" y="109"/>
                    <a:pt x="1" y="108"/>
                  </a:cubicBezTo>
                  <a:lnTo>
                    <a:pt x="1" y="108"/>
                  </a:lnTo>
                  <a:lnTo>
                    <a:pt x="3430" y="10800"/>
                  </a:lnTo>
                  <a:cubicBezTo>
                    <a:pt x="3513" y="10740"/>
                    <a:pt x="3608" y="10704"/>
                    <a:pt x="3715" y="10704"/>
                  </a:cubicBezTo>
                  <a:lnTo>
                    <a:pt x="274" y="24"/>
                  </a:lnTo>
                  <a:cubicBezTo>
                    <a:pt x="262" y="24"/>
                    <a:pt x="251" y="1"/>
                    <a:pt x="23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021150" y="3610400"/>
              <a:ext cx="159875" cy="46900"/>
            </a:xfrm>
            <a:custGeom>
              <a:avLst/>
              <a:gdLst/>
              <a:ahLst/>
              <a:cxnLst/>
              <a:rect l="l" t="t" r="r" b="b"/>
              <a:pathLst>
                <a:path w="6395" h="1876" extrusionOk="0">
                  <a:moveTo>
                    <a:pt x="5370" y="0"/>
                  </a:moveTo>
                  <a:lnTo>
                    <a:pt x="60" y="1584"/>
                  </a:lnTo>
                  <a:lnTo>
                    <a:pt x="36" y="1584"/>
                  </a:lnTo>
                  <a:lnTo>
                    <a:pt x="48" y="1739"/>
                  </a:lnTo>
                  <a:cubicBezTo>
                    <a:pt x="48" y="1786"/>
                    <a:pt x="12" y="1822"/>
                    <a:pt x="1" y="1846"/>
                  </a:cubicBezTo>
                  <a:cubicBezTo>
                    <a:pt x="12" y="1858"/>
                    <a:pt x="24" y="1858"/>
                    <a:pt x="48" y="1858"/>
                  </a:cubicBezTo>
                  <a:cubicBezTo>
                    <a:pt x="60" y="1870"/>
                    <a:pt x="75" y="1876"/>
                    <a:pt x="90" y="1876"/>
                  </a:cubicBezTo>
                  <a:cubicBezTo>
                    <a:pt x="105" y="1876"/>
                    <a:pt x="120" y="1870"/>
                    <a:pt x="132" y="1858"/>
                  </a:cubicBezTo>
                  <a:lnTo>
                    <a:pt x="639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109250" y="3610700"/>
              <a:ext cx="133375" cy="317625"/>
            </a:xfrm>
            <a:custGeom>
              <a:avLst/>
              <a:gdLst/>
              <a:ahLst/>
              <a:cxnLst/>
              <a:rect l="l" t="t" r="r" b="b"/>
              <a:pathLst>
                <a:path w="5335" h="12705" extrusionOk="0">
                  <a:moveTo>
                    <a:pt x="5013" y="0"/>
                  </a:moveTo>
                  <a:lnTo>
                    <a:pt x="1" y="12561"/>
                  </a:lnTo>
                  <a:lnTo>
                    <a:pt x="13" y="12561"/>
                  </a:lnTo>
                  <a:cubicBezTo>
                    <a:pt x="120" y="12585"/>
                    <a:pt x="203" y="12621"/>
                    <a:pt x="275" y="12704"/>
                  </a:cubicBezTo>
                  <a:lnTo>
                    <a:pt x="533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497100" y="3610700"/>
              <a:ext cx="7475" cy="100325"/>
            </a:xfrm>
            <a:custGeom>
              <a:avLst/>
              <a:gdLst/>
              <a:ahLst/>
              <a:cxnLst/>
              <a:rect l="l" t="t" r="r" b="b"/>
              <a:pathLst>
                <a:path w="299" h="4013" extrusionOk="0">
                  <a:moveTo>
                    <a:pt x="1" y="0"/>
                  </a:moveTo>
                  <a:lnTo>
                    <a:pt x="1" y="3858"/>
                  </a:lnTo>
                  <a:lnTo>
                    <a:pt x="1" y="3870"/>
                  </a:lnTo>
                  <a:lnTo>
                    <a:pt x="1" y="3882"/>
                  </a:lnTo>
                  <a:lnTo>
                    <a:pt x="1" y="3905"/>
                  </a:lnTo>
                  <a:lnTo>
                    <a:pt x="1" y="3917"/>
                  </a:lnTo>
                  <a:lnTo>
                    <a:pt x="1" y="3929"/>
                  </a:lnTo>
                  <a:lnTo>
                    <a:pt x="1" y="3953"/>
                  </a:lnTo>
                  <a:lnTo>
                    <a:pt x="1" y="3965"/>
                  </a:lnTo>
                  <a:cubicBezTo>
                    <a:pt x="1" y="3977"/>
                    <a:pt x="13" y="3977"/>
                    <a:pt x="24" y="3977"/>
                  </a:cubicBezTo>
                  <a:cubicBezTo>
                    <a:pt x="60" y="3989"/>
                    <a:pt x="84" y="4013"/>
                    <a:pt x="120" y="4013"/>
                  </a:cubicBezTo>
                  <a:cubicBezTo>
                    <a:pt x="239" y="4013"/>
                    <a:pt x="298" y="3929"/>
                    <a:pt x="298" y="3858"/>
                  </a:cubicBezTo>
                  <a:lnTo>
                    <a:pt x="298" y="3774"/>
                  </a:lnTo>
                  <a:lnTo>
                    <a:pt x="298" y="3679"/>
                  </a:lnTo>
                  <a:lnTo>
                    <a:pt x="29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539175" y="3610700"/>
              <a:ext cx="82375" cy="297075"/>
            </a:xfrm>
            <a:custGeom>
              <a:avLst/>
              <a:gdLst/>
              <a:ahLst/>
              <a:cxnLst/>
              <a:rect l="l" t="t" r="r" b="b"/>
              <a:pathLst>
                <a:path w="3295" h="11883" extrusionOk="0">
                  <a:moveTo>
                    <a:pt x="2997" y="0"/>
                  </a:moveTo>
                  <a:lnTo>
                    <a:pt x="2211" y="3120"/>
                  </a:lnTo>
                  <a:lnTo>
                    <a:pt x="2140" y="3429"/>
                  </a:lnTo>
                  <a:lnTo>
                    <a:pt x="1604" y="5572"/>
                  </a:lnTo>
                  <a:lnTo>
                    <a:pt x="1532" y="5870"/>
                  </a:lnTo>
                  <a:lnTo>
                    <a:pt x="30" y="11797"/>
                  </a:lnTo>
                  <a:lnTo>
                    <a:pt x="30" y="11797"/>
                  </a:lnTo>
                  <a:cubicBezTo>
                    <a:pt x="42" y="11783"/>
                    <a:pt x="59" y="11772"/>
                    <a:pt x="80" y="11764"/>
                  </a:cubicBezTo>
                  <a:lnTo>
                    <a:pt x="377" y="11597"/>
                  </a:lnTo>
                  <a:lnTo>
                    <a:pt x="1782" y="6037"/>
                  </a:lnTo>
                  <a:lnTo>
                    <a:pt x="1854" y="5739"/>
                  </a:lnTo>
                  <a:lnTo>
                    <a:pt x="2449" y="3382"/>
                  </a:lnTo>
                  <a:lnTo>
                    <a:pt x="2521" y="3072"/>
                  </a:lnTo>
                  <a:lnTo>
                    <a:pt x="3294" y="0"/>
                  </a:lnTo>
                  <a:close/>
                  <a:moveTo>
                    <a:pt x="30" y="11797"/>
                  </a:moveTo>
                  <a:cubicBezTo>
                    <a:pt x="8" y="11821"/>
                    <a:pt x="1" y="11852"/>
                    <a:pt x="8" y="11883"/>
                  </a:cubicBezTo>
                  <a:lnTo>
                    <a:pt x="30" y="11797"/>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722725" y="3610700"/>
              <a:ext cx="32775" cy="47350"/>
            </a:xfrm>
            <a:custGeom>
              <a:avLst/>
              <a:gdLst/>
              <a:ahLst/>
              <a:cxnLst/>
              <a:rect l="l" t="t" r="r" b="b"/>
              <a:pathLst>
                <a:path w="1311" h="1894" extrusionOk="0">
                  <a:moveTo>
                    <a:pt x="1" y="0"/>
                  </a:moveTo>
                  <a:lnTo>
                    <a:pt x="1048" y="1893"/>
                  </a:lnTo>
                  <a:cubicBezTo>
                    <a:pt x="1120" y="1822"/>
                    <a:pt x="1215" y="1774"/>
                    <a:pt x="1310" y="1762"/>
                  </a:cubicBez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759625" y="3674100"/>
              <a:ext cx="51525" cy="86350"/>
            </a:xfrm>
            <a:custGeom>
              <a:avLst/>
              <a:gdLst/>
              <a:ahLst/>
              <a:cxnLst/>
              <a:rect l="l" t="t" r="r" b="b"/>
              <a:pathLst>
                <a:path w="2061" h="3454" extrusionOk="0">
                  <a:moveTo>
                    <a:pt x="251" y="0"/>
                  </a:moveTo>
                  <a:cubicBezTo>
                    <a:pt x="191" y="72"/>
                    <a:pt x="108" y="131"/>
                    <a:pt x="1" y="143"/>
                  </a:cubicBezTo>
                  <a:lnTo>
                    <a:pt x="1799" y="3453"/>
                  </a:lnTo>
                  <a:lnTo>
                    <a:pt x="2061" y="3298"/>
                  </a:lnTo>
                  <a:lnTo>
                    <a:pt x="25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811425" y="3763100"/>
              <a:ext cx="102425" cy="186350"/>
            </a:xfrm>
            <a:custGeom>
              <a:avLst/>
              <a:gdLst/>
              <a:ahLst/>
              <a:cxnLst/>
              <a:rect l="l" t="t" r="r" b="b"/>
              <a:pathLst>
                <a:path w="4097" h="7454" extrusionOk="0">
                  <a:moveTo>
                    <a:pt x="120" y="0"/>
                  </a:moveTo>
                  <a:lnTo>
                    <a:pt x="1" y="84"/>
                  </a:lnTo>
                  <a:cubicBezTo>
                    <a:pt x="132" y="119"/>
                    <a:pt x="227" y="250"/>
                    <a:pt x="203" y="393"/>
                  </a:cubicBezTo>
                  <a:cubicBezTo>
                    <a:pt x="191" y="476"/>
                    <a:pt x="167" y="536"/>
                    <a:pt x="108" y="560"/>
                  </a:cubicBezTo>
                  <a:lnTo>
                    <a:pt x="3811" y="7394"/>
                  </a:lnTo>
                  <a:lnTo>
                    <a:pt x="3834" y="7453"/>
                  </a:lnTo>
                  <a:cubicBezTo>
                    <a:pt x="3894" y="7382"/>
                    <a:pt x="4001" y="7334"/>
                    <a:pt x="4096" y="7299"/>
                  </a:cubicBezTo>
                  <a:lnTo>
                    <a:pt x="12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767375" y="3647600"/>
              <a:ext cx="243200" cy="24725"/>
            </a:xfrm>
            <a:custGeom>
              <a:avLst/>
              <a:gdLst/>
              <a:ahLst/>
              <a:cxnLst/>
              <a:rect l="l" t="t" r="r" b="b"/>
              <a:pathLst>
                <a:path w="9728" h="989" extrusionOk="0">
                  <a:moveTo>
                    <a:pt x="9728" y="1"/>
                  </a:moveTo>
                  <a:lnTo>
                    <a:pt x="60" y="691"/>
                  </a:lnTo>
                  <a:cubicBezTo>
                    <a:pt x="84" y="727"/>
                    <a:pt x="84" y="774"/>
                    <a:pt x="60" y="822"/>
                  </a:cubicBezTo>
                  <a:cubicBezTo>
                    <a:pt x="48" y="882"/>
                    <a:pt x="36" y="929"/>
                    <a:pt x="1" y="965"/>
                  </a:cubicBezTo>
                  <a:cubicBezTo>
                    <a:pt x="12" y="965"/>
                    <a:pt x="36" y="989"/>
                    <a:pt x="60" y="989"/>
                  </a:cubicBezTo>
                  <a:lnTo>
                    <a:pt x="9097" y="346"/>
                  </a:lnTo>
                  <a:lnTo>
                    <a:pt x="972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6011150" y="3652075"/>
              <a:ext cx="80100" cy="97650"/>
            </a:xfrm>
            <a:custGeom>
              <a:avLst/>
              <a:gdLst/>
              <a:ahLst/>
              <a:cxnLst/>
              <a:rect l="l" t="t" r="r" b="b"/>
              <a:pathLst>
                <a:path w="3204" h="3906" extrusionOk="0">
                  <a:moveTo>
                    <a:pt x="251" y="0"/>
                  </a:moveTo>
                  <a:lnTo>
                    <a:pt x="1" y="155"/>
                  </a:lnTo>
                  <a:lnTo>
                    <a:pt x="3013" y="3905"/>
                  </a:lnTo>
                  <a:lnTo>
                    <a:pt x="3204" y="3667"/>
                  </a:lnTo>
                  <a:lnTo>
                    <a:pt x="25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6091225" y="3749700"/>
              <a:ext cx="73550" cy="93200"/>
            </a:xfrm>
            <a:custGeom>
              <a:avLst/>
              <a:gdLst/>
              <a:ahLst/>
              <a:cxnLst/>
              <a:rect l="l" t="t" r="r" b="b"/>
              <a:pathLst>
                <a:path w="2942" h="3728" extrusionOk="0">
                  <a:moveTo>
                    <a:pt x="191" y="0"/>
                  </a:moveTo>
                  <a:lnTo>
                    <a:pt x="1" y="239"/>
                  </a:lnTo>
                  <a:lnTo>
                    <a:pt x="2810" y="3727"/>
                  </a:lnTo>
                  <a:cubicBezTo>
                    <a:pt x="2798" y="3691"/>
                    <a:pt x="2798" y="3656"/>
                    <a:pt x="2810" y="3608"/>
                  </a:cubicBezTo>
                  <a:cubicBezTo>
                    <a:pt x="2822" y="3525"/>
                    <a:pt x="2870" y="3465"/>
                    <a:pt x="2941" y="3418"/>
                  </a:cubicBezTo>
                  <a:lnTo>
                    <a:pt x="19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6167125" y="3845850"/>
              <a:ext cx="108675" cy="131575"/>
            </a:xfrm>
            <a:custGeom>
              <a:avLst/>
              <a:gdLst/>
              <a:ahLst/>
              <a:cxnLst/>
              <a:rect l="l" t="t" r="r" b="b"/>
              <a:pathLst>
                <a:path w="4347" h="5263" extrusionOk="0">
                  <a:moveTo>
                    <a:pt x="263" y="0"/>
                  </a:moveTo>
                  <a:lnTo>
                    <a:pt x="215" y="36"/>
                  </a:lnTo>
                  <a:cubicBezTo>
                    <a:pt x="191" y="48"/>
                    <a:pt x="155" y="60"/>
                    <a:pt x="120" y="72"/>
                  </a:cubicBezTo>
                  <a:lnTo>
                    <a:pt x="1" y="131"/>
                  </a:lnTo>
                  <a:lnTo>
                    <a:pt x="4108" y="5263"/>
                  </a:lnTo>
                  <a:cubicBezTo>
                    <a:pt x="4168" y="5179"/>
                    <a:pt x="4251" y="5120"/>
                    <a:pt x="4346" y="5084"/>
                  </a:cubicBezTo>
                  <a:lnTo>
                    <a:pt x="26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539375" y="3610700"/>
              <a:ext cx="553650" cy="299750"/>
            </a:xfrm>
            <a:custGeom>
              <a:avLst/>
              <a:gdLst/>
              <a:ahLst/>
              <a:cxnLst/>
              <a:rect l="l" t="t" r="r" b="b"/>
              <a:pathLst>
                <a:path w="22146" h="11990" extrusionOk="0">
                  <a:moveTo>
                    <a:pt x="21539" y="0"/>
                  </a:moveTo>
                  <a:lnTo>
                    <a:pt x="18848" y="1477"/>
                  </a:lnTo>
                  <a:lnTo>
                    <a:pt x="18217" y="1822"/>
                  </a:lnTo>
                  <a:lnTo>
                    <a:pt x="10859" y="5834"/>
                  </a:lnTo>
                  <a:lnTo>
                    <a:pt x="10609" y="5989"/>
                  </a:lnTo>
                  <a:lnTo>
                    <a:pt x="6239" y="8382"/>
                  </a:lnTo>
                  <a:lnTo>
                    <a:pt x="5942" y="8549"/>
                  </a:lnTo>
                  <a:lnTo>
                    <a:pt x="369" y="11597"/>
                  </a:lnTo>
                  <a:lnTo>
                    <a:pt x="72" y="11764"/>
                  </a:lnTo>
                  <a:cubicBezTo>
                    <a:pt x="24" y="11787"/>
                    <a:pt x="0" y="11835"/>
                    <a:pt x="0" y="11895"/>
                  </a:cubicBezTo>
                  <a:lnTo>
                    <a:pt x="84" y="11895"/>
                  </a:lnTo>
                  <a:cubicBezTo>
                    <a:pt x="167" y="11906"/>
                    <a:pt x="238" y="11942"/>
                    <a:pt x="298" y="11990"/>
                  </a:cubicBezTo>
                  <a:lnTo>
                    <a:pt x="6251" y="8727"/>
                  </a:lnTo>
                  <a:lnTo>
                    <a:pt x="6549" y="8561"/>
                  </a:lnTo>
                  <a:lnTo>
                    <a:pt x="7073" y="8263"/>
                  </a:lnTo>
                  <a:lnTo>
                    <a:pt x="7073" y="8239"/>
                  </a:lnTo>
                  <a:cubicBezTo>
                    <a:pt x="7093" y="8105"/>
                    <a:pt x="7213" y="8006"/>
                    <a:pt x="7330" y="8006"/>
                  </a:cubicBezTo>
                  <a:cubicBezTo>
                    <a:pt x="7348" y="8006"/>
                    <a:pt x="7365" y="8008"/>
                    <a:pt x="7382" y="8013"/>
                  </a:cubicBezTo>
                  <a:cubicBezTo>
                    <a:pt x="7418" y="8013"/>
                    <a:pt x="7442" y="8025"/>
                    <a:pt x="7454" y="8037"/>
                  </a:cubicBezTo>
                  <a:lnTo>
                    <a:pt x="10537" y="6358"/>
                  </a:lnTo>
                  <a:cubicBezTo>
                    <a:pt x="10579" y="6244"/>
                    <a:pt x="10684" y="6175"/>
                    <a:pt x="10797" y="6175"/>
                  </a:cubicBezTo>
                  <a:cubicBezTo>
                    <a:pt x="10813" y="6175"/>
                    <a:pt x="10830" y="6176"/>
                    <a:pt x="10847" y="6180"/>
                  </a:cubicBezTo>
                  <a:lnTo>
                    <a:pt x="10859" y="6180"/>
                  </a:lnTo>
                  <a:lnTo>
                    <a:pt x="11002" y="6108"/>
                  </a:lnTo>
                  <a:lnTo>
                    <a:pt x="18860" y="1810"/>
                  </a:lnTo>
                  <a:lnTo>
                    <a:pt x="19122" y="1655"/>
                  </a:lnTo>
                  <a:lnTo>
                    <a:pt x="221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910250" y="3967875"/>
              <a:ext cx="8650" cy="4525"/>
            </a:xfrm>
            <a:custGeom>
              <a:avLst/>
              <a:gdLst/>
              <a:ahLst/>
              <a:cxnLst/>
              <a:rect l="l" t="t" r="r" b="b"/>
              <a:pathLst>
                <a:path w="346" h="181" extrusionOk="0">
                  <a:moveTo>
                    <a:pt x="24" y="1"/>
                  </a:moveTo>
                  <a:lnTo>
                    <a:pt x="24" y="1"/>
                  </a:lnTo>
                  <a:cubicBezTo>
                    <a:pt x="1" y="60"/>
                    <a:pt x="24" y="120"/>
                    <a:pt x="60" y="155"/>
                  </a:cubicBezTo>
                  <a:cubicBezTo>
                    <a:pt x="82" y="173"/>
                    <a:pt x="109" y="181"/>
                    <a:pt x="136" y="181"/>
                  </a:cubicBezTo>
                  <a:cubicBezTo>
                    <a:pt x="185" y="181"/>
                    <a:pt x="237" y="157"/>
                    <a:pt x="274" y="120"/>
                  </a:cubicBezTo>
                  <a:lnTo>
                    <a:pt x="346" y="24"/>
                  </a:lnTo>
                  <a:lnTo>
                    <a:pt x="346" y="24"/>
                  </a:lnTo>
                  <a:cubicBezTo>
                    <a:pt x="311" y="42"/>
                    <a:pt x="263" y="53"/>
                    <a:pt x="212" y="53"/>
                  </a:cubicBezTo>
                  <a:cubicBezTo>
                    <a:pt x="194" y="53"/>
                    <a:pt x="174" y="51"/>
                    <a:pt x="155" y="48"/>
                  </a:cubicBezTo>
                  <a:lnTo>
                    <a:pt x="2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925125" y="3610700"/>
              <a:ext cx="282500" cy="339050"/>
            </a:xfrm>
            <a:custGeom>
              <a:avLst/>
              <a:gdLst/>
              <a:ahLst/>
              <a:cxnLst/>
              <a:rect l="l" t="t" r="r" b="b"/>
              <a:pathLst>
                <a:path w="11300" h="13562" extrusionOk="0">
                  <a:moveTo>
                    <a:pt x="10931" y="0"/>
                  </a:moveTo>
                  <a:lnTo>
                    <a:pt x="6645" y="5322"/>
                  </a:lnTo>
                  <a:lnTo>
                    <a:pt x="6454" y="5560"/>
                  </a:lnTo>
                  <a:lnTo>
                    <a:pt x="1" y="13561"/>
                  </a:lnTo>
                  <a:lnTo>
                    <a:pt x="584" y="13311"/>
                  </a:lnTo>
                  <a:lnTo>
                    <a:pt x="6645" y="5799"/>
                  </a:lnTo>
                  <a:lnTo>
                    <a:pt x="6835" y="5560"/>
                  </a:lnTo>
                  <a:lnTo>
                    <a:pt x="1130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6413300" y="3610700"/>
              <a:ext cx="111625" cy="99125"/>
            </a:xfrm>
            <a:custGeom>
              <a:avLst/>
              <a:gdLst/>
              <a:ahLst/>
              <a:cxnLst/>
              <a:rect l="l" t="t" r="r" b="b"/>
              <a:pathLst>
                <a:path w="4465" h="3965" extrusionOk="0">
                  <a:moveTo>
                    <a:pt x="0" y="0"/>
                  </a:moveTo>
                  <a:lnTo>
                    <a:pt x="4263" y="3965"/>
                  </a:lnTo>
                  <a:cubicBezTo>
                    <a:pt x="4310" y="3894"/>
                    <a:pt x="4382" y="3810"/>
                    <a:pt x="4465" y="3774"/>
                  </a:cubicBezTo>
                  <a:lnTo>
                    <a:pt x="44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6404950" y="3728850"/>
              <a:ext cx="119975" cy="132500"/>
            </a:xfrm>
            <a:custGeom>
              <a:avLst/>
              <a:gdLst/>
              <a:ahLst/>
              <a:cxnLst/>
              <a:rect l="l" t="t" r="r" b="b"/>
              <a:pathLst>
                <a:path w="4799" h="5300" extrusionOk="0">
                  <a:moveTo>
                    <a:pt x="4585" y="1"/>
                  </a:moveTo>
                  <a:lnTo>
                    <a:pt x="1" y="4918"/>
                  </a:lnTo>
                  <a:lnTo>
                    <a:pt x="36" y="5299"/>
                  </a:lnTo>
                  <a:lnTo>
                    <a:pt x="4799" y="191"/>
                  </a:lnTo>
                  <a:cubicBezTo>
                    <a:pt x="4716" y="144"/>
                    <a:pt x="4644" y="72"/>
                    <a:pt x="458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6291250" y="3858950"/>
              <a:ext cx="108375" cy="119975"/>
            </a:xfrm>
            <a:custGeom>
              <a:avLst/>
              <a:gdLst/>
              <a:ahLst/>
              <a:cxnLst/>
              <a:rect l="l" t="t" r="r" b="b"/>
              <a:pathLst>
                <a:path w="4335" h="4799" extrusionOk="0">
                  <a:moveTo>
                    <a:pt x="4287" y="0"/>
                  </a:moveTo>
                  <a:lnTo>
                    <a:pt x="1" y="4596"/>
                  </a:lnTo>
                  <a:cubicBezTo>
                    <a:pt x="84" y="4643"/>
                    <a:pt x="155" y="4715"/>
                    <a:pt x="203" y="4798"/>
                  </a:cubicBezTo>
                  <a:lnTo>
                    <a:pt x="262" y="4762"/>
                  </a:lnTo>
                  <a:lnTo>
                    <a:pt x="4334" y="369"/>
                  </a:lnTo>
                  <a:lnTo>
                    <a:pt x="428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6172200" y="3745825"/>
              <a:ext cx="206875" cy="100625"/>
            </a:xfrm>
            <a:custGeom>
              <a:avLst/>
              <a:gdLst/>
              <a:ahLst/>
              <a:cxnLst/>
              <a:rect l="l" t="t" r="r" b="b"/>
              <a:pathLst>
                <a:path w="8275" h="4025" extrusionOk="0">
                  <a:moveTo>
                    <a:pt x="8168" y="1"/>
                  </a:moveTo>
                  <a:lnTo>
                    <a:pt x="4893" y="1477"/>
                  </a:lnTo>
                  <a:cubicBezTo>
                    <a:pt x="4917" y="1525"/>
                    <a:pt x="4917" y="1548"/>
                    <a:pt x="4893" y="1596"/>
                  </a:cubicBezTo>
                  <a:cubicBezTo>
                    <a:pt x="4871" y="1731"/>
                    <a:pt x="4753" y="1823"/>
                    <a:pt x="4610" y="1823"/>
                  </a:cubicBezTo>
                  <a:cubicBezTo>
                    <a:pt x="4601" y="1823"/>
                    <a:pt x="4593" y="1823"/>
                    <a:pt x="4584" y="1822"/>
                  </a:cubicBezTo>
                  <a:cubicBezTo>
                    <a:pt x="4512" y="1798"/>
                    <a:pt x="4441" y="1763"/>
                    <a:pt x="4405" y="1703"/>
                  </a:cubicBezTo>
                  <a:lnTo>
                    <a:pt x="60" y="3668"/>
                  </a:lnTo>
                  <a:cubicBezTo>
                    <a:pt x="95" y="3727"/>
                    <a:pt x="107" y="3787"/>
                    <a:pt x="107" y="3858"/>
                  </a:cubicBezTo>
                  <a:cubicBezTo>
                    <a:pt x="98" y="3914"/>
                    <a:pt x="74" y="3963"/>
                    <a:pt x="36" y="3998"/>
                  </a:cubicBezTo>
                  <a:lnTo>
                    <a:pt x="36" y="3998"/>
                  </a:lnTo>
                  <a:lnTo>
                    <a:pt x="48" y="3989"/>
                  </a:lnTo>
                  <a:lnTo>
                    <a:pt x="8275" y="274"/>
                  </a:lnTo>
                  <a:cubicBezTo>
                    <a:pt x="8215" y="191"/>
                    <a:pt x="8168" y="96"/>
                    <a:pt x="8168" y="1"/>
                  </a:cubicBezTo>
                  <a:close/>
                  <a:moveTo>
                    <a:pt x="36" y="3998"/>
                  </a:moveTo>
                  <a:lnTo>
                    <a:pt x="0" y="4025"/>
                  </a:lnTo>
                  <a:cubicBezTo>
                    <a:pt x="13" y="4017"/>
                    <a:pt x="25" y="4008"/>
                    <a:pt x="36" y="3998"/>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5924825" y="3842875"/>
              <a:ext cx="244400" cy="112525"/>
            </a:xfrm>
            <a:custGeom>
              <a:avLst/>
              <a:gdLst/>
              <a:ahLst/>
              <a:cxnLst/>
              <a:rect l="l" t="t" r="r" b="b"/>
              <a:pathLst>
                <a:path w="9776" h="4501" extrusionOk="0">
                  <a:moveTo>
                    <a:pt x="9776" y="179"/>
                  </a:moveTo>
                  <a:lnTo>
                    <a:pt x="9744" y="195"/>
                  </a:lnTo>
                  <a:lnTo>
                    <a:pt x="9744" y="195"/>
                  </a:lnTo>
                  <a:cubicBezTo>
                    <a:pt x="9757" y="192"/>
                    <a:pt x="9768" y="187"/>
                    <a:pt x="9776" y="179"/>
                  </a:cubicBezTo>
                  <a:close/>
                  <a:moveTo>
                    <a:pt x="9454" y="0"/>
                  </a:moveTo>
                  <a:lnTo>
                    <a:pt x="584" y="4024"/>
                  </a:lnTo>
                  <a:lnTo>
                    <a:pt x="1" y="4274"/>
                  </a:lnTo>
                  <a:cubicBezTo>
                    <a:pt x="49" y="4334"/>
                    <a:pt x="84" y="4405"/>
                    <a:pt x="108" y="4489"/>
                  </a:cubicBezTo>
                  <a:lnTo>
                    <a:pt x="227" y="4501"/>
                  </a:lnTo>
                  <a:lnTo>
                    <a:pt x="9657" y="238"/>
                  </a:lnTo>
                  <a:lnTo>
                    <a:pt x="9744" y="195"/>
                  </a:lnTo>
                  <a:lnTo>
                    <a:pt x="9744" y="195"/>
                  </a:lnTo>
                  <a:cubicBezTo>
                    <a:pt x="9738" y="196"/>
                    <a:pt x="9732" y="197"/>
                    <a:pt x="9725" y="197"/>
                  </a:cubicBezTo>
                  <a:cubicBezTo>
                    <a:pt x="9705" y="197"/>
                    <a:pt x="9681" y="191"/>
                    <a:pt x="9657" y="179"/>
                  </a:cubicBezTo>
                  <a:cubicBezTo>
                    <a:pt x="9562" y="167"/>
                    <a:pt x="9478" y="95"/>
                    <a:pt x="945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5926625" y="3955375"/>
              <a:ext cx="339650" cy="35450"/>
            </a:xfrm>
            <a:custGeom>
              <a:avLst/>
              <a:gdLst/>
              <a:ahLst/>
              <a:cxnLst/>
              <a:rect l="l" t="t" r="r" b="b"/>
              <a:pathLst>
                <a:path w="13586" h="1418" extrusionOk="0">
                  <a:moveTo>
                    <a:pt x="48" y="1"/>
                  </a:moveTo>
                  <a:lnTo>
                    <a:pt x="48" y="1"/>
                  </a:lnTo>
                  <a:cubicBezTo>
                    <a:pt x="60" y="60"/>
                    <a:pt x="60" y="108"/>
                    <a:pt x="48" y="167"/>
                  </a:cubicBezTo>
                  <a:lnTo>
                    <a:pt x="0" y="298"/>
                  </a:lnTo>
                  <a:lnTo>
                    <a:pt x="13573" y="1417"/>
                  </a:lnTo>
                  <a:cubicBezTo>
                    <a:pt x="13562" y="1334"/>
                    <a:pt x="13562" y="1263"/>
                    <a:pt x="13573" y="1191"/>
                  </a:cubicBezTo>
                  <a:cubicBezTo>
                    <a:pt x="13573" y="1156"/>
                    <a:pt x="13585" y="1144"/>
                    <a:pt x="13585" y="1120"/>
                  </a:cubicBezTo>
                  <a:lnTo>
                    <a:pt x="167" y="13"/>
                  </a:lnTo>
                  <a:lnTo>
                    <a:pt x="4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920375" y="3963425"/>
              <a:ext cx="554850" cy="615875"/>
            </a:xfrm>
            <a:custGeom>
              <a:avLst/>
              <a:gdLst/>
              <a:ahLst/>
              <a:cxnLst/>
              <a:rect l="l" t="t" r="r" b="b"/>
              <a:pathLst>
                <a:path w="22194" h="24635" extrusionOk="0">
                  <a:moveTo>
                    <a:pt x="227" y="0"/>
                  </a:moveTo>
                  <a:cubicBezTo>
                    <a:pt x="167" y="95"/>
                    <a:pt x="96" y="155"/>
                    <a:pt x="0" y="202"/>
                  </a:cubicBezTo>
                  <a:lnTo>
                    <a:pt x="21967" y="24634"/>
                  </a:lnTo>
                  <a:cubicBezTo>
                    <a:pt x="22027" y="24563"/>
                    <a:pt x="22098" y="24491"/>
                    <a:pt x="22194" y="24444"/>
                  </a:cubicBezTo>
                  <a:lnTo>
                    <a:pt x="22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6287975" y="3999125"/>
              <a:ext cx="141700" cy="223275"/>
            </a:xfrm>
            <a:custGeom>
              <a:avLst/>
              <a:gdLst/>
              <a:ahLst/>
              <a:cxnLst/>
              <a:rect l="l" t="t" r="r" b="b"/>
              <a:pathLst>
                <a:path w="5668" h="8931" extrusionOk="0">
                  <a:moveTo>
                    <a:pt x="251" y="1"/>
                  </a:moveTo>
                  <a:cubicBezTo>
                    <a:pt x="179" y="84"/>
                    <a:pt x="108" y="120"/>
                    <a:pt x="1" y="168"/>
                  </a:cubicBezTo>
                  <a:lnTo>
                    <a:pt x="5418" y="8931"/>
                  </a:lnTo>
                  <a:cubicBezTo>
                    <a:pt x="5489" y="8871"/>
                    <a:pt x="5585" y="8811"/>
                    <a:pt x="5668" y="8788"/>
                  </a:cubicBezTo>
                  <a:lnTo>
                    <a:pt x="25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6385000" y="3756250"/>
              <a:ext cx="29800" cy="175050"/>
            </a:xfrm>
            <a:custGeom>
              <a:avLst/>
              <a:gdLst/>
              <a:ahLst/>
              <a:cxnLst/>
              <a:rect l="l" t="t" r="r" b="b"/>
              <a:pathLst>
                <a:path w="1192" h="7002" extrusionOk="0">
                  <a:moveTo>
                    <a:pt x="287" y="0"/>
                  </a:moveTo>
                  <a:cubicBezTo>
                    <a:pt x="233" y="27"/>
                    <a:pt x="180" y="41"/>
                    <a:pt x="116" y="41"/>
                  </a:cubicBezTo>
                  <a:cubicBezTo>
                    <a:pt x="95" y="41"/>
                    <a:pt x="72" y="39"/>
                    <a:pt x="49" y="36"/>
                  </a:cubicBezTo>
                  <a:cubicBezTo>
                    <a:pt x="37" y="36"/>
                    <a:pt x="25" y="12"/>
                    <a:pt x="1" y="12"/>
                  </a:cubicBezTo>
                  <a:lnTo>
                    <a:pt x="537" y="4108"/>
                  </a:lnTo>
                  <a:lnTo>
                    <a:pt x="584" y="4477"/>
                  </a:lnTo>
                  <a:lnTo>
                    <a:pt x="918" y="7001"/>
                  </a:lnTo>
                  <a:lnTo>
                    <a:pt x="1192" y="6882"/>
                  </a:lnTo>
                  <a:lnTo>
                    <a:pt x="834" y="4203"/>
                  </a:lnTo>
                  <a:lnTo>
                    <a:pt x="799" y="3822"/>
                  </a:lnTo>
                  <a:lnTo>
                    <a:pt x="28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6414775" y="3936025"/>
              <a:ext cx="1525" cy="1825"/>
            </a:xfrm>
            <a:custGeom>
              <a:avLst/>
              <a:gdLst/>
              <a:ahLst/>
              <a:cxnLst/>
              <a:rect l="l" t="t" r="r" b="b"/>
              <a:pathLst>
                <a:path w="61" h="73" extrusionOk="0">
                  <a:moveTo>
                    <a:pt x="48" y="1"/>
                  </a:moveTo>
                  <a:lnTo>
                    <a:pt x="1" y="13"/>
                  </a:lnTo>
                  <a:cubicBezTo>
                    <a:pt x="24" y="25"/>
                    <a:pt x="48" y="48"/>
                    <a:pt x="60" y="72"/>
                  </a:cubicBezTo>
                  <a:lnTo>
                    <a:pt x="4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6410025" y="3943775"/>
              <a:ext cx="42875" cy="272675"/>
            </a:xfrm>
            <a:custGeom>
              <a:avLst/>
              <a:gdLst/>
              <a:ahLst/>
              <a:cxnLst/>
              <a:rect l="l" t="t" r="r" b="b"/>
              <a:pathLst>
                <a:path w="1715" h="10907" extrusionOk="0">
                  <a:moveTo>
                    <a:pt x="298" y="0"/>
                  </a:moveTo>
                  <a:cubicBezTo>
                    <a:pt x="243" y="111"/>
                    <a:pt x="146" y="180"/>
                    <a:pt x="28" y="180"/>
                  </a:cubicBezTo>
                  <a:cubicBezTo>
                    <a:pt x="19" y="180"/>
                    <a:pt x="10" y="180"/>
                    <a:pt x="0" y="179"/>
                  </a:cubicBezTo>
                  <a:lnTo>
                    <a:pt x="0" y="179"/>
                  </a:lnTo>
                  <a:lnTo>
                    <a:pt x="1405" y="10871"/>
                  </a:lnTo>
                  <a:cubicBezTo>
                    <a:pt x="1465" y="10871"/>
                    <a:pt x="1524" y="10871"/>
                    <a:pt x="1596" y="10883"/>
                  </a:cubicBezTo>
                  <a:cubicBezTo>
                    <a:pt x="1619" y="10883"/>
                    <a:pt x="1655" y="10894"/>
                    <a:pt x="1703" y="10906"/>
                  </a:cubicBezTo>
                  <a:cubicBezTo>
                    <a:pt x="1715" y="10894"/>
                    <a:pt x="1715" y="10871"/>
                    <a:pt x="1715" y="10835"/>
                  </a:cubicBezTo>
                  <a:lnTo>
                    <a:pt x="29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6296300" y="3868175"/>
              <a:ext cx="262875" cy="117600"/>
            </a:xfrm>
            <a:custGeom>
              <a:avLst/>
              <a:gdLst/>
              <a:ahLst/>
              <a:cxnLst/>
              <a:rect l="l" t="t" r="r" b="b"/>
              <a:pathLst>
                <a:path w="10515" h="4704" extrusionOk="0">
                  <a:moveTo>
                    <a:pt x="10395" y="0"/>
                  </a:moveTo>
                  <a:lnTo>
                    <a:pt x="4763" y="2381"/>
                  </a:lnTo>
                  <a:lnTo>
                    <a:pt x="4478" y="2500"/>
                  </a:lnTo>
                  <a:lnTo>
                    <a:pt x="60" y="4382"/>
                  </a:lnTo>
                  <a:lnTo>
                    <a:pt x="1" y="4429"/>
                  </a:lnTo>
                  <a:cubicBezTo>
                    <a:pt x="60" y="4513"/>
                    <a:pt x="84" y="4608"/>
                    <a:pt x="96" y="4703"/>
                  </a:cubicBezTo>
                  <a:lnTo>
                    <a:pt x="4299" y="2917"/>
                  </a:lnTo>
                  <a:lnTo>
                    <a:pt x="4299" y="2893"/>
                  </a:lnTo>
                  <a:cubicBezTo>
                    <a:pt x="4321" y="2748"/>
                    <a:pt x="4459" y="2666"/>
                    <a:pt x="4584" y="2666"/>
                  </a:cubicBezTo>
                  <a:cubicBezTo>
                    <a:pt x="4592" y="2666"/>
                    <a:pt x="4600" y="2666"/>
                    <a:pt x="4609" y="2667"/>
                  </a:cubicBezTo>
                  <a:cubicBezTo>
                    <a:pt x="4656" y="2679"/>
                    <a:pt x="4704" y="2703"/>
                    <a:pt x="4728" y="2727"/>
                  </a:cubicBezTo>
                  <a:lnTo>
                    <a:pt x="4775" y="2715"/>
                  </a:lnTo>
                  <a:lnTo>
                    <a:pt x="10514" y="274"/>
                  </a:lnTo>
                  <a:lnTo>
                    <a:pt x="10443" y="226"/>
                  </a:lnTo>
                  <a:cubicBezTo>
                    <a:pt x="10431" y="226"/>
                    <a:pt x="10431" y="214"/>
                    <a:pt x="10431" y="214"/>
                  </a:cubicBezTo>
                  <a:lnTo>
                    <a:pt x="10431" y="191"/>
                  </a:lnTo>
                  <a:cubicBezTo>
                    <a:pt x="10431" y="191"/>
                    <a:pt x="10431" y="179"/>
                    <a:pt x="10419" y="179"/>
                  </a:cubicBezTo>
                  <a:lnTo>
                    <a:pt x="10419" y="167"/>
                  </a:lnTo>
                  <a:lnTo>
                    <a:pt x="10419" y="155"/>
                  </a:lnTo>
                  <a:lnTo>
                    <a:pt x="10419" y="131"/>
                  </a:lnTo>
                  <a:lnTo>
                    <a:pt x="10419" y="119"/>
                  </a:lnTo>
                  <a:lnTo>
                    <a:pt x="1039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6562125" y="3681225"/>
              <a:ext cx="131575" cy="189050"/>
            </a:xfrm>
            <a:custGeom>
              <a:avLst/>
              <a:gdLst/>
              <a:ahLst/>
              <a:cxnLst/>
              <a:rect l="l" t="t" r="r" b="b"/>
              <a:pathLst>
                <a:path w="5263" h="7562" extrusionOk="0">
                  <a:moveTo>
                    <a:pt x="5263" y="1"/>
                  </a:moveTo>
                  <a:lnTo>
                    <a:pt x="0" y="7216"/>
                  </a:lnTo>
                  <a:lnTo>
                    <a:pt x="48" y="7502"/>
                  </a:lnTo>
                  <a:lnTo>
                    <a:pt x="119" y="7561"/>
                  </a:lnTo>
                  <a:lnTo>
                    <a:pt x="5263" y="501"/>
                  </a:lnTo>
                  <a:lnTo>
                    <a:pt x="526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6533550" y="3734225"/>
              <a:ext cx="29775" cy="137825"/>
            </a:xfrm>
            <a:custGeom>
              <a:avLst/>
              <a:gdLst/>
              <a:ahLst/>
              <a:cxnLst/>
              <a:rect l="l" t="t" r="r" b="b"/>
              <a:pathLst>
                <a:path w="1191" h="5513" extrusionOk="0">
                  <a:moveTo>
                    <a:pt x="286" y="0"/>
                  </a:moveTo>
                  <a:cubicBezTo>
                    <a:pt x="191" y="48"/>
                    <a:pt x="107" y="84"/>
                    <a:pt x="0" y="84"/>
                  </a:cubicBezTo>
                  <a:lnTo>
                    <a:pt x="893" y="5382"/>
                  </a:lnTo>
                  <a:lnTo>
                    <a:pt x="901" y="5464"/>
                  </a:lnTo>
                  <a:lnTo>
                    <a:pt x="901" y="5464"/>
                  </a:lnTo>
                  <a:cubicBezTo>
                    <a:pt x="904" y="5435"/>
                    <a:pt x="918" y="5409"/>
                    <a:pt x="941" y="5394"/>
                  </a:cubicBezTo>
                  <a:cubicBezTo>
                    <a:pt x="971" y="5356"/>
                    <a:pt x="1016" y="5327"/>
                    <a:pt x="1063" y="5327"/>
                  </a:cubicBezTo>
                  <a:cubicBezTo>
                    <a:pt x="1090" y="5327"/>
                    <a:pt x="1117" y="5337"/>
                    <a:pt x="1143" y="5358"/>
                  </a:cubicBezTo>
                  <a:lnTo>
                    <a:pt x="1191" y="5394"/>
                  </a:lnTo>
                  <a:lnTo>
                    <a:pt x="1143" y="5108"/>
                  </a:lnTo>
                  <a:lnTo>
                    <a:pt x="286" y="0"/>
                  </a:lnTo>
                  <a:close/>
                  <a:moveTo>
                    <a:pt x="901" y="5464"/>
                  </a:moveTo>
                  <a:lnTo>
                    <a:pt x="901" y="5464"/>
                  </a:lnTo>
                  <a:cubicBezTo>
                    <a:pt x="900" y="5479"/>
                    <a:pt x="901" y="5496"/>
                    <a:pt x="905" y="5513"/>
                  </a:cubicBezTo>
                  <a:lnTo>
                    <a:pt x="905" y="5501"/>
                  </a:lnTo>
                  <a:lnTo>
                    <a:pt x="901" y="5464"/>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6557650" y="3873825"/>
              <a:ext cx="25" cy="25"/>
            </a:xfrm>
            <a:custGeom>
              <a:avLst/>
              <a:gdLst/>
              <a:ahLst/>
              <a:cxnLst/>
              <a:rect l="l" t="t" r="r" b="b"/>
              <a:pathLst>
                <a:path w="1" h="1" extrusionOk="0">
                  <a:moveTo>
                    <a:pt x="1" y="0"/>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6679700" y="3952700"/>
              <a:ext cx="14000" cy="17300"/>
            </a:xfrm>
            <a:custGeom>
              <a:avLst/>
              <a:gdLst/>
              <a:ahLst/>
              <a:cxnLst/>
              <a:rect l="l" t="t" r="r" b="b"/>
              <a:pathLst>
                <a:path w="560" h="692" extrusionOk="0">
                  <a:moveTo>
                    <a:pt x="84" y="0"/>
                  </a:moveTo>
                  <a:lnTo>
                    <a:pt x="0" y="298"/>
                  </a:lnTo>
                  <a:lnTo>
                    <a:pt x="560" y="691"/>
                  </a:lnTo>
                  <a:lnTo>
                    <a:pt x="560" y="334"/>
                  </a:lnTo>
                  <a:lnTo>
                    <a:pt x="8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6555875" y="3867675"/>
              <a:ext cx="119375" cy="88025"/>
            </a:xfrm>
            <a:custGeom>
              <a:avLst/>
              <a:gdLst/>
              <a:ahLst/>
              <a:cxnLst/>
              <a:rect l="l" t="t" r="r" b="b"/>
              <a:pathLst>
                <a:path w="4775" h="3521" extrusionOk="0">
                  <a:moveTo>
                    <a:pt x="157" y="0"/>
                  </a:moveTo>
                  <a:cubicBezTo>
                    <a:pt x="107" y="0"/>
                    <a:pt x="54" y="19"/>
                    <a:pt x="24" y="56"/>
                  </a:cubicBezTo>
                  <a:cubicBezTo>
                    <a:pt x="0" y="80"/>
                    <a:pt x="0" y="127"/>
                    <a:pt x="0" y="175"/>
                  </a:cubicBezTo>
                  <a:cubicBezTo>
                    <a:pt x="4" y="171"/>
                    <a:pt x="6" y="170"/>
                    <a:pt x="8" y="170"/>
                  </a:cubicBezTo>
                  <a:cubicBezTo>
                    <a:pt x="12" y="170"/>
                    <a:pt x="12" y="178"/>
                    <a:pt x="12" y="187"/>
                  </a:cubicBezTo>
                  <a:cubicBezTo>
                    <a:pt x="24" y="199"/>
                    <a:pt x="24" y="199"/>
                    <a:pt x="24" y="222"/>
                  </a:cubicBezTo>
                  <a:cubicBezTo>
                    <a:pt x="24" y="222"/>
                    <a:pt x="24" y="234"/>
                    <a:pt x="48" y="234"/>
                  </a:cubicBezTo>
                  <a:lnTo>
                    <a:pt x="48" y="246"/>
                  </a:lnTo>
                  <a:lnTo>
                    <a:pt x="60" y="258"/>
                  </a:lnTo>
                  <a:lnTo>
                    <a:pt x="131" y="306"/>
                  </a:lnTo>
                  <a:lnTo>
                    <a:pt x="4691" y="3521"/>
                  </a:lnTo>
                  <a:lnTo>
                    <a:pt x="4775" y="3223"/>
                  </a:lnTo>
                  <a:lnTo>
                    <a:pt x="357" y="103"/>
                  </a:lnTo>
                  <a:lnTo>
                    <a:pt x="286" y="56"/>
                  </a:lnTo>
                  <a:lnTo>
                    <a:pt x="238" y="20"/>
                  </a:lnTo>
                  <a:cubicBezTo>
                    <a:pt x="216" y="7"/>
                    <a:pt x="187" y="0"/>
                    <a:pt x="15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6604375" y="4211350"/>
              <a:ext cx="3600" cy="2725"/>
            </a:xfrm>
            <a:custGeom>
              <a:avLst/>
              <a:gdLst/>
              <a:ahLst/>
              <a:cxnLst/>
              <a:rect l="l" t="t" r="r" b="b"/>
              <a:pathLst>
                <a:path w="144" h="109" extrusionOk="0">
                  <a:moveTo>
                    <a:pt x="25" y="1"/>
                  </a:moveTo>
                  <a:lnTo>
                    <a:pt x="1" y="108"/>
                  </a:lnTo>
                  <a:cubicBezTo>
                    <a:pt x="60" y="108"/>
                    <a:pt x="120" y="72"/>
                    <a:pt x="144" y="13"/>
                  </a:cubicBezTo>
                  <a:cubicBezTo>
                    <a:pt x="96" y="1"/>
                    <a:pt x="72" y="1"/>
                    <a:pt x="2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6613600" y="3885425"/>
              <a:ext cx="80400" cy="282800"/>
            </a:xfrm>
            <a:custGeom>
              <a:avLst/>
              <a:gdLst/>
              <a:ahLst/>
              <a:cxnLst/>
              <a:rect l="l" t="t" r="r" b="b"/>
              <a:pathLst>
                <a:path w="3216" h="11312" extrusionOk="0">
                  <a:moveTo>
                    <a:pt x="3216" y="1"/>
                  </a:moveTo>
                  <a:lnTo>
                    <a:pt x="2489" y="2525"/>
                  </a:lnTo>
                  <a:lnTo>
                    <a:pt x="2394" y="2811"/>
                  </a:lnTo>
                  <a:lnTo>
                    <a:pt x="1" y="11204"/>
                  </a:lnTo>
                  <a:cubicBezTo>
                    <a:pt x="108" y="11216"/>
                    <a:pt x="191" y="11252"/>
                    <a:pt x="287" y="11312"/>
                  </a:cubicBezTo>
                  <a:lnTo>
                    <a:pt x="2644" y="3001"/>
                  </a:lnTo>
                  <a:lnTo>
                    <a:pt x="2739" y="2703"/>
                  </a:lnTo>
                  <a:lnTo>
                    <a:pt x="3216" y="1072"/>
                  </a:lnTo>
                  <a:lnTo>
                    <a:pt x="321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6443950" y="4280425"/>
              <a:ext cx="42875" cy="292625"/>
            </a:xfrm>
            <a:custGeom>
              <a:avLst/>
              <a:gdLst/>
              <a:ahLst/>
              <a:cxnLst/>
              <a:rect l="l" t="t" r="r" b="b"/>
              <a:pathLst>
                <a:path w="1715" h="11705" extrusionOk="0">
                  <a:moveTo>
                    <a:pt x="298" y="0"/>
                  </a:moveTo>
                  <a:cubicBezTo>
                    <a:pt x="191" y="36"/>
                    <a:pt x="108" y="48"/>
                    <a:pt x="0" y="48"/>
                  </a:cubicBezTo>
                  <a:lnTo>
                    <a:pt x="1417" y="11704"/>
                  </a:lnTo>
                  <a:cubicBezTo>
                    <a:pt x="1475" y="11696"/>
                    <a:pt x="1538" y="11682"/>
                    <a:pt x="1599" y="11682"/>
                  </a:cubicBezTo>
                  <a:cubicBezTo>
                    <a:pt x="1626" y="11682"/>
                    <a:pt x="1653" y="11685"/>
                    <a:pt x="1679" y="11692"/>
                  </a:cubicBezTo>
                  <a:lnTo>
                    <a:pt x="1715" y="11692"/>
                  </a:lnTo>
                  <a:lnTo>
                    <a:pt x="29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6486800" y="4208675"/>
              <a:ext cx="118200" cy="365250"/>
            </a:xfrm>
            <a:custGeom>
              <a:avLst/>
              <a:gdLst/>
              <a:ahLst/>
              <a:cxnLst/>
              <a:rect l="l" t="t" r="r" b="b"/>
              <a:pathLst>
                <a:path w="4728" h="14610" extrusionOk="0">
                  <a:moveTo>
                    <a:pt x="4442" y="1"/>
                  </a:moveTo>
                  <a:lnTo>
                    <a:pt x="1" y="14574"/>
                  </a:lnTo>
                  <a:cubicBezTo>
                    <a:pt x="37" y="14586"/>
                    <a:pt x="84" y="14586"/>
                    <a:pt x="108" y="14610"/>
                  </a:cubicBezTo>
                  <a:lnTo>
                    <a:pt x="430" y="14181"/>
                  </a:lnTo>
                  <a:lnTo>
                    <a:pt x="4704" y="215"/>
                  </a:lnTo>
                  <a:lnTo>
                    <a:pt x="4728" y="108"/>
                  </a:lnTo>
                  <a:cubicBezTo>
                    <a:pt x="4621" y="96"/>
                    <a:pt x="4537" y="48"/>
                    <a:pt x="4442"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6475500" y="4189625"/>
              <a:ext cx="112550" cy="56575"/>
            </a:xfrm>
            <a:custGeom>
              <a:avLst/>
              <a:gdLst/>
              <a:ahLst/>
              <a:cxnLst/>
              <a:rect l="l" t="t" r="r" b="b"/>
              <a:pathLst>
                <a:path w="4502" h="2263" extrusionOk="0">
                  <a:moveTo>
                    <a:pt x="4418" y="1"/>
                  </a:moveTo>
                  <a:lnTo>
                    <a:pt x="0" y="1965"/>
                  </a:lnTo>
                  <a:cubicBezTo>
                    <a:pt x="36" y="2061"/>
                    <a:pt x="48" y="2168"/>
                    <a:pt x="60" y="2263"/>
                  </a:cubicBezTo>
                  <a:lnTo>
                    <a:pt x="4501" y="298"/>
                  </a:lnTo>
                  <a:cubicBezTo>
                    <a:pt x="4453" y="215"/>
                    <a:pt x="4442" y="108"/>
                    <a:pt x="4418"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6626125" y="4142000"/>
              <a:ext cx="67575" cy="36350"/>
            </a:xfrm>
            <a:custGeom>
              <a:avLst/>
              <a:gdLst/>
              <a:ahLst/>
              <a:cxnLst/>
              <a:rect l="l" t="t" r="r" b="b"/>
              <a:pathLst>
                <a:path w="2703" h="1454" extrusionOk="0">
                  <a:moveTo>
                    <a:pt x="2703" y="1"/>
                  </a:moveTo>
                  <a:lnTo>
                    <a:pt x="0" y="1191"/>
                  </a:lnTo>
                  <a:cubicBezTo>
                    <a:pt x="60" y="1287"/>
                    <a:pt x="119" y="1358"/>
                    <a:pt x="167" y="1453"/>
                  </a:cubicBezTo>
                  <a:lnTo>
                    <a:pt x="2703" y="334"/>
                  </a:lnTo>
                  <a:lnTo>
                    <a:pt x="27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6489775" y="4289950"/>
              <a:ext cx="203925" cy="288750"/>
            </a:xfrm>
            <a:custGeom>
              <a:avLst/>
              <a:gdLst/>
              <a:ahLst/>
              <a:cxnLst/>
              <a:rect l="l" t="t" r="r" b="b"/>
              <a:pathLst>
                <a:path w="8157" h="11550" extrusionOk="0">
                  <a:moveTo>
                    <a:pt x="8157" y="0"/>
                  </a:moveTo>
                  <a:lnTo>
                    <a:pt x="311" y="10930"/>
                  </a:lnTo>
                  <a:lnTo>
                    <a:pt x="1" y="11371"/>
                  </a:lnTo>
                  <a:cubicBezTo>
                    <a:pt x="84" y="11406"/>
                    <a:pt x="180" y="11466"/>
                    <a:pt x="239" y="11549"/>
                  </a:cubicBezTo>
                  <a:lnTo>
                    <a:pt x="8157" y="500"/>
                  </a:lnTo>
                  <a:lnTo>
                    <a:pt x="815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6585925" y="4164825"/>
              <a:ext cx="47350" cy="46925"/>
            </a:xfrm>
            <a:custGeom>
              <a:avLst/>
              <a:gdLst/>
              <a:ahLst/>
              <a:cxnLst/>
              <a:rect l="l" t="t" r="r" b="b"/>
              <a:pathLst>
                <a:path w="1894" h="1877" extrusionOk="0">
                  <a:moveTo>
                    <a:pt x="941" y="0"/>
                  </a:moveTo>
                  <a:cubicBezTo>
                    <a:pt x="489" y="0"/>
                    <a:pt x="98" y="315"/>
                    <a:pt x="25" y="779"/>
                  </a:cubicBezTo>
                  <a:cubicBezTo>
                    <a:pt x="1" y="850"/>
                    <a:pt x="1" y="921"/>
                    <a:pt x="1" y="993"/>
                  </a:cubicBezTo>
                  <a:cubicBezTo>
                    <a:pt x="1" y="1100"/>
                    <a:pt x="36" y="1195"/>
                    <a:pt x="84" y="1290"/>
                  </a:cubicBezTo>
                  <a:cubicBezTo>
                    <a:pt x="155" y="1493"/>
                    <a:pt x="298" y="1648"/>
                    <a:pt x="501" y="1755"/>
                  </a:cubicBezTo>
                  <a:cubicBezTo>
                    <a:pt x="584" y="1802"/>
                    <a:pt x="679" y="1826"/>
                    <a:pt x="775" y="1862"/>
                  </a:cubicBezTo>
                  <a:cubicBezTo>
                    <a:pt x="810" y="1862"/>
                    <a:pt x="858" y="1874"/>
                    <a:pt x="882" y="1874"/>
                  </a:cubicBezTo>
                  <a:cubicBezTo>
                    <a:pt x="905" y="1876"/>
                    <a:pt x="927" y="1876"/>
                    <a:pt x="950" y="1876"/>
                  </a:cubicBezTo>
                  <a:cubicBezTo>
                    <a:pt x="1387" y="1876"/>
                    <a:pt x="1779" y="1553"/>
                    <a:pt x="1870" y="1112"/>
                  </a:cubicBezTo>
                  <a:cubicBezTo>
                    <a:pt x="1894" y="921"/>
                    <a:pt x="1870" y="719"/>
                    <a:pt x="1787" y="552"/>
                  </a:cubicBezTo>
                  <a:cubicBezTo>
                    <a:pt x="1751" y="457"/>
                    <a:pt x="1691" y="374"/>
                    <a:pt x="1632" y="302"/>
                  </a:cubicBezTo>
                  <a:cubicBezTo>
                    <a:pt x="1572" y="219"/>
                    <a:pt x="1477" y="159"/>
                    <a:pt x="1406" y="124"/>
                  </a:cubicBezTo>
                  <a:cubicBezTo>
                    <a:pt x="1310" y="76"/>
                    <a:pt x="1227" y="40"/>
                    <a:pt x="1120" y="17"/>
                  </a:cubicBezTo>
                  <a:cubicBezTo>
                    <a:pt x="1060" y="6"/>
                    <a:pt x="1000" y="0"/>
                    <a:pt x="94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6407925" y="4215525"/>
              <a:ext cx="69375" cy="65800"/>
            </a:xfrm>
            <a:custGeom>
              <a:avLst/>
              <a:gdLst/>
              <a:ahLst/>
              <a:cxnLst/>
              <a:rect l="l" t="t" r="r" b="b"/>
              <a:pathLst>
                <a:path w="2775" h="2632" extrusionOk="0">
                  <a:moveTo>
                    <a:pt x="1489" y="1"/>
                  </a:moveTo>
                  <a:cubicBezTo>
                    <a:pt x="1263" y="1"/>
                    <a:pt x="1049" y="36"/>
                    <a:pt x="870" y="120"/>
                  </a:cubicBezTo>
                  <a:cubicBezTo>
                    <a:pt x="787" y="155"/>
                    <a:pt x="691" y="203"/>
                    <a:pt x="620" y="263"/>
                  </a:cubicBezTo>
                  <a:cubicBezTo>
                    <a:pt x="370" y="453"/>
                    <a:pt x="191" y="739"/>
                    <a:pt x="132" y="1060"/>
                  </a:cubicBezTo>
                  <a:cubicBezTo>
                    <a:pt x="1" y="1775"/>
                    <a:pt x="477" y="2477"/>
                    <a:pt x="1203" y="2608"/>
                  </a:cubicBezTo>
                  <a:cubicBezTo>
                    <a:pt x="1275" y="2632"/>
                    <a:pt x="1370" y="2632"/>
                    <a:pt x="1441" y="2632"/>
                  </a:cubicBezTo>
                  <a:cubicBezTo>
                    <a:pt x="1549" y="2632"/>
                    <a:pt x="1632" y="2608"/>
                    <a:pt x="1739" y="2596"/>
                  </a:cubicBezTo>
                  <a:cubicBezTo>
                    <a:pt x="2239" y="2477"/>
                    <a:pt x="2644" y="2072"/>
                    <a:pt x="2751" y="1537"/>
                  </a:cubicBezTo>
                  <a:cubicBezTo>
                    <a:pt x="2763" y="1441"/>
                    <a:pt x="2775" y="1322"/>
                    <a:pt x="2763" y="1215"/>
                  </a:cubicBezTo>
                  <a:cubicBezTo>
                    <a:pt x="2763" y="1108"/>
                    <a:pt x="2739" y="1001"/>
                    <a:pt x="2703" y="917"/>
                  </a:cubicBezTo>
                  <a:cubicBezTo>
                    <a:pt x="2573" y="501"/>
                    <a:pt x="2227" y="155"/>
                    <a:pt x="1787" y="36"/>
                  </a:cubicBezTo>
                  <a:cubicBezTo>
                    <a:pt x="1751" y="24"/>
                    <a:pt x="1727" y="24"/>
                    <a:pt x="1680" y="13"/>
                  </a:cubicBezTo>
                  <a:cubicBezTo>
                    <a:pt x="1620" y="1"/>
                    <a:pt x="1560" y="1"/>
                    <a:pt x="148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4666950" y="3657525"/>
              <a:ext cx="11925" cy="12150"/>
            </a:xfrm>
            <a:custGeom>
              <a:avLst/>
              <a:gdLst/>
              <a:ahLst/>
              <a:cxnLst/>
              <a:rect l="l" t="t" r="r" b="b"/>
              <a:pathLst>
                <a:path w="477" h="486" extrusionOk="0">
                  <a:moveTo>
                    <a:pt x="233" y="1"/>
                  </a:moveTo>
                  <a:cubicBezTo>
                    <a:pt x="128" y="1"/>
                    <a:pt x="22" y="87"/>
                    <a:pt x="12" y="199"/>
                  </a:cubicBezTo>
                  <a:cubicBezTo>
                    <a:pt x="0" y="247"/>
                    <a:pt x="12" y="306"/>
                    <a:pt x="24" y="354"/>
                  </a:cubicBezTo>
                  <a:cubicBezTo>
                    <a:pt x="60" y="413"/>
                    <a:pt x="119" y="461"/>
                    <a:pt x="203" y="485"/>
                  </a:cubicBezTo>
                  <a:cubicBezTo>
                    <a:pt x="213" y="486"/>
                    <a:pt x="223" y="486"/>
                    <a:pt x="233" y="486"/>
                  </a:cubicBezTo>
                  <a:cubicBezTo>
                    <a:pt x="362" y="486"/>
                    <a:pt x="465" y="416"/>
                    <a:pt x="476" y="294"/>
                  </a:cubicBezTo>
                  <a:lnTo>
                    <a:pt x="476" y="187"/>
                  </a:lnTo>
                  <a:cubicBezTo>
                    <a:pt x="429" y="92"/>
                    <a:pt x="369" y="20"/>
                    <a:pt x="286" y="8"/>
                  </a:cubicBezTo>
                  <a:cubicBezTo>
                    <a:pt x="269" y="3"/>
                    <a:pt x="251" y="1"/>
                    <a:pt x="23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5526275" y="3907750"/>
              <a:ext cx="25325" cy="23650"/>
            </a:xfrm>
            <a:custGeom>
              <a:avLst/>
              <a:gdLst/>
              <a:ahLst/>
              <a:cxnLst/>
              <a:rect l="l" t="t" r="r" b="b"/>
              <a:pathLst>
                <a:path w="1013" h="946" extrusionOk="0">
                  <a:moveTo>
                    <a:pt x="512" y="1"/>
                  </a:moveTo>
                  <a:cubicBezTo>
                    <a:pt x="286" y="13"/>
                    <a:pt x="84" y="167"/>
                    <a:pt x="48" y="382"/>
                  </a:cubicBezTo>
                  <a:cubicBezTo>
                    <a:pt x="0" y="644"/>
                    <a:pt x="179" y="894"/>
                    <a:pt x="441" y="941"/>
                  </a:cubicBezTo>
                  <a:cubicBezTo>
                    <a:pt x="462" y="944"/>
                    <a:pt x="484" y="946"/>
                    <a:pt x="505" y="946"/>
                  </a:cubicBezTo>
                  <a:cubicBezTo>
                    <a:pt x="732" y="946"/>
                    <a:pt x="945" y="777"/>
                    <a:pt x="989" y="548"/>
                  </a:cubicBezTo>
                  <a:cubicBezTo>
                    <a:pt x="1012" y="370"/>
                    <a:pt x="941" y="191"/>
                    <a:pt x="798" y="84"/>
                  </a:cubicBezTo>
                  <a:cubicBezTo>
                    <a:pt x="739" y="48"/>
                    <a:pt x="679" y="13"/>
                    <a:pt x="58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6515675" y="3702325"/>
              <a:ext cx="35450" cy="33100"/>
            </a:xfrm>
            <a:custGeom>
              <a:avLst/>
              <a:gdLst/>
              <a:ahLst/>
              <a:cxnLst/>
              <a:rect l="l" t="t" r="r" b="b"/>
              <a:pathLst>
                <a:path w="1418" h="1324" extrusionOk="0">
                  <a:moveTo>
                    <a:pt x="679" y="0"/>
                  </a:moveTo>
                  <a:cubicBezTo>
                    <a:pt x="563" y="0"/>
                    <a:pt x="454" y="33"/>
                    <a:pt x="358" y="86"/>
                  </a:cubicBezTo>
                  <a:cubicBezTo>
                    <a:pt x="275" y="133"/>
                    <a:pt x="191" y="205"/>
                    <a:pt x="132" y="276"/>
                  </a:cubicBezTo>
                  <a:cubicBezTo>
                    <a:pt x="96" y="360"/>
                    <a:pt x="48" y="443"/>
                    <a:pt x="37" y="538"/>
                  </a:cubicBezTo>
                  <a:cubicBezTo>
                    <a:pt x="1" y="717"/>
                    <a:pt x="48" y="907"/>
                    <a:pt x="156" y="1038"/>
                  </a:cubicBezTo>
                  <a:cubicBezTo>
                    <a:pt x="215" y="1145"/>
                    <a:pt x="287" y="1205"/>
                    <a:pt x="370" y="1252"/>
                  </a:cubicBezTo>
                  <a:cubicBezTo>
                    <a:pt x="429" y="1276"/>
                    <a:pt x="513" y="1312"/>
                    <a:pt x="572" y="1312"/>
                  </a:cubicBezTo>
                  <a:cubicBezTo>
                    <a:pt x="608" y="1324"/>
                    <a:pt x="656" y="1324"/>
                    <a:pt x="703" y="1324"/>
                  </a:cubicBezTo>
                  <a:cubicBezTo>
                    <a:pt x="810" y="1324"/>
                    <a:pt x="894" y="1300"/>
                    <a:pt x="989" y="1252"/>
                  </a:cubicBezTo>
                  <a:cubicBezTo>
                    <a:pt x="1168" y="1157"/>
                    <a:pt x="1299" y="979"/>
                    <a:pt x="1346" y="776"/>
                  </a:cubicBezTo>
                  <a:cubicBezTo>
                    <a:pt x="1418" y="419"/>
                    <a:pt x="1168" y="62"/>
                    <a:pt x="810" y="14"/>
                  </a:cubicBezTo>
                  <a:cubicBezTo>
                    <a:pt x="766" y="5"/>
                    <a:pt x="722" y="0"/>
                    <a:pt x="679"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6265350" y="3971075"/>
              <a:ext cx="33375" cy="33075"/>
            </a:xfrm>
            <a:custGeom>
              <a:avLst/>
              <a:gdLst/>
              <a:ahLst/>
              <a:cxnLst/>
              <a:rect l="l" t="t" r="r" b="b"/>
              <a:pathLst>
                <a:path w="1335" h="1323" extrusionOk="0">
                  <a:moveTo>
                    <a:pt x="652" y="1"/>
                  </a:moveTo>
                  <a:cubicBezTo>
                    <a:pt x="556" y="1"/>
                    <a:pt x="466" y="26"/>
                    <a:pt x="382" y="51"/>
                  </a:cubicBezTo>
                  <a:cubicBezTo>
                    <a:pt x="298" y="99"/>
                    <a:pt x="227" y="158"/>
                    <a:pt x="144" y="230"/>
                  </a:cubicBezTo>
                  <a:cubicBezTo>
                    <a:pt x="84" y="289"/>
                    <a:pt x="48" y="385"/>
                    <a:pt x="24" y="468"/>
                  </a:cubicBezTo>
                  <a:cubicBezTo>
                    <a:pt x="24" y="504"/>
                    <a:pt x="13" y="516"/>
                    <a:pt x="13" y="551"/>
                  </a:cubicBezTo>
                  <a:cubicBezTo>
                    <a:pt x="1" y="623"/>
                    <a:pt x="1" y="694"/>
                    <a:pt x="13" y="766"/>
                  </a:cubicBezTo>
                  <a:cubicBezTo>
                    <a:pt x="60" y="1039"/>
                    <a:pt x="263" y="1278"/>
                    <a:pt x="548" y="1301"/>
                  </a:cubicBezTo>
                  <a:cubicBezTo>
                    <a:pt x="595" y="1316"/>
                    <a:pt x="642" y="1322"/>
                    <a:pt x="689" y="1322"/>
                  </a:cubicBezTo>
                  <a:cubicBezTo>
                    <a:pt x="759" y="1322"/>
                    <a:pt x="829" y="1306"/>
                    <a:pt x="894" y="1278"/>
                  </a:cubicBezTo>
                  <a:cubicBezTo>
                    <a:pt x="977" y="1242"/>
                    <a:pt x="1072" y="1182"/>
                    <a:pt x="1144" y="1111"/>
                  </a:cubicBezTo>
                  <a:cubicBezTo>
                    <a:pt x="1251" y="1039"/>
                    <a:pt x="1310" y="920"/>
                    <a:pt x="1322" y="789"/>
                  </a:cubicBezTo>
                  <a:cubicBezTo>
                    <a:pt x="1334" y="706"/>
                    <a:pt x="1334" y="647"/>
                    <a:pt x="1322" y="575"/>
                  </a:cubicBezTo>
                  <a:cubicBezTo>
                    <a:pt x="1310" y="468"/>
                    <a:pt x="1275" y="385"/>
                    <a:pt x="1215" y="289"/>
                  </a:cubicBezTo>
                  <a:cubicBezTo>
                    <a:pt x="1179" y="218"/>
                    <a:pt x="1096" y="147"/>
                    <a:pt x="1025" y="99"/>
                  </a:cubicBezTo>
                  <a:cubicBezTo>
                    <a:pt x="953" y="51"/>
                    <a:pt x="858" y="27"/>
                    <a:pt x="775" y="16"/>
                  </a:cubicBezTo>
                  <a:cubicBezTo>
                    <a:pt x="733" y="5"/>
                    <a:pt x="692" y="1"/>
                    <a:pt x="65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6376075" y="3733725"/>
              <a:ext cx="25025" cy="23625"/>
            </a:xfrm>
            <a:custGeom>
              <a:avLst/>
              <a:gdLst/>
              <a:ahLst/>
              <a:cxnLst/>
              <a:rect l="l" t="t" r="r" b="b"/>
              <a:pathLst>
                <a:path w="1001" h="945" extrusionOk="0">
                  <a:moveTo>
                    <a:pt x="490" y="1"/>
                  </a:moveTo>
                  <a:cubicBezTo>
                    <a:pt x="268" y="1"/>
                    <a:pt x="56" y="168"/>
                    <a:pt x="25" y="401"/>
                  </a:cubicBezTo>
                  <a:cubicBezTo>
                    <a:pt x="25" y="425"/>
                    <a:pt x="1" y="473"/>
                    <a:pt x="1" y="497"/>
                  </a:cubicBezTo>
                  <a:cubicBezTo>
                    <a:pt x="1" y="604"/>
                    <a:pt x="48" y="699"/>
                    <a:pt x="108" y="770"/>
                  </a:cubicBezTo>
                  <a:cubicBezTo>
                    <a:pt x="179" y="830"/>
                    <a:pt x="263" y="889"/>
                    <a:pt x="358" y="913"/>
                  </a:cubicBezTo>
                  <a:cubicBezTo>
                    <a:pt x="370" y="913"/>
                    <a:pt x="394" y="937"/>
                    <a:pt x="406" y="937"/>
                  </a:cubicBezTo>
                  <a:cubicBezTo>
                    <a:pt x="436" y="941"/>
                    <a:pt x="467" y="944"/>
                    <a:pt x="497" y="944"/>
                  </a:cubicBezTo>
                  <a:cubicBezTo>
                    <a:pt x="550" y="944"/>
                    <a:pt x="603" y="936"/>
                    <a:pt x="656" y="913"/>
                  </a:cubicBezTo>
                  <a:cubicBezTo>
                    <a:pt x="810" y="854"/>
                    <a:pt x="929" y="723"/>
                    <a:pt x="953" y="556"/>
                  </a:cubicBezTo>
                  <a:cubicBezTo>
                    <a:pt x="1001" y="306"/>
                    <a:pt x="834" y="56"/>
                    <a:pt x="572" y="8"/>
                  </a:cubicBezTo>
                  <a:cubicBezTo>
                    <a:pt x="545" y="3"/>
                    <a:pt x="518" y="1"/>
                    <a:pt x="49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6507050" y="3935025"/>
              <a:ext cx="26225" cy="23850"/>
            </a:xfrm>
            <a:custGeom>
              <a:avLst/>
              <a:gdLst/>
              <a:ahLst/>
              <a:cxnLst/>
              <a:rect l="l" t="t" r="r" b="b"/>
              <a:pathLst>
                <a:path w="1049" h="954" extrusionOk="0">
                  <a:moveTo>
                    <a:pt x="532" y="0"/>
                  </a:moveTo>
                  <a:cubicBezTo>
                    <a:pt x="306" y="0"/>
                    <a:pt x="103" y="169"/>
                    <a:pt x="48" y="398"/>
                  </a:cubicBezTo>
                  <a:cubicBezTo>
                    <a:pt x="1" y="648"/>
                    <a:pt x="167" y="898"/>
                    <a:pt x="441" y="946"/>
                  </a:cubicBezTo>
                  <a:cubicBezTo>
                    <a:pt x="470" y="951"/>
                    <a:pt x="498" y="954"/>
                    <a:pt x="527" y="954"/>
                  </a:cubicBezTo>
                  <a:cubicBezTo>
                    <a:pt x="746" y="954"/>
                    <a:pt x="947" y="796"/>
                    <a:pt x="989" y="565"/>
                  </a:cubicBezTo>
                  <a:cubicBezTo>
                    <a:pt x="1048" y="291"/>
                    <a:pt x="870" y="53"/>
                    <a:pt x="596" y="5"/>
                  </a:cubicBezTo>
                  <a:cubicBezTo>
                    <a:pt x="574" y="2"/>
                    <a:pt x="553" y="0"/>
                    <a:pt x="53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5903100" y="3945425"/>
              <a:ext cx="25025" cy="23875"/>
            </a:xfrm>
            <a:custGeom>
              <a:avLst/>
              <a:gdLst/>
              <a:ahLst/>
              <a:cxnLst/>
              <a:rect l="l" t="t" r="r" b="b"/>
              <a:pathLst>
                <a:path w="1001" h="955" extrusionOk="0">
                  <a:moveTo>
                    <a:pt x="537" y="0"/>
                  </a:moveTo>
                  <a:cubicBezTo>
                    <a:pt x="497" y="0"/>
                    <a:pt x="457" y="6"/>
                    <a:pt x="417" y="6"/>
                  </a:cubicBezTo>
                  <a:cubicBezTo>
                    <a:pt x="322" y="30"/>
                    <a:pt x="227" y="89"/>
                    <a:pt x="167" y="160"/>
                  </a:cubicBezTo>
                  <a:cubicBezTo>
                    <a:pt x="108" y="220"/>
                    <a:pt x="60" y="303"/>
                    <a:pt x="48" y="399"/>
                  </a:cubicBezTo>
                  <a:cubicBezTo>
                    <a:pt x="1" y="601"/>
                    <a:pt x="120" y="815"/>
                    <a:pt x="298" y="899"/>
                  </a:cubicBezTo>
                  <a:cubicBezTo>
                    <a:pt x="346" y="922"/>
                    <a:pt x="382" y="934"/>
                    <a:pt x="441" y="946"/>
                  </a:cubicBezTo>
                  <a:cubicBezTo>
                    <a:pt x="471" y="951"/>
                    <a:pt x="500" y="954"/>
                    <a:pt x="529" y="954"/>
                  </a:cubicBezTo>
                  <a:cubicBezTo>
                    <a:pt x="570" y="954"/>
                    <a:pt x="609" y="948"/>
                    <a:pt x="644" y="934"/>
                  </a:cubicBezTo>
                  <a:cubicBezTo>
                    <a:pt x="656" y="934"/>
                    <a:pt x="679" y="922"/>
                    <a:pt x="691" y="922"/>
                  </a:cubicBezTo>
                  <a:cubicBezTo>
                    <a:pt x="798" y="887"/>
                    <a:pt x="870" y="815"/>
                    <a:pt x="929" y="720"/>
                  </a:cubicBezTo>
                  <a:cubicBezTo>
                    <a:pt x="929" y="708"/>
                    <a:pt x="941" y="696"/>
                    <a:pt x="941" y="684"/>
                  </a:cubicBezTo>
                  <a:cubicBezTo>
                    <a:pt x="953" y="637"/>
                    <a:pt x="977" y="601"/>
                    <a:pt x="989" y="541"/>
                  </a:cubicBezTo>
                  <a:cubicBezTo>
                    <a:pt x="1001" y="482"/>
                    <a:pt x="1001" y="446"/>
                    <a:pt x="989" y="387"/>
                  </a:cubicBezTo>
                  <a:cubicBezTo>
                    <a:pt x="977" y="303"/>
                    <a:pt x="941" y="232"/>
                    <a:pt x="882" y="172"/>
                  </a:cubicBezTo>
                  <a:cubicBezTo>
                    <a:pt x="810" y="101"/>
                    <a:pt x="727" y="41"/>
                    <a:pt x="596" y="6"/>
                  </a:cubicBezTo>
                  <a:cubicBezTo>
                    <a:pt x="576" y="2"/>
                    <a:pt x="556" y="0"/>
                    <a:pt x="53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5745650" y="3654300"/>
              <a:ext cx="23825" cy="23825"/>
            </a:xfrm>
            <a:custGeom>
              <a:avLst/>
              <a:gdLst/>
              <a:ahLst/>
              <a:cxnLst/>
              <a:rect l="l" t="t" r="r" b="b"/>
              <a:pathLst>
                <a:path w="953" h="953" extrusionOk="0">
                  <a:moveTo>
                    <a:pt x="471" y="0"/>
                  </a:moveTo>
                  <a:cubicBezTo>
                    <a:pt x="444" y="0"/>
                    <a:pt x="417" y="6"/>
                    <a:pt x="393" y="18"/>
                  </a:cubicBezTo>
                  <a:cubicBezTo>
                    <a:pt x="298" y="30"/>
                    <a:pt x="203" y="78"/>
                    <a:pt x="131" y="149"/>
                  </a:cubicBezTo>
                  <a:cubicBezTo>
                    <a:pt x="72" y="209"/>
                    <a:pt x="24" y="292"/>
                    <a:pt x="0" y="387"/>
                  </a:cubicBezTo>
                  <a:lnTo>
                    <a:pt x="0" y="423"/>
                  </a:lnTo>
                  <a:cubicBezTo>
                    <a:pt x="0" y="518"/>
                    <a:pt x="12" y="626"/>
                    <a:pt x="60" y="721"/>
                  </a:cubicBezTo>
                  <a:cubicBezTo>
                    <a:pt x="131" y="840"/>
                    <a:pt x="238" y="923"/>
                    <a:pt x="381" y="935"/>
                  </a:cubicBezTo>
                  <a:cubicBezTo>
                    <a:pt x="411" y="947"/>
                    <a:pt x="441" y="953"/>
                    <a:pt x="471" y="953"/>
                  </a:cubicBezTo>
                  <a:cubicBezTo>
                    <a:pt x="500" y="953"/>
                    <a:pt x="530" y="947"/>
                    <a:pt x="560" y="935"/>
                  </a:cubicBezTo>
                  <a:cubicBezTo>
                    <a:pt x="667" y="923"/>
                    <a:pt x="750" y="864"/>
                    <a:pt x="810" y="792"/>
                  </a:cubicBezTo>
                  <a:cubicBezTo>
                    <a:pt x="846" y="757"/>
                    <a:pt x="858" y="733"/>
                    <a:pt x="870" y="697"/>
                  </a:cubicBezTo>
                  <a:cubicBezTo>
                    <a:pt x="905" y="661"/>
                    <a:pt x="917" y="614"/>
                    <a:pt x="929" y="554"/>
                  </a:cubicBezTo>
                  <a:cubicBezTo>
                    <a:pt x="953" y="506"/>
                    <a:pt x="953" y="459"/>
                    <a:pt x="929" y="423"/>
                  </a:cubicBezTo>
                  <a:cubicBezTo>
                    <a:pt x="905" y="221"/>
                    <a:pt x="750" y="42"/>
                    <a:pt x="548" y="18"/>
                  </a:cubicBezTo>
                  <a:cubicBezTo>
                    <a:pt x="524" y="6"/>
                    <a:pt x="497" y="0"/>
                    <a:pt x="47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4724975" y="3627350"/>
              <a:ext cx="23850" cy="23175"/>
            </a:xfrm>
            <a:custGeom>
              <a:avLst/>
              <a:gdLst/>
              <a:ahLst/>
              <a:cxnLst/>
              <a:rect l="l" t="t" r="r" b="b"/>
              <a:pathLst>
                <a:path w="954" h="927" extrusionOk="0">
                  <a:moveTo>
                    <a:pt x="446" y="1"/>
                  </a:moveTo>
                  <a:cubicBezTo>
                    <a:pt x="336" y="1"/>
                    <a:pt x="241" y="44"/>
                    <a:pt x="168" y="108"/>
                  </a:cubicBezTo>
                  <a:cubicBezTo>
                    <a:pt x="120" y="144"/>
                    <a:pt x="84" y="191"/>
                    <a:pt x="60" y="251"/>
                  </a:cubicBezTo>
                  <a:cubicBezTo>
                    <a:pt x="48" y="287"/>
                    <a:pt x="13" y="334"/>
                    <a:pt x="13" y="382"/>
                  </a:cubicBezTo>
                  <a:cubicBezTo>
                    <a:pt x="1" y="453"/>
                    <a:pt x="1" y="513"/>
                    <a:pt x="13" y="572"/>
                  </a:cubicBezTo>
                  <a:cubicBezTo>
                    <a:pt x="60" y="751"/>
                    <a:pt x="191" y="882"/>
                    <a:pt x="382" y="918"/>
                  </a:cubicBezTo>
                  <a:cubicBezTo>
                    <a:pt x="416" y="924"/>
                    <a:pt x="450" y="926"/>
                    <a:pt x="482" y="926"/>
                  </a:cubicBezTo>
                  <a:cubicBezTo>
                    <a:pt x="581" y="926"/>
                    <a:pt x="667" y="898"/>
                    <a:pt x="739" y="834"/>
                  </a:cubicBezTo>
                  <a:cubicBezTo>
                    <a:pt x="822" y="811"/>
                    <a:pt x="882" y="739"/>
                    <a:pt x="906" y="632"/>
                  </a:cubicBezTo>
                  <a:cubicBezTo>
                    <a:pt x="918" y="608"/>
                    <a:pt x="918" y="584"/>
                    <a:pt x="918" y="561"/>
                  </a:cubicBezTo>
                  <a:cubicBezTo>
                    <a:pt x="953" y="441"/>
                    <a:pt x="918" y="334"/>
                    <a:pt x="858" y="227"/>
                  </a:cubicBezTo>
                  <a:cubicBezTo>
                    <a:pt x="799" y="132"/>
                    <a:pt x="715" y="49"/>
                    <a:pt x="596" y="25"/>
                  </a:cubicBezTo>
                  <a:cubicBezTo>
                    <a:pt x="584" y="25"/>
                    <a:pt x="560" y="13"/>
                    <a:pt x="549" y="13"/>
                  </a:cubicBezTo>
                  <a:cubicBezTo>
                    <a:pt x="513" y="5"/>
                    <a:pt x="479" y="1"/>
                    <a:pt x="44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5094675" y="3924725"/>
              <a:ext cx="25325" cy="23725"/>
            </a:xfrm>
            <a:custGeom>
              <a:avLst/>
              <a:gdLst/>
              <a:ahLst/>
              <a:cxnLst/>
              <a:rect l="l" t="t" r="r" b="b"/>
              <a:pathLst>
                <a:path w="1013" h="949" extrusionOk="0">
                  <a:moveTo>
                    <a:pt x="524" y="0"/>
                  </a:moveTo>
                  <a:cubicBezTo>
                    <a:pt x="417" y="0"/>
                    <a:pt x="334" y="36"/>
                    <a:pt x="239" y="96"/>
                  </a:cubicBezTo>
                  <a:cubicBezTo>
                    <a:pt x="131" y="167"/>
                    <a:pt x="60" y="274"/>
                    <a:pt x="48" y="393"/>
                  </a:cubicBezTo>
                  <a:cubicBezTo>
                    <a:pt x="0" y="643"/>
                    <a:pt x="167" y="893"/>
                    <a:pt x="429" y="941"/>
                  </a:cubicBezTo>
                  <a:cubicBezTo>
                    <a:pt x="459" y="946"/>
                    <a:pt x="489" y="949"/>
                    <a:pt x="518" y="949"/>
                  </a:cubicBezTo>
                  <a:cubicBezTo>
                    <a:pt x="746" y="949"/>
                    <a:pt x="946" y="792"/>
                    <a:pt x="989" y="560"/>
                  </a:cubicBezTo>
                  <a:cubicBezTo>
                    <a:pt x="1012" y="405"/>
                    <a:pt x="977" y="238"/>
                    <a:pt x="870" y="143"/>
                  </a:cubicBezTo>
                  <a:cubicBezTo>
                    <a:pt x="774" y="84"/>
                    <a:pt x="691" y="24"/>
                    <a:pt x="584"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6464775" y="4572300"/>
              <a:ext cx="35450" cy="32975"/>
            </a:xfrm>
            <a:custGeom>
              <a:avLst/>
              <a:gdLst/>
              <a:ahLst/>
              <a:cxnLst/>
              <a:rect l="l" t="t" r="r" b="b"/>
              <a:pathLst>
                <a:path w="1418" h="1319" extrusionOk="0">
                  <a:moveTo>
                    <a:pt x="729" y="1"/>
                  </a:moveTo>
                  <a:cubicBezTo>
                    <a:pt x="680" y="1"/>
                    <a:pt x="630" y="9"/>
                    <a:pt x="584" y="29"/>
                  </a:cubicBezTo>
                  <a:cubicBezTo>
                    <a:pt x="525" y="41"/>
                    <a:pt x="477" y="53"/>
                    <a:pt x="418" y="89"/>
                  </a:cubicBezTo>
                  <a:cubicBezTo>
                    <a:pt x="322" y="136"/>
                    <a:pt x="251" y="208"/>
                    <a:pt x="191" y="279"/>
                  </a:cubicBezTo>
                  <a:cubicBezTo>
                    <a:pt x="132" y="351"/>
                    <a:pt x="84" y="446"/>
                    <a:pt x="72" y="553"/>
                  </a:cubicBezTo>
                  <a:cubicBezTo>
                    <a:pt x="1" y="910"/>
                    <a:pt x="251" y="1267"/>
                    <a:pt x="608" y="1303"/>
                  </a:cubicBezTo>
                  <a:cubicBezTo>
                    <a:pt x="653" y="1314"/>
                    <a:pt x="698" y="1319"/>
                    <a:pt x="743" y="1319"/>
                  </a:cubicBezTo>
                  <a:cubicBezTo>
                    <a:pt x="1051" y="1319"/>
                    <a:pt x="1328" y="1079"/>
                    <a:pt x="1370" y="767"/>
                  </a:cubicBezTo>
                  <a:cubicBezTo>
                    <a:pt x="1418" y="565"/>
                    <a:pt x="1358" y="374"/>
                    <a:pt x="1215" y="220"/>
                  </a:cubicBezTo>
                  <a:cubicBezTo>
                    <a:pt x="1180" y="160"/>
                    <a:pt x="1096" y="100"/>
                    <a:pt x="1001" y="53"/>
                  </a:cubicBezTo>
                  <a:cubicBezTo>
                    <a:pt x="953" y="41"/>
                    <a:pt x="918" y="29"/>
                    <a:pt x="882" y="17"/>
                  </a:cubicBezTo>
                  <a:lnTo>
                    <a:pt x="846" y="17"/>
                  </a:lnTo>
                  <a:cubicBezTo>
                    <a:pt x="809" y="6"/>
                    <a:pt x="769" y="1"/>
                    <a:pt x="72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6403775" y="3934525"/>
              <a:ext cx="13700" cy="13725"/>
            </a:xfrm>
            <a:custGeom>
              <a:avLst/>
              <a:gdLst/>
              <a:ahLst/>
              <a:cxnLst/>
              <a:rect l="l" t="t" r="r" b="b"/>
              <a:pathLst>
                <a:path w="548" h="549" extrusionOk="0">
                  <a:moveTo>
                    <a:pt x="295" y="0"/>
                  </a:moveTo>
                  <a:cubicBezTo>
                    <a:pt x="163" y="0"/>
                    <a:pt x="45" y="82"/>
                    <a:pt x="12" y="227"/>
                  </a:cubicBezTo>
                  <a:lnTo>
                    <a:pt x="12" y="251"/>
                  </a:lnTo>
                  <a:cubicBezTo>
                    <a:pt x="0" y="406"/>
                    <a:pt x="72" y="537"/>
                    <a:pt x="226" y="549"/>
                  </a:cubicBezTo>
                  <a:lnTo>
                    <a:pt x="250" y="549"/>
                  </a:lnTo>
                  <a:cubicBezTo>
                    <a:pt x="369" y="549"/>
                    <a:pt x="488" y="489"/>
                    <a:pt x="524" y="370"/>
                  </a:cubicBezTo>
                  <a:cubicBezTo>
                    <a:pt x="524" y="358"/>
                    <a:pt x="536" y="346"/>
                    <a:pt x="536" y="323"/>
                  </a:cubicBezTo>
                  <a:cubicBezTo>
                    <a:pt x="548" y="251"/>
                    <a:pt x="536" y="180"/>
                    <a:pt x="488" y="120"/>
                  </a:cubicBezTo>
                  <a:cubicBezTo>
                    <a:pt x="476" y="108"/>
                    <a:pt x="453" y="73"/>
                    <a:pt x="441" y="61"/>
                  </a:cubicBezTo>
                  <a:cubicBezTo>
                    <a:pt x="417" y="25"/>
                    <a:pt x="369" y="13"/>
                    <a:pt x="322" y="1"/>
                  </a:cubicBezTo>
                  <a:cubicBezTo>
                    <a:pt x="313" y="0"/>
                    <a:pt x="304" y="0"/>
                    <a:pt x="29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6161475" y="3834275"/>
              <a:ext cx="13725" cy="13075"/>
            </a:xfrm>
            <a:custGeom>
              <a:avLst/>
              <a:gdLst/>
              <a:ahLst/>
              <a:cxnLst/>
              <a:rect l="l" t="t" r="r" b="b"/>
              <a:pathLst>
                <a:path w="549" h="523" extrusionOk="0">
                  <a:moveTo>
                    <a:pt x="255" y="1"/>
                  </a:moveTo>
                  <a:cubicBezTo>
                    <a:pt x="211" y="1"/>
                    <a:pt x="165" y="18"/>
                    <a:pt x="131" y="35"/>
                  </a:cubicBezTo>
                  <a:cubicBezTo>
                    <a:pt x="60" y="70"/>
                    <a:pt x="0" y="142"/>
                    <a:pt x="0" y="213"/>
                  </a:cubicBezTo>
                  <a:lnTo>
                    <a:pt x="0" y="332"/>
                  </a:lnTo>
                  <a:lnTo>
                    <a:pt x="0" y="344"/>
                  </a:lnTo>
                  <a:cubicBezTo>
                    <a:pt x="36" y="439"/>
                    <a:pt x="108" y="511"/>
                    <a:pt x="215" y="523"/>
                  </a:cubicBezTo>
                  <a:lnTo>
                    <a:pt x="334" y="523"/>
                  </a:lnTo>
                  <a:cubicBezTo>
                    <a:pt x="358" y="511"/>
                    <a:pt x="405" y="499"/>
                    <a:pt x="429" y="487"/>
                  </a:cubicBezTo>
                  <a:cubicBezTo>
                    <a:pt x="489" y="439"/>
                    <a:pt x="524" y="380"/>
                    <a:pt x="536" y="320"/>
                  </a:cubicBezTo>
                  <a:cubicBezTo>
                    <a:pt x="548" y="249"/>
                    <a:pt x="536" y="189"/>
                    <a:pt x="512" y="142"/>
                  </a:cubicBezTo>
                  <a:cubicBezTo>
                    <a:pt x="465" y="70"/>
                    <a:pt x="405" y="23"/>
                    <a:pt x="310" y="11"/>
                  </a:cubicBezTo>
                  <a:cubicBezTo>
                    <a:pt x="293" y="4"/>
                    <a:pt x="274" y="1"/>
                    <a:pt x="25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6281425" y="3778100"/>
              <a:ext cx="13425" cy="13675"/>
            </a:xfrm>
            <a:custGeom>
              <a:avLst/>
              <a:gdLst/>
              <a:ahLst/>
              <a:cxnLst/>
              <a:rect l="l" t="t" r="r" b="b"/>
              <a:pathLst>
                <a:path w="537" h="547" extrusionOk="0">
                  <a:moveTo>
                    <a:pt x="266" y="1"/>
                  </a:moveTo>
                  <a:cubicBezTo>
                    <a:pt x="144" y="1"/>
                    <a:pt x="33" y="99"/>
                    <a:pt x="13" y="234"/>
                  </a:cubicBezTo>
                  <a:cubicBezTo>
                    <a:pt x="1" y="305"/>
                    <a:pt x="13" y="365"/>
                    <a:pt x="60" y="424"/>
                  </a:cubicBezTo>
                  <a:cubicBezTo>
                    <a:pt x="84" y="484"/>
                    <a:pt x="143" y="531"/>
                    <a:pt x="215" y="543"/>
                  </a:cubicBezTo>
                  <a:cubicBezTo>
                    <a:pt x="231" y="546"/>
                    <a:pt x="247" y="547"/>
                    <a:pt x="262" y="547"/>
                  </a:cubicBezTo>
                  <a:cubicBezTo>
                    <a:pt x="398" y="547"/>
                    <a:pt x="515" y="456"/>
                    <a:pt x="536" y="317"/>
                  </a:cubicBezTo>
                  <a:lnTo>
                    <a:pt x="536" y="198"/>
                  </a:lnTo>
                  <a:cubicBezTo>
                    <a:pt x="501" y="91"/>
                    <a:pt x="429" y="19"/>
                    <a:pt x="322" y="7"/>
                  </a:cubicBezTo>
                  <a:cubicBezTo>
                    <a:pt x="303" y="3"/>
                    <a:pt x="285" y="1"/>
                    <a:pt x="26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5725700" y="3689500"/>
              <a:ext cx="14625" cy="13575"/>
            </a:xfrm>
            <a:custGeom>
              <a:avLst/>
              <a:gdLst/>
              <a:ahLst/>
              <a:cxnLst/>
              <a:rect l="l" t="t" r="r" b="b"/>
              <a:pathLst>
                <a:path w="585" h="543" extrusionOk="0">
                  <a:moveTo>
                    <a:pt x="305" y="0"/>
                  </a:moveTo>
                  <a:cubicBezTo>
                    <a:pt x="175" y="0"/>
                    <a:pt x="47" y="100"/>
                    <a:pt x="36" y="230"/>
                  </a:cubicBezTo>
                  <a:cubicBezTo>
                    <a:pt x="1" y="384"/>
                    <a:pt x="108" y="527"/>
                    <a:pt x="263" y="539"/>
                  </a:cubicBezTo>
                  <a:cubicBezTo>
                    <a:pt x="277" y="542"/>
                    <a:pt x="292" y="543"/>
                    <a:pt x="307" y="543"/>
                  </a:cubicBezTo>
                  <a:cubicBezTo>
                    <a:pt x="436" y="543"/>
                    <a:pt x="561" y="453"/>
                    <a:pt x="572" y="325"/>
                  </a:cubicBezTo>
                  <a:cubicBezTo>
                    <a:pt x="584" y="182"/>
                    <a:pt x="501" y="39"/>
                    <a:pt x="346" y="3"/>
                  </a:cubicBezTo>
                  <a:cubicBezTo>
                    <a:pt x="332" y="1"/>
                    <a:pt x="319" y="0"/>
                    <a:pt x="30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5008050" y="3646000"/>
              <a:ext cx="14325" cy="13600"/>
            </a:xfrm>
            <a:custGeom>
              <a:avLst/>
              <a:gdLst/>
              <a:ahLst/>
              <a:cxnLst/>
              <a:rect l="l" t="t" r="r" b="b"/>
              <a:pathLst>
                <a:path w="573" h="544" extrusionOk="0">
                  <a:moveTo>
                    <a:pt x="295" y="1"/>
                  </a:moveTo>
                  <a:cubicBezTo>
                    <a:pt x="233" y="1"/>
                    <a:pt x="166" y="18"/>
                    <a:pt x="120" y="65"/>
                  </a:cubicBezTo>
                  <a:cubicBezTo>
                    <a:pt x="96" y="88"/>
                    <a:pt x="60" y="124"/>
                    <a:pt x="48" y="148"/>
                  </a:cubicBezTo>
                  <a:cubicBezTo>
                    <a:pt x="36" y="172"/>
                    <a:pt x="36" y="196"/>
                    <a:pt x="13" y="231"/>
                  </a:cubicBezTo>
                  <a:cubicBezTo>
                    <a:pt x="1" y="315"/>
                    <a:pt x="36" y="386"/>
                    <a:pt x="72" y="446"/>
                  </a:cubicBezTo>
                  <a:cubicBezTo>
                    <a:pt x="120" y="493"/>
                    <a:pt x="167" y="529"/>
                    <a:pt x="239" y="541"/>
                  </a:cubicBezTo>
                  <a:lnTo>
                    <a:pt x="275" y="541"/>
                  </a:lnTo>
                  <a:cubicBezTo>
                    <a:pt x="286" y="542"/>
                    <a:pt x="298" y="543"/>
                    <a:pt x="310" y="543"/>
                  </a:cubicBezTo>
                  <a:cubicBezTo>
                    <a:pt x="393" y="543"/>
                    <a:pt x="471" y="507"/>
                    <a:pt x="513" y="434"/>
                  </a:cubicBezTo>
                  <a:cubicBezTo>
                    <a:pt x="536" y="410"/>
                    <a:pt x="548" y="362"/>
                    <a:pt x="548" y="327"/>
                  </a:cubicBezTo>
                  <a:cubicBezTo>
                    <a:pt x="572" y="291"/>
                    <a:pt x="548" y="231"/>
                    <a:pt x="536" y="184"/>
                  </a:cubicBezTo>
                  <a:cubicBezTo>
                    <a:pt x="525" y="124"/>
                    <a:pt x="477" y="65"/>
                    <a:pt x="417" y="29"/>
                  </a:cubicBezTo>
                  <a:cubicBezTo>
                    <a:pt x="394" y="17"/>
                    <a:pt x="370" y="5"/>
                    <a:pt x="346" y="5"/>
                  </a:cubicBezTo>
                  <a:cubicBezTo>
                    <a:pt x="330" y="2"/>
                    <a:pt x="313" y="1"/>
                    <a:pt x="29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5802500" y="3765075"/>
              <a:ext cx="14600" cy="13325"/>
            </a:xfrm>
            <a:custGeom>
              <a:avLst/>
              <a:gdLst/>
              <a:ahLst/>
              <a:cxnLst/>
              <a:rect l="l" t="t" r="r" b="b"/>
              <a:pathLst>
                <a:path w="584" h="533" extrusionOk="0">
                  <a:moveTo>
                    <a:pt x="272" y="0"/>
                  </a:moveTo>
                  <a:cubicBezTo>
                    <a:pt x="159" y="0"/>
                    <a:pt x="54" y="69"/>
                    <a:pt x="12" y="183"/>
                  </a:cubicBezTo>
                  <a:cubicBezTo>
                    <a:pt x="12" y="195"/>
                    <a:pt x="0" y="219"/>
                    <a:pt x="0" y="219"/>
                  </a:cubicBezTo>
                  <a:cubicBezTo>
                    <a:pt x="0" y="362"/>
                    <a:pt x="84" y="517"/>
                    <a:pt x="239" y="528"/>
                  </a:cubicBezTo>
                  <a:cubicBezTo>
                    <a:pt x="255" y="531"/>
                    <a:pt x="273" y="533"/>
                    <a:pt x="291" y="533"/>
                  </a:cubicBezTo>
                  <a:cubicBezTo>
                    <a:pt x="347" y="533"/>
                    <a:pt x="405" y="517"/>
                    <a:pt x="441" y="481"/>
                  </a:cubicBezTo>
                  <a:cubicBezTo>
                    <a:pt x="489" y="433"/>
                    <a:pt x="536" y="397"/>
                    <a:pt x="548" y="314"/>
                  </a:cubicBezTo>
                  <a:cubicBezTo>
                    <a:pt x="584" y="171"/>
                    <a:pt x="489" y="40"/>
                    <a:pt x="346" y="5"/>
                  </a:cubicBezTo>
                  <a:lnTo>
                    <a:pt x="322" y="5"/>
                  </a:lnTo>
                  <a:cubicBezTo>
                    <a:pt x="305" y="1"/>
                    <a:pt x="288" y="0"/>
                    <a:pt x="27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6023950" y="3621525"/>
              <a:ext cx="14325" cy="13675"/>
            </a:xfrm>
            <a:custGeom>
              <a:avLst/>
              <a:gdLst/>
              <a:ahLst/>
              <a:cxnLst/>
              <a:rect l="l" t="t" r="r" b="b"/>
              <a:pathLst>
                <a:path w="573" h="547" extrusionOk="0">
                  <a:moveTo>
                    <a:pt x="262" y="1"/>
                  </a:moveTo>
                  <a:cubicBezTo>
                    <a:pt x="132" y="1"/>
                    <a:pt x="23" y="98"/>
                    <a:pt x="13" y="222"/>
                  </a:cubicBezTo>
                  <a:cubicBezTo>
                    <a:pt x="1" y="377"/>
                    <a:pt x="72" y="520"/>
                    <a:pt x="239" y="544"/>
                  </a:cubicBezTo>
                  <a:cubicBezTo>
                    <a:pt x="252" y="546"/>
                    <a:pt x="266" y="547"/>
                    <a:pt x="279" y="547"/>
                  </a:cubicBezTo>
                  <a:cubicBezTo>
                    <a:pt x="410" y="547"/>
                    <a:pt x="538" y="447"/>
                    <a:pt x="548" y="317"/>
                  </a:cubicBezTo>
                  <a:cubicBezTo>
                    <a:pt x="572" y="163"/>
                    <a:pt x="465" y="20"/>
                    <a:pt x="322" y="8"/>
                  </a:cubicBezTo>
                  <a:cubicBezTo>
                    <a:pt x="302" y="3"/>
                    <a:pt x="282" y="1"/>
                    <a:pt x="26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5716175" y="3810850"/>
              <a:ext cx="13725" cy="13675"/>
            </a:xfrm>
            <a:custGeom>
              <a:avLst/>
              <a:gdLst/>
              <a:ahLst/>
              <a:cxnLst/>
              <a:rect l="l" t="t" r="r" b="b"/>
              <a:pathLst>
                <a:path w="549" h="547" extrusionOk="0">
                  <a:moveTo>
                    <a:pt x="266" y="0"/>
                  </a:moveTo>
                  <a:cubicBezTo>
                    <a:pt x="141" y="0"/>
                    <a:pt x="23" y="99"/>
                    <a:pt x="13" y="233"/>
                  </a:cubicBezTo>
                  <a:lnTo>
                    <a:pt x="13" y="257"/>
                  </a:lnTo>
                  <a:cubicBezTo>
                    <a:pt x="1" y="388"/>
                    <a:pt x="84" y="507"/>
                    <a:pt x="227" y="543"/>
                  </a:cubicBezTo>
                  <a:cubicBezTo>
                    <a:pt x="242" y="545"/>
                    <a:pt x="256" y="547"/>
                    <a:pt x="271" y="547"/>
                  </a:cubicBezTo>
                  <a:cubicBezTo>
                    <a:pt x="400" y="547"/>
                    <a:pt x="526" y="456"/>
                    <a:pt x="536" y="317"/>
                  </a:cubicBezTo>
                  <a:cubicBezTo>
                    <a:pt x="548" y="198"/>
                    <a:pt x="501" y="79"/>
                    <a:pt x="394" y="31"/>
                  </a:cubicBezTo>
                  <a:cubicBezTo>
                    <a:pt x="370" y="19"/>
                    <a:pt x="358" y="7"/>
                    <a:pt x="322" y="7"/>
                  </a:cubicBezTo>
                  <a:cubicBezTo>
                    <a:pt x="303" y="2"/>
                    <a:pt x="285" y="0"/>
                    <a:pt x="26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2"/>
          <p:cNvSpPr/>
          <p:nvPr/>
        </p:nvSpPr>
        <p:spPr>
          <a:xfrm>
            <a:off x="0" y="4845825"/>
            <a:ext cx="9144000" cy="297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txBox="1">
            <a:spLocks noGrp="1"/>
          </p:cNvSpPr>
          <p:nvPr>
            <p:ph type="ctrTitle"/>
          </p:nvPr>
        </p:nvSpPr>
        <p:spPr>
          <a:xfrm>
            <a:off x="3639669" y="1194200"/>
            <a:ext cx="4849500" cy="2469300"/>
          </a:xfrm>
          <a:prstGeom prst="rect">
            <a:avLst/>
          </a:prstGeom>
        </p:spPr>
        <p:txBody>
          <a:bodyPr spcFirstLastPara="1" wrap="square" lIns="91425" tIns="91425" rIns="91425" bIns="91425" anchor="t" anchorCtr="0">
            <a:noAutofit/>
          </a:bodyPr>
          <a:lstStyle>
            <a:lvl1pPr lvl="0" algn="l">
              <a:spcBef>
                <a:spcPts val="0"/>
              </a:spcBef>
              <a:spcAft>
                <a:spcPts val="0"/>
              </a:spcAft>
              <a:buClr>
                <a:srgbClr val="191919"/>
              </a:buClr>
              <a:buSzPts val="5200"/>
              <a:buNone/>
              <a:defRPr sz="5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93" name="Google Shape;93;p2"/>
          <p:cNvSpPr txBox="1">
            <a:spLocks noGrp="1"/>
          </p:cNvSpPr>
          <p:nvPr>
            <p:ph type="subTitle" idx="1"/>
          </p:nvPr>
        </p:nvSpPr>
        <p:spPr>
          <a:xfrm>
            <a:off x="3639669" y="3663500"/>
            <a:ext cx="48495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94" name="Google Shape;94;p2"/>
          <p:cNvGrpSpPr/>
          <p:nvPr/>
        </p:nvGrpSpPr>
        <p:grpSpPr>
          <a:xfrm flipH="1">
            <a:off x="8" y="1"/>
            <a:ext cx="4198961" cy="2036907"/>
            <a:chOff x="4643125" y="3610400"/>
            <a:chExt cx="2050875" cy="994875"/>
          </a:xfrm>
        </p:grpSpPr>
        <p:sp>
          <p:nvSpPr>
            <p:cNvPr id="95" name="Google Shape;95;p2"/>
            <p:cNvSpPr/>
            <p:nvPr/>
          </p:nvSpPr>
          <p:spPr>
            <a:xfrm>
              <a:off x="5600100" y="3665175"/>
              <a:ext cx="147050" cy="30375"/>
            </a:xfrm>
            <a:custGeom>
              <a:avLst/>
              <a:gdLst/>
              <a:ahLst/>
              <a:cxnLst/>
              <a:rect l="l" t="t" r="r" b="b"/>
              <a:pathLst>
                <a:path w="5882" h="1215" extrusionOk="0">
                  <a:moveTo>
                    <a:pt x="5810" y="0"/>
                  </a:moveTo>
                  <a:lnTo>
                    <a:pt x="72" y="905"/>
                  </a:lnTo>
                  <a:lnTo>
                    <a:pt x="0" y="1214"/>
                  </a:lnTo>
                  <a:lnTo>
                    <a:pt x="5882" y="286"/>
                  </a:lnTo>
                  <a:cubicBezTo>
                    <a:pt x="5834" y="191"/>
                    <a:pt x="5799" y="107"/>
                    <a:pt x="581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5504550" y="3688675"/>
              <a:ext cx="89625" cy="20275"/>
            </a:xfrm>
            <a:custGeom>
              <a:avLst/>
              <a:gdLst/>
              <a:ahLst/>
              <a:cxnLst/>
              <a:rect l="l" t="t" r="r" b="b"/>
              <a:pathLst>
                <a:path w="3585" h="811" extrusionOk="0">
                  <a:moveTo>
                    <a:pt x="3584" y="1"/>
                  </a:moveTo>
                  <a:lnTo>
                    <a:pt x="0" y="560"/>
                  </a:lnTo>
                  <a:lnTo>
                    <a:pt x="0" y="655"/>
                  </a:lnTo>
                  <a:lnTo>
                    <a:pt x="262" y="810"/>
                  </a:lnTo>
                  <a:lnTo>
                    <a:pt x="3513" y="310"/>
                  </a:lnTo>
                  <a:lnTo>
                    <a:pt x="358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5497700" y="3708925"/>
              <a:ext cx="25" cy="625"/>
            </a:xfrm>
            <a:custGeom>
              <a:avLst/>
              <a:gdLst/>
              <a:ahLst/>
              <a:cxnLst/>
              <a:rect l="l" t="t" r="r" b="b"/>
              <a:pathLst>
                <a:path w="1" h="25" extrusionOk="0">
                  <a:moveTo>
                    <a:pt x="0" y="0"/>
                  </a:moveTo>
                  <a:cubicBezTo>
                    <a:pt x="0" y="0"/>
                    <a:pt x="0" y="24"/>
                    <a:pt x="0" y="0"/>
                  </a:cubicBezTo>
                  <a:cubicBezTo>
                    <a:pt x="0" y="24"/>
                    <a:pt x="0"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5498600" y="3710100"/>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5497400" y="3708925"/>
              <a:ext cx="325" cy="25"/>
            </a:xfrm>
            <a:custGeom>
              <a:avLst/>
              <a:gdLst/>
              <a:ahLst/>
              <a:cxnLst/>
              <a:rect l="l" t="t" r="r" b="b"/>
              <a:pathLst>
                <a:path w="13" h="1" extrusionOk="0">
                  <a:moveTo>
                    <a:pt x="1" y="0"/>
                  </a:moveTo>
                  <a:cubicBezTo>
                    <a:pt x="12" y="0"/>
                    <a:pt x="12" y="0"/>
                    <a:pt x="1" y="0"/>
                  </a:cubicBezTo>
                  <a:cubicBezTo>
                    <a:pt x="12" y="0"/>
                    <a:pt x="12" y="0"/>
                    <a:pt x="1" y="0"/>
                  </a:cubicBezTo>
                  <a:cubicBezTo>
                    <a:pt x="12" y="0"/>
                    <a:pt x="1" y="0"/>
                    <a:pt x="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5498000" y="3709525"/>
              <a:ext cx="925" cy="300"/>
            </a:xfrm>
            <a:custGeom>
              <a:avLst/>
              <a:gdLst/>
              <a:ahLst/>
              <a:cxnLst/>
              <a:rect l="l" t="t" r="r" b="b"/>
              <a:pathLst>
                <a:path w="37" h="12" extrusionOk="0">
                  <a:moveTo>
                    <a:pt x="0" y="0"/>
                  </a:moveTo>
                  <a:cubicBezTo>
                    <a:pt x="0" y="12"/>
                    <a:pt x="24" y="12"/>
                    <a:pt x="36" y="12"/>
                  </a:cubicBezTo>
                  <a:lnTo>
                    <a:pt x="36" y="12"/>
                  </a:lnTo>
                  <a:cubicBezTo>
                    <a:pt x="24" y="12"/>
                    <a:pt x="0" y="12"/>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5497100" y="3707125"/>
              <a:ext cx="25" cy="325"/>
            </a:xfrm>
            <a:custGeom>
              <a:avLst/>
              <a:gdLst/>
              <a:ahLst/>
              <a:cxnLst/>
              <a:rect l="l" t="t" r="r" b="b"/>
              <a:pathLst>
                <a:path w="1" h="13" extrusionOk="0">
                  <a:moveTo>
                    <a:pt x="1" y="1"/>
                  </a:moveTo>
                  <a:cubicBezTo>
                    <a:pt x="1" y="13"/>
                    <a:pt x="1" y="13"/>
                    <a:pt x="1" y="1"/>
                  </a:cubicBezTo>
                  <a:lnTo>
                    <a:pt x="1" y="13"/>
                  </a:lnTo>
                  <a:lnTo>
                    <a:pt x="1" y="13"/>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5695050" y="3824700"/>
              <a:ext cx="212250" cy="130700"/>
            </a:xfrm>
            <a:custGeom>
              <a:avLst/>
              <a:gdLst/>
              <a:ahLst/>
              <a:cxnLst/>
              <a:rect l="l" t="t" r="r" b="b"/>
              <a:pathLst>
                <a:path w="8490" h="5228" extrusionOk="0">
                  <a:moveTo>
                    <a:pt x="298" y="1"/>
                  </a:moveTo>
                  <a:lnTo>
                    <a:pt x="0" y="167"/>
                  </a:lnTo>
                  <a:lnTo>
                    <a:pt x="8370" y="5228"/>
                  </a:lnTo>
                  <a:cubicBezTo>
                    <a:pt x="8382" y="5132"/>
                    <a:pt x="8430" y="5061"/>
                    <a:pt x="8489" y="4989"/>
                  </a:cubicBezTo>
                  <a:lnTo>
                    <a:pt x="8466" y="4930"/>
                  </a:lnTo>
                  <a:lnTo>
                    <a:pt x="29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5583725" y="3754175"/>
              <a:ext cx="111650" cy="70250"/>
            </a:xfrm>
            <a:custGeom>
              <a:avLst/>
              <a:gdLst/>
              <a:ahLst/>
              <a:cxnLst/>
              <a:rect l="l" t="t" r="r" b="b"/>
              <a:pathLst>
                <a:path w="4466" h="2810" extrusionOk="0">
                  <a:moveTo>
                    <a:pt x="72" y="0"/>
                  </a:moveTo>
                  <a:lnTo>
                    <a:pt x="0" y="298"/>
                  </a:lnTo>
                  <a:lnTo>
                    <a:pt x="4168" y="2810"/>
                  </a:lnTo>
                  <a:lnTo>
                    <a:pt x="4465" y="2643"/>
                  </a:lnTo>
                  <a:lnTo>
                    <a:pt x="7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5498600" y="3705050"/>
              <a:ext cx="80375" cy="52400"/>
            </a:xfrm>
            <a:custGeom>
              <a:avLst/>
              <a:gdLst/>
              <a:ahLst/>
              <a:cxnLst/>
              <a:rect l="l" t="t" r="r" b="b"/>
              <a:pathLst>
                <a:path w="3215" h="2096" extrusionOk="0">
                  <a:moveTo>
                    <a:pt x="0" y="203"/>
                  </a:moveTo>
                  <a:cubicBezTo>
                    <a:pt x="18" y="212"/>
                    <a:pt x="44" y="228"/>
                    <a:pt x="65" y="235"/>
                  </a:cubicBezTo>
                  <a:lnTo>
                    <a:pt x="65" y="235"/>
                  </a:lnTo>
                  <a:lnTo>
                    <a:pt x="12" y="203"/>
                  </a:lnTo>
                  <a:close/>
                  <a:moveTo>
                    <a:pt x="238" y="0"/>
                  </a:moveTo>
                  <a:lnTo>
                    <a:pt x="238" y="84"/>
                  </a:lnTo>
                  <a:cubicBezTo>
                    <a:pt x="238" y="155"/>
                    <a:pt x="179" y="239"/>
                    <a:pt x="84" y="239"/>
                  </a:cubicBezTo>
                  <a:cubicBezTo>
                    <a:pt x="78" y="239"/>
                    <a:pt x="72" y="237"/>
                    <a:pt x="65" y="235"/>
                  </a:cubicBezTo>
                  <a:lnTo>
                    <a:pt x="65" y="235"/>
                  </a:lnTo>
                  <a:lnTo>
                    <a:pt x="3132" y="2096"/>
                  </a:lnTo>
                  <a:lnTo>
                    <a:pt x="3215" y="1798"/>
                  </a:lnTo>
                  <a:lnTo>
                    <a:pt x="500" y="155"/>
                  </a:lnTo>
                  <a:lnTo>
                    <a:pt x="23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5497100" y="3708025"/>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5498600" y="371010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5497700" y="3708925"/>
              <a:ext cx="25" cy="25"/>
            </a:xfrm>
            <a:custGeom>
              <a:avLst/>
              <a:gdLst/>
              <a:ahLst/>
              <a:cxnLst/>
              <a:rect l="l" t="t" r="r" b="b"/>
              <a:pathLst>
                <a:path w="1" h="1" extrusionOk="0">
                  <a:moveTo>
                    <a:pt x="0" y="0"/>
                  </a:moveTo>
                  <a:lnTo>
                    <a:pt x="0" y="0"/>
                  </a:ln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4643125" y="3610700"/>
              <a:ext cx="30400" cy="48250"/>
            </a:xfrm>
            <a:custGeom>
              <a:avLst/>
              <a:gdLst/>
              <a:ahLst/>
              <a:cxnLst/>
              <a:rect l="l" t="t" r="r" b="b"/>
              <a:pathLst>
                <a:path w="1216" h="1930" extrusionOk="0">
                  <a:moveTo>
                    <a:pt x="1" y="0"/>
                  </a:moveTo>
                  <a:lnTo>
                    <a:pt x="953" y="1929"/>
                  </a:lnTo>
                  <a:lnTo>
                    <a:pt x="1215" y="1810"/>
                  </a:ln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4743450" y="3642850"/>
              <a:ext cx="94675" cy="72950"/>
            </a:xfrm>
            <a:custGeom>
              <a:avLst/>
              <a:gdLst/>
              <a:ahLst/>
              <a:cxnLst/>
              <a:rect l="l" t="t" r="r" b="b"/>
              <a:pathLst>
                <a:path w="3787" h="2918" extrusionOk="0">
                  <a:moveTo>
                    <a:pt x="179" y="0"/>
                  </a:moveTo>
                  <a:cubicBezTo>
                    <a:pt x="155" y="107"/>
                    <a:pt x="95" y="179"/>
                    <a:pt x="0" y="238"/>
                  </a:cubicBezTo>
                  <a:lnTo>
                    <a:pt x="3627" y="2879"/>
                  </a:lnTo>
                  <a:lnTo>
                    <a:pt x="3627" y="2879"/>
                  </a:lnTo>
                  <a:cubicBezTo>
                    <a:pt x="3622" y="2872"/>
                    <a:pt x="3620" y="2864"/>
                    <a:pt x="3620" y="2858"/>
                  </a:cubicBezTo>
                  <a:cubicBezTo>
                    <a:pt x="3596" y="2786"/>
                    <a:pt x="3631" y="2691"/>
                    <a:pt x="3715" y="2667"/>
                  </a:cubicBezTo>
                  <a:lnTo>
                    <a:pt x="3786" y="2631"/>
                  </a:lnTo>
                  <a:lnTo>
                    <a:pt x="179" y="0"/>
                  </a:lnTo>
                  <a:close/>
                  <a:moveTo>
                    <a:pt x="3627" y="2879"/>
                  </a:moveTo>
                  <a:lnTo>
                    <a:pt x="3627" y="2879"/>
                  </a:lnTo>
                  <a:cubicBezTo>
                    <a:pt x="3638" y="2898"/>
                    <a:pt x="3662" y="2917"/>
                    <a:pt x="3679" y="2917"/>
                  </a:cubicBezTo>
                  <a:lnTo>
                    <a:pt x="3627" y="2879"/>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4835125" y="3716075"/>
              <a:ext cx="600" cy="300"/>
            </a:xfrm>
            <a:custGeom>
              <a:avLst/>
              <a:gdLst/>
              <a:ahLst/>
              <a:cxnLst/>
              <a:rect l="l" t="t" r="r" b="b"/>
              <a:pathLst>
                <a:path w="24" h="12" extrusionOk="0">
                  <a:moveTo>
                    <a:pt x="0" y="0"/>
                  </a:moveTo>
                  <a:cubicBezTo>
                    <a:pt x="12" y="0"/>
                    <a:pt x="12" y="12"/>
                    <a:pt x="24" y="12"/>
                  </a:cubicBezTo>
                  <a:cubicBezTo>
                    <a:pt x="12" y="12"/>
                    <a:pt x="12"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4833325" y="3649975"/>
              <a:ext cx="176825" cy="67000"/>
            </a:xfrm>
            <a:custGeom>
              <a:avLst/>
              <a:gdLst/>
              <a:ahLst/>
              <a:cxnLst/>
              <a:rect l="l" t="t" r="r" b="b"/>
              <a:pathLst>
                <a:path w="7073" h="2680" extrusionOk="0">
                  <a:moveTo>
                    <a:pt x="7049" y="1"/>
                  </a:moveTo>
                  <a:lnTo>
                    <a:pt x="191" y="2358"/>
                  </a:lnTo>
                  <a:lnTo>
                    <a:pt x="120" y="2394"/>
                  </a:lnTo>
                  <a:cubicBezTo>
                    <a:pt x="36" y="2418"/>
                    <a:pt x="1" y="2501"/>
                    <a:pt x="25" y="2584"/>
                  </a:cubicBezTo>
                  <a:cubicBezTo>
                    <a:pt x="36" y="2620"/>
                    <a:pt x="60" y="2644"/>
                    <a:pt x="84" y="2656"/>
                  </a:cubicBezTo>
                  <a:cubicBezTo>
                    <a:pt x="96" y="2656"/>
                    <a:pt x="96" y="2680"/>
                    <a:pt x="120" y="2680"/>
                  </a:cubicBezTo>
                  <a:lnTo>
                    <a:pt x="215" y="2680"/>
                  </a:lnTo>
                  <a:lnTo>
                    <a:pt x="7073" y="310"/>
                  </a:lnTo>
                  <a:cubicBezTo>
                    <a:pt x="7025" y="239"/>
                    <a:pt x="7002" y="156"/>
                    <a:pt x="7025" y="72"/>
                  </a:cubicBezTo>
                  <a:cubicBezTo>
                    <a:pt x="7025" y="37"/>
                    <a:pt x="7037" y="25"/>
                    <a:pt x="704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4694925" y="3610700"/>
              <a:ext cx="34250" cy="24725"/>
            </a:xfrm>
            <a:custGeom>
              <a:avLst/>
              <a:gdLst/>
              <a:ahLst/>
              <a:cxnLst/>
              <a:rect l="l" t="t" r="r" b="b"/>
              <a:pathLst>
                <a:path w="1370" h="989" extrusionOk="0">
                  <a:moveTo>
                    <a:pt x="0" y="0"/>
                  </a:moveTo>
                  <a:lnTo>
                    <a:pt x="1119" y="988"/>
                  </a:lnTo>
                  <a:lnTo>
                    <a:pt x="1262" y="929"/>
                  </a:lnTo>
                  <a:cubicBezTo>
                    <a:pt x="1274" y="881"/>
                    <a:pt x="1322" y="834"/>
                    <a:pt x="1370" y="798"/>
                  </a:cubicBezTo>
                  <a:lnTo>
                    <a:pt x="44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4663675" y="3633900"/>
              <a:ext cx="62525" cy="32775"/>
            </a:xfrm>
            <a:custGeom>
              <a:avLst/>
              <a:gdLst/>
              <a:ahLst/>
              <a:cxnLst/>
              <a:rect l="l" t="t" r="r" b="b"/>
              <a:pathLst>
                <a:path w="2501" h="1311" extrusionOk="0">
                  <a:moveTo>
                    <a:pt x="2500" y="1"/>
                  </a:moveTo>
                  <a:lnTo>
                    <a:pt x="2358" y="60"/>
                  </a:lnTo>
                  <a:lnTo>
                    <a:pt x="381" y="894"/>
                  </a:lnTo>
                  <a:lnTo>
                    <a:pt x="119" y="1013"/>
                  </a:lnTo>
                  <a:lnTo>
                    <a:pt x="95" y="1025"/>
                  </a:lnTo>
                  <a:cubicBezTo>
                    <a:pt x="24" y="1061"/>
                    <a:pt x="0" y="1144"/>
                    <a:pt x="24" y="1215"/>
                  </a:cubicBezTo>
                  <a:cubicBezTo>
                    <a:pt x="36" y="1251"/>
                    <a:pt x="60" y="1263"/>
                    <a:pt x="72" y="1275"/>
                  </a:cubicBezTo>
                  <a:cubicBezTo>
                    <a:pt x="95" y="1299"/>
                    <a:pt x="119" y="1311"/>
                    <a:pt x="143" y="1311"/>
                  </a:cubicBezTo>
                  <a:cubicBezTo>
                    <a:pt x="131" y="1263"/>
                    <a:pt x="119" y="1215"/>
                    <a:pt x="131" y="1156"/>
                  </a:cubicBezTo>
                  <a:cubicBezTo>
                    <a:pt x="142" y="1040"/>
                    <a:pt x="245" y="961"/>
                    <a:pt x="352" y="961"/>
                  </a:cubicBezTo>
                  <a:cubicBezTo>
                    <a:pt x="366" y="961"/>
                    <a:pt x="379" y="963"/>
                    <a:pt x="393" y="965"/>
                  </a:cubicBezTo>
                  <a:cubicBezTo>
                    <a:pt x="488" y="977"/>
                    <a:pt x="560" y="1061"/>
                    <a:pt x="572" y="1132"/>
                  </a:cubicBezTo>
                  <a:lnTo>
                    <a:pt x="2453" y="346"/>
                  </a:lnTo>
                  <a:cubicBezTo>
                    <a:pt x="2453" y="287"/>
                    <a:pt x="2441" y="203"/>
                    <a:pt x="2453" y="132"/>
                  </a:cubicBezTo>
                  <a:cubicBezTo>
                    <a:pt x="2453" y="84"/>
                    <a:pt x="2477" y="49"/>
                    <a:pt x="250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4740175" y="3610700"/>
              <a:ext cx="60725" cy="22925"/>
            </a:xfrm>
            <a:custGeom>
              <a:avLst/>
              <a:gdLst/>
              <a:ahLst/>
              <a:cxnLst/>
              <a:rect l="l" t="t" r="r" b="b"/>
              <a:pathLst>
                <a:path w="2429" h="917" extrusionOk="0">
                  <a:moveTo>
                    <a:pt x="1667" y="0"/>
                  </a:moveTo>
                  <a:lnTo>
                    <a:pt x="0" y="703"/>
                  </a:lnTo>
                  <a:cubicBezTo>
                    <a:pt x="107" y="738"/>
                    <a:pt x="214" y="810"/>
                    <a:pt x="274" y="917"/>
                  </a:cubicBezTo>
                  <a:lnTo>
                    <a:pt x="242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4999125" y="3610700"/>
              <a:ext cx="19375" cy="36925"/>
            </a:xfrm>
            <a:custGeom>
              <a:avLst/>
              <a:gdLst/>
              <a:ahLst/>
              <a:cxnLst/>
              <a:rect l="l" t="t" r="r" b="b"/>
              <a:pathLst>
                <a:path w="775" h="1477" extrusionOk="0">
                  <a:moveTo>
                    <a:pt x="0" y="0"/>
                  </a:moveTo>
                  <a:lnTo>
                    <a:pt x="477" y="1477"/>
                  </a:lnTo>
                  <a:cubicBezTo>
                    <a:pt x="526" y="1437"/>
                    <a:pt x="584" y="1414"/>
                    <a:pt x="656" y="1414"/>
                  </a:cubicBezTo>
                  <a:cubicBezTo>
                    <a:pt x="671" y="1414"/>
                    <a:pt x="687" y="1415"/>
                    <a:pt x="703" y="1417"/>
                  </a:cubicBezTo>
                  <a:cubicBezTo>
                    <a:pt x="727" y="1417"/>
                    <a:pt x="762" y="1429"/>
                    <a:pt x="774" y="1453"/>
                  </a:cubicBezTo>
                  <a:lnTo>
                    <a:pt x="31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5014900" y="3656825"/>
              <a:ext cx="92900" cy="270000"/>
            </a:xfrm>
            <a:custGeom>
              <a:avLst/>
              <a:gdLst/>
              <a:ahLst/>
              <a:cxnLst/>
              <a:rect l="l" t="t" r="r" b="b"/>
              <a:pathLst>
                <a:path w="3716" h="10800" extrusionOk="0">
                  <a:moveTo>
                    <a:pt x="239" y="1"/>
                  </a:moveTo>
                  <a:cubicBezTo>
                    <a:pt x="187" y="74"/>
                    <a:pt x="116" y="110"/>
                    <a:pt x="36" y="110"/>
                  </a:cubicBezTo>
                  <a:cubicBezTo>
                    <a:pt x="24" y="110"/>
                    <a:pt x="12" y="109"/>
                    <a:pt x="1" y="108"/>
                  </a:cubicBezTo>
                  <a:lnTo>
                    <a:pt x="1" y="108"/>
                  </a:lnTo>
                  <a:lnTo>
                    <a:pt x="3430" y="10800"/>
                  </a:lnTo>
                  <a:cubicBezTo>
                    <a:pt x="3513" y="10740"/>
                    <a:pt x="3608" y="10704"/>
                    <a:pt x="3715" y="10704"/>
                  </a:cubicBezTo>
                  <a:lnTo>
                    <a:pt x="274" y="24"/>
                  </a:lnTo>
                  <a:cubicBezTo>
                    <a:pt x="262" y="24"/>
                    <a:pt x="251" y="1"/>
                    <a:pt x="23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5021150" y="3610400"/>
              <a:ext cx="159875" cy="46900"/>
            </a:xfrm>
            <a:custGeom>
              <a:avLst/>
              <a:gdLst/>
              <a:ahLst/>
              <a:cxnLst/>
              <a:rect l="l" t="t" r="r" b="b"/>
              <a:pathLst>
                <a:path w="6395" h="1876" extrusionOk="0">
                  <a:moveTo>
                    <a:pt x="5370" y="0"/>
                  </a:moveTo>
                  <a:lnTo>
                    <a:pt x="60" y="1584"/>
                  </a:lnTo>
                  <a:lnTo>
                    <a:pt x="36" y="1584"/>
                  </a:lnTo>
                  <a:lnTo>
                    <a:pt x="48" y="1739"/>
                  </a:lnTo>
                  <a:cubicBezTo>
                    <a:pt x="48" y="1786"/>
                    <a:pt x="12" y="1822"/>
                    <a:pt x="1" y="1846"/>
                  </a:cubicBezTo>
                  <a:cubicBezTo>
                    <a:pt x="12" y="1858"/>
                    <a:pt x="24" y="1858"/>
                    <a:pt x="48" y="1858"/>
                  </a:cubicBezTo>
                  <a:cubicBezTo>
                    <a:pt x="60" y="1870"/>
                    <a:pt x="75" y="1876"/>
                    <a:pt x="90" y="1876"/>
                  </a:cubicBezTo>
                  <a:cubicBezTo>
                    <a:pt x="105" y="1876"/>
                    <a:pt x="120" y="1870"/>
                    <a:pt x="132" y="1858"/>
                  </a:cubicBezTo>
                  <a:lnTo>
                    <a:pt x="639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5109250" y="3610700"/>
              <a:ext cx="133375" cy="317625"/>
            </a:xfrm>
            <a:custGeom>
              <a:avLst/>
              <a:gdLst/>
              <a:ahLst/>
              <a:cxnLst/>
              <a:rect l="l" t="t" r="r" b="b"/>
              <a:pathLst>
                <a:path w="5335" h="12705" extrusionOk="0">
                  <a:moveTo>
                    <a:pt x="5013" y="0"/>
                  </a:moveTo>
                  <a:lnTo>
                    <a:pt x="1" y="12561"/>
                  </a:lnTo>
                  <a:lnTo>
                    <a:pt x="13" y="12561"/>
                  </a:lnTo>
                  <a:cubicBezTo>
                    <a:pt x="120" y="12585"/>
                    <a:pt x="203" y="12621"/>
                    <a:pt x="275" y="12704"/>
                  </a:cubicBezTo>
                  <a:lnTo>
                    <a:pt x="533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5497100" y="3610700"/>
              <a:ext cx="7475" cy="100325"/>
            </a:xfrm>
            <a:custGeom>
              <a:avLst/>
              <a:gdLst/>
              <a:ahLst/>
              <a:cxnLst/>
              <a:rect l="l" t="t" r="r" b="b"/>
              <a:pathLst>
                <a:path w="299" h="4013" extrusionOk="0">
                  <a:moveTo>
                    <a:pt x="1" y="0"/>
                  </a:moveTo>
                  <a:lnTo>
                    <a:pt x="1" y="3858"/>
                  </a:lnTo>
                  <a:lnTo>
                    <a:pt x="1" y="3870"/>
                  </a:lnTo>
                  <a:lnTo>
                    <a:pt x="1" y="3882"/>
                  </a:lnTo>
                  <a:lnTo>
                    <a:pt x="1" y="3905"/>
                  </a:lnTo>
                  <a:lnTo>
                    <a:pt x="1" y="3917"/>
                  </a:lnTo>
                  <a:lnTo>
                    <a:pt x="1" y="3929"/>
                  </a:lnTo>
                  <a:lnTo>
                    <a:pt x="1" y="3953"/>
                  </a:lnTo>
                  <a:lnTo>
                    <a:pt x="1" y="3965"/>
                  </a:lnTo>
                  <a:cubicBezTo>
                    <a:pt x="1" y="3977"/>
                    <a:pt x="13" y="3977"/>
                    <a:pt x="24" y="3977"/>
                  </a:cubicBezTo>
                  <a:cubicBezTo>
                    <a:pt x="60" y="3989"/>
                    <a:pt x="84" y="4013"/>
                    <a:pt x="120" y="4013"/>
                  </a:cubicBezTo>
                  <a:cubicBezTo>
                    <a:pt x="239" y="4013"/>
                    <a:pt x="298" y="3929"/>
                    <a:pt x="298" y="3858"/>
                  </a:cubicBezTo>
                  <a:lnTo>
                    <a:pt x="298" y="3774"/>
                  </a:lnTo>
                  <a:lnTo>
                    <a:pt x="298" y="3679"/>
                  </a:lnTo>
                  <a:lnTo>
                    <a:pt x="29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5539175" y="3610700"/>
              <a:ext cx="82375" cy="297075"/>
            </a:xfrm>
            <a:custGeom>
              <a:avLst/>
              <a:gdLst/>
              <a:ahLst/>
              <a:cxnLst/>
              <a:rect l="l" t="t" r="r" b="b"/>
              <a:pathLst>
                <a:path w="3295" h="11883" extrusionOk="0">
                  <a:moveTo>
                    <a:pt x="2997" y="0"/>
                  </a:moveTo>
                  <a:lnTo>
                    <a:pt x="2211" y="3120"/>
                  </a:lnTo>
                  <a:lnTo>
                    <a:pt x="2140" y="3429"/>
                  </a:lnTo>
                  <a:lnTo>
                    <a:pt x="1604" y="5572"/>
                  </a:lnTo>
                  <a:lnTo>
                    <a:pt x="1532" y="5870"/>
                  </a:lnTo>
                  <a:lnTo>
                    <a:pt x="30" y="11797"/>
                  </a:lnTo>
                  <a:lnTo>
                    <a:pt x="30" y="11797"/>
                  </a:lnTo>
                  <a:cubicBezTo>
                    <a:pt x="42" y="11783"/>
                    <a:pt x="59" y="11772"/>
                    <a:pt x="80" y="11764"/>
                  </a:cubicBezTo>
                  <a:lnTo>
                    <a:pt x="377" y="11597"/>
                  </a:lnTo>
                  <a:lnTo>
                    <a:pt x="1782" y="6037"/>
                  </a:lnTo>
                  <a:lnTo>
                    <a:pt x="1854" y="5739"/>
                  </a:lnTo>
                  <a:lnTo>
                    <a:pt x="2449" y="3382"/>
                  </a:lnTo>
                  <a:lnTo>
                    <a:pt x="2521" y="3072"/>
                  </a:lnTo>
                  <a:lnTo>
                    <a:pt x="3294" y="0"/>
                  </a:lnTo>
                  <a:close/>
                  <a:moveTo>
                    <a:pt x="30" y="11797"/>
                  </a:moveTo>
                  <a:cubicBezTo>
                    <a:pt x="8" y="11821"/>
                    <a:pt x="1" y="11852"/>
                    <a:pt x="8" y="11883"/>
                  </a:cubicBezTo>
                  <a:lnTo>
                    <a:pt x="30" y="11797"/>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5722725" y="3610700"/>
              <a:ext cx="32775" cy="47350"/>
            </a:xfrm>
            <a:custGeom>
              <a:avLst/>
              <a:gdLst/>
              <a:ahLst/>
              <a:cxnLst/>
              <a:rect l="l" t="t" r="r" b="b"/>
              <a:pathLst>
                <a:path w="1311" h="1894" extrusionOk="0">
                  <a:moveTo>
                    <a:pt x="1" y="0"/>
                  </a:moveTo>
                  <a:lnTo>
                    <a:pt x="1048" y="1893"/>
                  </a:lnTo>
                  <a:cubicBezTo>
                    <a:pt x="1120" y="1822"/>
                    <a:pt x="1215" y="1774"/>
                    <a:pt x="1310" y="1762"/>
                  </a:cubicBez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5759625" y="3674100"/>
              <a:ext cx="51525" cy="86350"/>
            </a:xfrm>
            <a:custGeom>
              <a:avLst/>
              <a:gdLst/>
              <a:ahLst/>
              <a:cxnLst/>
              <a:rect l="l" t="t" r="r" b="b"/>
              <a:pathLst>
                <a:path w="2061" h="3454" extrusionOk="0">
                  <a:moveTo>
                    <a:pt x="251" y="0"/>
                  </a:moveTo>
                  <a:cubicBezTo>
                    <a:pt x="191" y="72"/>
                    <a:pt x="108" y="131"/>
                    <a:pt x="1" y="143"/>
                  </a:cubicBezTo>
                  <a:lnTo>
                    <a:pt x="1799" y="3453"/>
                  </a:lnTo>
                  <a:lnTo>
                    <a:pt x="2061" y="3298"/>
                  </a:lnTo>
                  <a:lnTo>
                    <a:pt x="25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5811425" y="3763100"/>
              <a:ext cx="102425" cy="186350"/>
            </a:xfrm>
            <a:custGeom>
              <a:avLst/>
              <a:gdLst/>
              <a:ahLst/>
              <a:cxnLst/>
              <a:rect l="l" t="t" r="r" b="b"/>
              <a:pathLst>
                <a:path w="4097" h="7454" extrusionOk="0">
                  <a:moveTo>
                    <a:pt x="120" y="0"/>
                  </a:moveTo>
                  <a:lnTo>
                    <a:pt x="1" y="84"/>
                  </a:lnTo>
                  <a:cubicBezTo>
                    <a:pt x="132" y="119"/>
                    <a:pt x="227" y="250"/>
                    <a:pt x="203" y="393"/>
                  </a:cubicBezTo>
                  <a:cubicBezTo>
                    <a:pt x="191" y="476"/>
                    <a:pt x="167" y="536"/>
                    <a:pt x="108" y="560"/>
                  </a:cubicBezTo>
                  <a:lnTo>
                    <a:pt x="3811" y="7394"/>
                  </a:lnTo>
                  <a:lnTo>
                    <a:pt x="3834" y="7453"/>
                  </a:lnTo>
                  <a:cubicBezTo>
                    <a:pt x="3894" y="7382"/>
                    <a:pt x="4001" y="7334"/>
                    <a:pt x="4096" y="7299"/>
                  </a:cubicBezTo>
                  <a:lnTo>
                    <a:pt x="12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5767375" y="3647600"/>
              <a:ext cx="243200" cy="24725"/>
            </a:xfrm>
            <a:custGeom>
              <a:avLst/>
              <a:gdLst/>
              <a:ahLst/>
              <a:cxnLst/>
              <a:rect l="l" t="t" r="r" b="b"/>
              <a:pathLst>
                <a:path w="9728" h="989" extrusionOk="0">
                  <a:moveTo>
                    <a:pt x="9728" y="1"/>
                  </a:moveTo>
                  <a:lnTo>
                    <a:pt x="60" y="691"/>
                  </a:lnTo>
                  <a:cubicBezTo>
                    <a:pt x="84" y="727"/>
                    <a:pt x="84" y="774"/>
                    <a:pt x="60" y="822"/>
                  </a:cubicBezTo>
                  <a:cubicBezTo>
                    <a:pt x="48" y="882"/>
                    <a:pt x="36" y="929"/>
                    <a:pt x="1" y="965"/>
                  </a:cubicBezTo>
                  <a:cubicBezTo>
                    <a:pt x="12" y="965"/>
                    <a:pt x="36" y="989"/>
                    <a:pt x="60" y="989"/>
                  </a:cubicBezTo>
                  <a:lnTo>
                    <a:pt x="9097" y="346"/>
                  </a:lnTo>
                  <a:lnTo>
                    <a:pt x="972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6011150" y="3652075"/>
              <a:ext cx="80100" cy="97650"/>
            </a:xfrm>
            <a:custGeom>
              <a:avLst/>
              <a:gdLst/>
              <a:ahLst/>
              <a:cxnLst/>
              <a:rect l="l" t="t" r="r" b="b"/>
              <a:pathLst>
                <a:path w="3204" h="3906" extrusionOk="0">
                  <a:moveTo>
                    <a:pt x="251" y="0"/>
                  </a:moveTo>
                  <a:lnTo>
                    <a:pt x="1" y="155"/>
                  </a:lnTo>
                  <a:lnTo>
                    <a:pt x="3013" y="3905"/>
                  </a:lnTo>
                  <a:lnTo>
                    <a:pt x="3204" y="3667"/>
                  </a:lnTo>
                  <a:lnTo>
                    <a:pt x="25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6091225" y="3749700"/>
              <a:ext cx="73550" cy="93200"/>
            </a:xfrm>
            <a:custGeom>
              <a:avLst/>
              <a:gdLst/>
              <a:ahLst/>
              <a:cxnLst/>
              <a:rect l="l" t="t" r="r" b="b"/>
              <a:pathLst>
                <a:path w="2942" h="3728" extrusionOk="0">
                  <a:moveTo>
                    <a:pt x="191" y="0"/>
                  </a:moveTo>
                  <a:lnTo>
                    <a:pt x="1" y="239"/>
                  </a:lnTo>
                  <a:lnTo>
                    <a:pt x="2810" y="3727"/>
                  </a:lnTo>
                  <a:cubicBezTo>
                    <a:pt x="2798" y="3691"/>
                    <a:pt x="2798" y="3656"/>
                    <a:pt x="2810" y="3608"/>
                  </a:cubicBezTo>
                  <a:cubicBezTo>
                    <a:pt x="2822" y="3525"/>
                    <a:pt x="2870" y="3465"/>
                    <a:pt x="2941" y="3418"/>
                  </a:cubicBezTo>
                  <a:lnTo>
                    <a:pt x="19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6167125" y="3845850"/>
              <a:ext cx="108675" cy="131575"/>
            </a:xfrm>
            <a:custGeom>
              <a:avLst/>
              <a:gdLst/>
              <a:ahLst/>
              <a:cxnLst/>
              <a:rect l="l" t="t" r="r" b="b"/>
              <a:pathLst>
                <a:path w="4347" h="5263" extrusionOk="0">
                  <a:moveTo>
                    <a:pt x="263" y="0"/>
                  </a:moveTo>
                  <a:lnTo>
                    <a:pt x="215" y="36"/>
                  </a:lnTo>
                  <a:cubicBezTo>
                    <a:pt x="191" y="48"/>
                    <a:pt x="155" y="60"/>
                    <a:pt x="120" y="72"/>
                  </a:cubicBezTo>
                  <a:lnTo>
                    <a:pt x="1" y="131"/>
                  </a:lnTo>
                  <a:lnTo>
                    <a:pt x="4108" y="5263"/>
                  </a:lnTo>
                  <a:cubicBezTo>
                    <a:pt x="4168" y="5179"/>
                    <a:pt x="4251" y="5120"/>
                    <a:pt x="4346" y="5084"/>
                  </a:cubicBezTo>
                  <a:lnTo>
                    <a:pt x="26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5539375" y="3610700"/>
              <a:ext cx="553650" cy="299750"/>
            </a:xfrm>
            <a:custGeom>
              <a:avLst/>
              <a:gdLst/>
              <a:ahLst/>
              <a:cxnLst/>
              <a:rect l="l" t="t" r="r" b="b"/>
              <a:pathLst>
                <a:path w="22146" h="11990" extrusionOk="0">
                  <a:moveTo>
                    <a:pt x="21539" y="0"/>
                  </a:moveTo>
                  <a:lnTo>
                    <a:pt x="18848" y="1477"/>
                  </a:lnTo>
                  <a:lnTo>
                    <a:pt x="18217" y="1822"/>
                  </a:lnTo>
                  <a:lnTo>
                    <a:pt x="10859" y="5834"/>
                  </a:lnTo>
                  <a:lnTo>
                    <a:pt x="10609" y="5989"/>
                  </a:lnTo>
                  <a:lnTo>
                    <a:pt x="6239" y="8382"/>
                  </a:lnTo>
                  <a:lnTo>
                    <a:pt x="5942" y="8549"/>
                  </a:lnTo>
                  <a:lnTo>
                    <a:pt x="369" y="11597"/>
                  </a:lnTo>
                  <a:lnTo>
                    <a:pt x="72" y="11764"/>
                  </a:lnTo>
                  <a:cubicBezTo>
                    <a:pt x="24" y="11787"/>
                    <a:pt x="0" y="11835"/>
                    <a:pt x="0" y="11895"/>
                  </a:cubicBezTo>
                  <a:lnTo>
                    <a:pt x="84" y="11895"/>
                  </a:lnTo>
                  <a:cubicBezTo>
                    <a:pt x="167" y="11906"/>
                    <a:pt x="238" y="11942"/>
                    <a:pt x="298" y="11990"/>
                  </a:cubicBezTo>
                  <a:lnTo>
                    <a:pt x="6251" y="8727"/>
                  </a:lnTo>
                  <a:lnTo>
                    <a:pt x="6549" y="8561"/>
                  </a:lnTo>
                  <a:lnTo>
                    <a:pt x="7073" y="8263"/>
                  </a:lnTo>
                  <a:lnTo>
                    <a:pt x="7073" y="8239"/>
                  </a:lnTo>
                  <a:cubicBezTo>
                    <a:pt x="7093" y="8105"/>
                    <a:pt x="7213" y="8006"/>
                    <a:pt x="7330" y="8006"/>
                  </a:cubicBezTo>
                  <a:cubicBezTo>
                    <a:pt x="7348" y="8006"/>
                    <a:pt x="7365" y="8008"/>
                    <a:pt x="7382" y="8013"/>
                  </a:cubicBezTo>
                  <a:cubicBezTo>
                    <a:pt x="7418" y="8013"/>
                    <a:pt x="7442" y="8025"/>
                    <a:pt x="7454" y="8037"/>
                  </a:cubicBezTo>
                  <a:lnTo>
                    <a:pt x="10537" y="6358"/>
                  </a:lnTo>
                  <a:cubicBezTo>
                    <a:pt x="10579" y="6244"/>
                    <a:pt x="10684" y="6175"/>
                    <a:pt x="10797" y="6175"/>
                  </a:cubicBezTo>
                  <a:cubicBezTo>
                    <a:pt x="10813" y="6175"/>
                    <a:pt x="10830" y="6176"/>
                    <a:pt x="10847" y="6180"/>
                  </a:cubicBezTo>
                  <a:lnTo>
                    <a:pt x="10859" y="6180"/>
                  </a:lnTo>
                  <a:lnTo>
                    <a:pt x="11002" y="6108"/>
                  </a:lnTo>
                  <a:lnTo>
                    <a:pt x="18860" y="1810"/>
                  </a:lnTo>
                  <a:lnTo>
                    <a:pt x="19122" y="1655"/>
                  </a:lnTo>
                  <a:lnTo>
                    <a:pt x="221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5910250" y="3967875"/>
              <a:ext cx="8650" cy="4525"/>
            </a:xfrm>
            <a:custGeom>
              <a:avLst/>
              <a:gdLst/>
              <a:ahLst/>
              <a:cxnLst/>
              <a:rect l="l" t="t" r="r" b="b"/>
              <a:pathLst>
                <a:path w="346" h="181" extrusionOk="0">
                  <a:moveTo>
                    <a:pt x="24" y="1"/>
                  </a:moveTo>
                  <a:lnTo>
                    <a:pt x="24" y="1"/>
                  </a:lnTo>
                  <a:cubicBezTo>
                    <a:pt x="1" y="60"/>
                    <a:pt x="24" y="120"/>
                    <a:pt x="60" y="155"/>
                  </a:cubicBezTo>
                  <a:cubicBezTo>
                    <a:pt x="82" y="173"/>
                    <a:pt x="109" y="181"/>
                    <a:pt x="136" y="181"/>
                  </a:cubicBezTo>
                  <a:cubicBezTo>
                    <a:pt x="185" y="181"/>
                    <a:pt x="237" y="157"/>
                    <a:pt x="274" y="120"/>
                  </a:cubicBezTo>
                  <a:lnTo>
                    <a:pt x="346" y="24"/>
                  </a:lnTo>
                  <a:lnTo>
                    <a:pt x="346" y="24"/>
                  </a:lnTo>
                  <a:cubicBezTo>
                    <a:pt x="311" y="42"/>
                    <a:pt x="263" y="53"/>
                    <a:pt x="212" y="53"/>
                  </a:cubicBezTo>
                  <a:cubicBezTo>
                    <a:pt x="194" y="53"/>
                    <a:pt x="174" y="51"/>
                    <a:pt x="155" y="48"/>
                  </a:cubicBezTo>
                  <a:lnTo>
                    <a:pt x="2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5925125" y="3610700"/>
              <a:ext cx="282500" cy="339050"/>
            </a:xfrm>
            <a:custGeom>
              <a:avLst/>
              <a:gdLst/>
              <a:ahLst/>
              <a:cxnLst/>
              <a:rect l="l" t="t" r="r" b="b"/>
              <a:pathLst>
                <a:path w="11300" h="13562" extrusionOk="0">
                  <a:moveTo>
                    <a:pt x="10931" y="0"/>
                  </a:moveTo>
                  <a:lnTo>
                    <a:pt x="6645" y="5322"/>
                  </a:lnTo>
                  <a:lnTo>
                    <a:pt x="6454" y="5560"/>
                  </a:lnTo>
                  <a:lnTo>
                    <a:pt x="1" y="13561"/>
                  </a:lnTo>
                  <a:lnTo>
                    <a:pt x="584" y="13311"/>
                  </a:lnTo>
                  <a:lnTo>
                    <a:pt x="6645" y="5799"/>
                  </a:lnTo>
                  <a:lnTo>
                    <a:pt x="6835" y="5560"/>
                  </a:lnTo>
                  <a:lnTo>
                    <a:pt x="1130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6413300" y="3610700"/>
              <a:ext cx="111625" cy="99125"/>
            </a:xfrm>
            <a:custGeom>
              <a:avLst/>
              <a:gdLst/>
              <a:ahLst/>
              <a:cxnLst/>
              <a:rect l="l" t="t" r="r" b="b"/>
              <a:pathLst>
                <a:path w="4465" h="3965" extrusionOk="0">
                  <a:moveTo>
                    <a:pt x="0" y="0"/>
                  </a:moveTo>
                  <a:lnTo>
                    <a:pt x="4263" y="3965"/>
                  </a:lnTo>
                  <a:cubicBezTo>
                    <a:pt x="4310" y="3894"/>
                    <a:pt x="4382" y="3810"/>
                    <a:pt x="4465" y="3774"/>
                  </a:cubicBezTo>
                  <a:lnTo>
                    <a:pt x="44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6404950" y="3728850"/>
              <a:ext cx="119975" cy="132500"/>
            </a:xfrm>
            <a:custGeom>
              <a:avLst/>
              <a:gdLst/>
              <a:ahLst/>
              <a:cxnLst/>
              <a:rect l="l" t="t" r="r" b="b"/>
              <a:pathLst>
                <a:path w="4799" h="5300" extrusionOk="0">
                  <a:moveTo>
                    <a:pt x="4585" y="1"/>
                  </a:moveTo>
                  <a:lnTo>
                    <a:pt x="1" y="4918"/>
                  </a:lnTo>
                  <a:lnTo>
                    <a:pt x="36" y="5299"/>
                  </a:lnTo>
                  <a:lnTo>
                    <a:pt x="4799" y="191"/>
                  </a:lnTo>
                  <a:cubicBezTo>
                    <a:pt x="4716" y="144"/>
                    <a:pt x="4644" y="72"/>
                    <a:pt x="458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6291250" y="3858950"/>
              <a:ext cx="108375" cy="119975"/>
            </a:xfrm>
            <a:custGeom>
              <a:avLst/>
              <a:gdLst/>
              <a:ahLst/>
              <a:cxnLst/>
              <a:rect l="l" t="t" r="r" b="b"/>
              <a:pathLst>
                <a:path w="4335" h="4799" extrusionOk="0">
                  <a:moveTo>
                    <a:pt x="4287" y="0"/>
                  </a:moveTo>
                  <a:lnTo>
                    <a:pt x="1" y="4596"/>
                  </a:lnTo>
                  <a:cubicBezTo>
                    <a:pt x="84" y="4643"/>
                    <a:pt x="155" y="4715"/>
                    <a:pt x="203" y="4798"/>
                  </a:cubicBezTo>
                  <a:lnTo>
                    <a:pt x="262" y="4762"/>
                  </a:lnTo>
                  <a:lnTo>
                    <a:pt x="4334" y="369"/>
                  </a:lnTo>
                  <a:lnTo>
                    <a:pt x="428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6172200" y="3745825"/>
              <a:ext cx="206875" cy="100625"/>
            </a:xfrm>
            <a:custGeom>
              <a:avLst/>
              <a:gdLst/>
              <a:ahLst/>
              <a:cxnLst/>
              <a:rect l="l" t="t" r="r" b="b"/>
              <a:pathLst>
                <a:path w="8275" h="4025" extrusionOk="0">
                  <a:moveTo>
                    <a:pt x="8168" y="1"/>
                  </a:moveTo>
                  <a:lnTo>
                    <a:pt x="4893" y="1477"/>
                  </a:lnTo>
                  <a:cubicBezTo>
                    <a:pt x="4917" y="1525"/>
                    <a:pt x="4917" y="1548"/>
                    <a:pt x="4893" y="1596"/>
                  </a:cubicBezTo>
                  <a:cubicBezTo>
                    <a:pt x="4871" y="1731"/>
                    <a:pt x="4753" y="1823"/>
                    <a:pt x="4610" y="1823"/>
                  </a:cubicBezTo>
                  <a:cubicBezTo>
                    <a:pt x="4601" y="1823"/>
                    <a:pt x="4593" y="1823"/>
                    <a:pt x="4584" y="1822"/>
                  </a:cubicBezTo>
                  <a:cubicBezTo>
                    <a:pt x="4512" y="1798"/>
                    <a:pt x="4441" y="1763"/>
                    <a:pt x="4405" y="1703"/>
                  </a:cubicBezTo>
                  <a:lnTo>
                    <a:pt x="60" y="3668"/>
                  </a:lnTo>
                  <a:cubicBezTo>
                    <a:pt x="95" y="3727"/>
                    <a:pt x="107" y="3787"/>
                    <a:pt x="107" y="3858"/>
                  </a:cubicBezTo>
                  <a:cubicBezTo>
                    <a:pt x="98" y="3914"/>
                    <a:pt x="74" y="3963"/>
                    <a:pt x="36" y="3998"/>
                  </a:cubicBezTo>
                  <a:lnTo>
                    <a:pt x="36" y="3998"/>
                  </a:lnTo>
                  <a:lnTo>
                    <a:pt x="48" y="3989"/>
                  </a:lnTo>
                  <a:lnTo>
                    <a:pt x="8275" y="274"/>
                  </a:lnTo>
                  <a:cubicBezTo>
                    <a:pt x="8215" y="191"/>
                    <a:pt x="8168" y="96"/>
                    <a:pt x="8168" y="1"/>
                  </a:cubicBezTo>
                  <a:close/>
                  <a:moveTo>
                    <a:pt x="36" y="3998"/>
                  </a:moveTo>
                  <a:lnTo>
                    <a:pt x="0" y="4025"/>
                  </a:lnTo>
                  <a:cubicBezTo>
                    <a:pt x="13" y="4017"/>
                    <a:pt x="25" y="4008"/>
                    <a:pt x="36" y="3998"/>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5924825" y="3842875"/>
              <a:ext cx="244400" cy="112525"/>
            </a:xfrm>
            <a:custGeom>
              <a:avLst/>
              <a:gdLst/>
              <a:ahLst/>
              <a:cxnLst/>
              <a:rect l="l" t="t" r="r" b="b"/>
              <a:pathLst>
                <a:path w="9776" h="4501" extrusionOk="0">
                  <a:moveTo>
                    <a:pt x="9776" y="179"/>
                  </a:moveTo>
                  <a:lnTo>
                    <a:pt x="9744" y="195"/>
                  </a:lnTo>
                  <a:lnTo>
                    <a:pt x="9744" y="195"/>
                  </a:lnTo>
                  <a:cubicBezTo>
                    <a:pt x="9757" y="192"/>
                    <a:pt x="9768" y="187"/>
                    <a:pt x="9776" y="179"/>
                  </a:cubicBezTo>
                  <a:close/>
                  <a:moveTo>
                    <a:pt x="9454" y="0"/>
                  </a:moveTo>
                  <a:lnTo>
                    <a:pt x="584" y="4024"/>
                  </a:lnTo>
                  <a:lnTo>
                    <a:pt x="1" y="4274"/>
                  </a:lnTo>
                  <a:cubicBezTo>
                    <a:pt x="49" y="4334"/>
                    <a:pt x="84" y="4405"/>
                    <a:pt x="108" y="4489"/>
                  </a:cubicBezTo>
                  <a:lnTo>
                    <a:pt x="227" y="4501"/>
                  </a:lnTo>
                  <a:lnTo>
                    <a:pt x="9657" y="238"/>
                  </a:lnTo>
                  <a:lnTo>
                    <a:pt x="9744" y="195"/>
                  </a:lnTo>
                  <a:lnTo>
                    <a:pt x="9744" y="195"/>
                  </a:lnTo>
                  <a:cubicBezTo>
                    <a:pt x="9738" y="196"/>
                    <a:pt x="9732" y="197"/>
                    <a:pt x="9725" y="197"/>
                  </a:cubicBezTo>
                  <a:cubicBezTo>
                    <a:pt x="9705" y="197"/>
                    <a:pt x="9681" y="191"/>
                    <a:pt x="9657" y="179"/>
                  </a:cubicBezTo>
                  <a:cubicBezTo>
                    <a:pt x="9562" y="167"/>
                    <a:pt x="9478" y="95"/>
                    <a:pt x="945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5926625" y="3955375"/>
              <a:ext cx="339650" cy="35450"/>
            </a:xfrm>
            <a:custGeom>
              <a:avLst/>
              <a:gdLst/>
              <a:ahLst/>
              <a:cxnLst/>
              <a:rect l="l" t="t" r="r" b="b"/>
              <a:pathLst>
                <a:path w="13586" h="1418" extrusionOk="0">
                  <a:moveTo>
                    <a:pt x="48" y="1"/>
                  </a:moveTo>
                  <a:lnTo>
                    <a:pt x="48" y="1"/>
                  </a:lnTo>
                  <a:cubicBezTo>
                    <a:pt x="60" y="60"/>
                    <a:pt x="60" y="108"/>
                    <a:pt x="48" y="167"/>
                  </a:cubicBezTo>
                  <a:lnTo>
                    <a:pt x="0" y="298"/>
                  </a:lnTo>
                  <a:lnTo>
                    <a:pt x="13573" y="1417"/>
                  </a:lnTo>
                  <a:cubicBezTo>
                    <a:pt x="13562" y="1334"/>
                    <a:pt x="13562" y="1263"/>
                    <a:pt x="13573" y="1191"/>
                  </a:cubicBezTo>
                  <a:cubicBezTo>
                    <a:pt x="13573" y="1156"/>
                    <a:pt x="13585" y="1144"/>
                    <a:pt x="13585" y="1120"/>
                  </a:cubicBezTo>
                  <a:lnTo>
                    <a:pt x="167" y="13"/>
                  </a:lnTo>
                  <a:lnTo>
                    <a:pt x="4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5920375" y="3963425"/>
              <a:ext cx="554850" cy="615875"/>
            </a:xfrm>
            <a:custGeom>
              <a:avLst/>
              <a:gdLst/>
              <a:ahLst/>
              <a:cxnLst/>
              <a:rect l="l" t="t" r="r" b="b"/>
              <a:pathLst>
                <a:path w="22194" h="24635" extrusionOk="0">
                  <a:moveTo>
                    <a:pt x="227" y="0"/>
                  </a:moveTo>
                  <a:cubicBezTo>
                    <a:pt x="167" y="95"/>
                    <a:pt x="96" y="155"/>
                    <a:pt x="0" y="202"/>
                  </a:cubicBezTo>
                  <a:lnTo>
                    <a:pt x="21967" y="24634"/>
                  </a:lnTo>
                  <a:cubicBezTo>
                    <a:pt x="22027" y="24563"/>
                    <a:pt x="22098" y="24491"/>
                    <a:pt x="22194" y="24444"/>
                  </a:cubicBezTo>
                  <a:lnTo>
                    <a:pt x="22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6287975" y="3999125"/>
              <a:ext cx="141700" cy="223275"/>
            </a:xfrm>
            <a:custGeom>
              <a:avLst/>
              <a:gdLst/>
              <a:ahLst/>
              <a:cxnLst/>
              <a:rect l="l" t="t" r="r" b="b"/>
              <a:pathLst>
                <a:path w="5668" h="8931" extrusionOk="0">
                  <a:moveTo>
                    <a:pt x="251" y="1"/>
                  </a:moveTo>
                  <a:cubicBezTo>
                    <a:pt x="179" y="84"/>
                    <a:pt x="108" y="120"/>
                    <a:pt x="1" y="168"/>
                  </a:cubicBezTo>
                  <a:lnTo>
                    <a:pt x="5418" y="8931"/>
                  </a:lnTo>
                  <a:cubicBezTo>
                    <a:pt x="5489" y="8871"/>
                    <a:pt x="5585" y="8811"/>
                    <a:pt x="5668" y="8788"/>
                  </a:cubicBezTo>
                  <a:lnTo>
                    <a:pt x="25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6385000" y="3756250"/>
              <a:ext cx="29800" cy="175050"/>
            </a:xfrm>
            <a:custGeom>
              <a:avLst/>
              <a:gdLst/>
              <a:ahLst/>
              <a:cxnLst/>
              <a:rect l="l" t="t" r="r" b="b"/>
              <a:pathLst>
                <a:path w="1192" h="7002" extrusionOk="0">
                  <a:moveTo>
                    <a:pt x="287" y="0"/>
                  </a:moveTo>
                  <a:cubicBezTo>
                    <a:pt x="233" y="27"/>
                    <a:pt x="180" y="41"/>
                    <a:pt x="116" y="41"/>
                  </a:cubicBezTo>
                  <a:cubicBezTo>
                    <a:pt x="95" y="41"/>
                    <a:pt x="72" y="39"/>
                    <a:pt x="49" y="36"/>
                  </a:cubicBezTo>
                  <a:cubicBezTo>
                    <a:pt x="37" y="36"/>
                    <a:pt x="25" y="12"/>
                    <a:pt x="1" y="12"/>
                  </a:cubicBezTo>
                  <a:lnTo>
                    <a:pt x="537" y="4108"/>
                  </a:lnTo>
                  <a:lnTo>
                    <a:pt x="584" y="4477"/>
                  </a:lnTo>
                  <a:lnTo>
                    <a:pt x="918" y="7001"/>
                  </a:lnTo>
                  <a:lnTo>
                    <a:pt x="1192" y="6882"/>
                  </a:lnTo>
                  <a:lnTo>
                    <a:pt x="834" y="4203"/>
                  </a:lnTo>
                  <a:lnTo>
                    <a:pt x="799" y="3822"/>
                  </a:lnTo>
                  <a:lnTo>
                    <a:pt x="28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6414775" y="3936025"/>
              <a:ext cx="1525" cy="1825"/>
            </a:xfrm>
            <a:custGeom>
              <a:avLst/>
              <a:gdLst/>
              <a:ahLst/>
              <a:cxnLst/>
              <a:rect l="l" t="t" r="r" b="b"/>
              <a:pathLst>
                <a:path w="61" h="73" extrusionOk="0">
                  <a:moveTo>
                    <a:pt x="48" y="1"/>
                  </a:moveTo>
                  <a:lnTo>
                    <a:pt x="1" y="13"/>
                  </a:lnTo>
                  <a:cubicBezTo>
                    <a:pt x="24" y="25"/>
                    <a:pt x="48" y="48"/>
                    <a:pt x="60" y="72"/>
                  </a:cubicBezTo>
                  <a:lnTo>
                    <a:pt x="4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6410025" y="3943775"/>
              <a:ext cx="42875" cy="272675"/>
            </a:xfrm>
            <a:custGeom>
              <a:avLst/>
              <a:gdLst/>
              <a:ahLst/>
              <a:cxnLst/>
              <a:rect l="l" t="t" r="r" b="b"/>
              <a:pathLst>
                <a:path w="1715" h="10907" extrusionOk="0">
                  <a:moveTo>
                    <a:pt x="298" y="0"/>
                  </a:moveTo>
                  <a:cubicBezTo>
                    <a:pt x="243" y="111"/>
                    <a:pt x="146" y="180"/>
                    <a:pt x="28" y="180"/>
                  </a:cubicBezTo>
                  <a:cubicBezTo>
                    <a:pt x="19" y="180"/>
                    <a:pt x="10" y="180"/>
                    <a:pt x="0" y="179"/>
                  </a:cubicBezTo>
                  <a:lnTo>
                    <a:pt x="0" y="179"/>
                  </a:lnTo>
                  <a:lnTo>
                    <a:pt x="1405" y="10871"/>
                  </a:lnTo>
                  <a:cubicBezTo>
                    <a:pt x="1465" y="10871"/>
                    <a:pt x="1524" y="10871"/>
                    <a:pt x="1596" y="10883"/>
                  </a:cubicBezTo>
                  <a:cubicBezTo>
                    <a:pt x="1619" y="10883"/>
                    <a:pt x="1655" y="10894"/>
                    <a:pt x="1703" y="10906"/>
                  </a:cubicBezTo>
                  <a:cubicBezTo>
                    <a:pt x="1715" y="10894"/>
                    <a:pt x="1715" y="10871"/>
                    <a:pt x="1715" y="10835"/>
                  </a:cubicBezTo>
                  <a:lnTo>
                    <a:pt x="29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6296300" y="3868175"/>
              <a:ext cx="262875" cy="117600"/>
            </a:xfrm>
            <a:custGeom>
              <a:avLst/>
              <a:gdLst/>
              <a:ahLst/>
              <a:cxnLst/>
              <a:rect l="l" t="t" r="r" b="b"/>
              <a:pathLst>
                <a:path w="10515" h="4704" extrusionOk="0">
                  <a:moveTo>
                    <a:pt x="10395" y="0"/>
                  </a:moveTo>
                  <a:lnTo>
                    <a:pt x="4763" y="2381"/>
                  </a:lnTo>
                  <a:lnTo>
                    <a:pt x="4478" y="2500"/>
                  </a:lnTo>
                  <a:lnTo>
                    <a:pt x="60" y="4382"/>
                  </a:lnTo>
                  <a:lnTo>
                    <a:pt x="1" y="4429"/>
                  </a:lnTo>
                  <a:cubicBezTo>
                    <a:pt x="60" y="4513"/>
                    <a:pt x="84" y="4608"/>
                    <a:pt x="96" y="4703"/>
                  </a:cubicBezTo>
                  <a:lnTo>
                    <a:pt x="4299" y="2917"/>
                  </a:lnTo>
                  <a:lnTo>
                    <a:pt x="4299" y="2893"/>
                  </a:lnTo>
                  <a:cubicBezTo>
                    <a:pt x="4321" y="2748"/>
                    <a:pt x="4459" y="2666"/>
                    <a:pt x="4584" y="2666"/>
                  </a:cubicBezTo>
                  <a:cubicBezTo>
                    <a:pt x="4592" y="2666"/>
                    <a:pt x="4600" y="2666"/>
                    <a:pt x="4609" y="2667"/>
                  </a:cubicBezTo>
                  <a:cubicBezTo>
                    <a:pt x="4656" y="2679"/>
                    <a:pt x="4704" y="2703"/>
                    <a:pt x="4728" y="2727"/>
                  </a:cubicBezTo>
                  <a:lnTo>
                    <a:pt x="4775" y="2715"/>
                  </a:lnTo>
                  <a:lnTo>
                    <a:pt x="10514" y="274"/>
                  </a:lnTo>
                  <a:lnTo>
                    <a:pt x="10443" y="226"/>
                  </a:lnTo>
                  <a:cubicBezTo>
                    <a:pt x="10431" y="226"/>
                    <a:pt x="10431" y="214"/>
                    <a:pt x="10431" y="214"/>
                  </a:cubicBezTo>
                  <a:lnTo>
                    <a:pt x="10431" y="191"/>
                  </a:lnTo>
                  <a:cubicBezTo>
                    <a:pt x="10431" y="191"/>
                    <a:pt x="10431" y="179"/>
                    <a:pt x="10419" y="179"/>
                  </a:cubicBezTo>
                  <a:lnTo>
                    <a:pt x="10419" y="167"/>
                  </a:lnTo>
                  <a:lnTo>
                    <a:pt x="10419" y="155"/>
                  </a:lnTo>
                  <a:lnTo>
                    <a:pt x="10419" y="131"/>
                  </a:lnTo>
                  <a:lnTo>
                    <a:pt x="10419" y="119"/>
                  </a:lnTo>
                  <a:lnTo>
                    <a:pt x="1039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6562125" y="3681225"/>
              <a:ext cx="131575" cy="189050"/>
            </a:xfrm>
            <a:custGeom>
              <a:avLst/>
              <a:gdLst/>
              <a:ahLst/>
              <a:cxnLst/>
              <a:rect l="l" t="t" r="r" b="b"/>
              <a:pathLst>
                <a:path w="5263" h="7562" extrusionOk="0">
                  <a:moveTo>
                    <a:pt x="5263" y="1"/>
                  </a:moveTo>
                  <a:lnTo>
                    <a:pt x="0" y="7216"/>
                  </a:lnTo>
                  <a:lnTo>
                    <a:pt x="48" y="7502"/>
                  </a:lnTo>
                  <a:lnTo>
                    <a:pt x="119" y="7561"/>
                  </a:lnTo>
                  <a:lnTo>
                    <a:pt x="5263" y="501"/>
                  </a:lnTo>
                  <a:lnTo>
                    <a:pt x="526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6533550" y="3734225"/>
              <a:ext cx="29775" cy="137825"/>
            </a:xfrm>
            <a:custGeom>
              <a:avLst/>
              <a:gdLst/>
              <a:ahLst/>
              <a:cxnLst/>
              <a:rect l="l" t="t" r="r" b="b"/>
              <a:pathLst>
                <a:path w="1191" h="5513" extrusionOk="0">
                  <a:moveTo>
                    <a:pt x="286" y="0"/>
                  </a:moveTo>
                  <a:cubicBezTo>
                    <a:pt x="191" y="48"/>
                    <a:pt x="107" y="84"/>
                    <a:pt x="0" y="84"/>
                  </a:cubicBezTo>
                  <a:lnTo>
                    <a:pt x="893" y="5382"/>
                  </a:lnTo>
                  <a:lnTo>
                    <a:pt x="901" y="5464"/>
                  </a:lnTo>
                  <a:lnTo>
                    <a:pt x="901" y="5464"/>
                  </a:lnTo>
                  <a:cubicBezTo>
                    <a:pt x="904" y="5435"/>
                    <a:pt x="918" y="5409"/>
                    <a:pt x="941" y="5394"/>
                  </a:cubicBezTo>
                  <a:cubicBezTo>
                    <a:pt x="971" y="5356"/>
                    <a:pt x="1016" y="5327"/>
                    <a:pt x="1063" y="5327"/>
                  </a:cubicBezTo>
                  <a:cubicBezTo>
                    <a:pt x="1090" y="5327"/>
                    <a:pt x="1117" y="5337"/>
                    <a:pt x="1143" y="5358"/>
                  </a:cubicBezTo>
                  <a:lnTo>
                    <a:pt x="1191" y="5394"/>
                  </a:lnTo>
                  <a:lnTo>
                    <a:pt x="1143" y="5108"/>
                  </a:lnTo>
                  <a:lnTo>
                    <a:pt x="286" y="0"/>
                  </a:lnTo>
                  <a:close/>
                  <a:moveTo>
                    <a:pt x="901" y="5464"/>
                  </a:moveTo>
                  <a:lnTo>
                    <a:pt x="901" y="5464"/>
                  </a:lnTo>
                  <a:cubicBezTo>
                    <a:pt x="900" y="5479"/>
                    <a:pt x="901" y="5496"/>
                    <a:pt x="905" y="5513"/>
                  </a:cubicBezTo>
                  <a:lnTo>
                    <a:pt x="905" y="5501"/>
                  </a:lnTo>
                  <a:lnTo>
                    <a:pt x="901" y="5464"/>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6557650" y="3873825"/>
              <a:ext cx="25" cy="25"/>
            </a:xfrm>
            <a:custGeom>
              <a:avLst/>
              <a:gdLst/>
              <a:ahLst/>
              <a:cxnLst/>
              <a:rect l="l" t="t" r="r" b="b"/>
              <a:pathLst>
                <a:path w="1" h="1" extrusionOk="0">
                  <a:moveTo>
                    <a:pt x="1" y="0"/>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6679700" y="3952700"/>
              <a:ext cx="14000" cy="17300"/>
            </a:xfrm>
            <a:custGeom>
              <a:avLst/>
              <a:gdLst/>
              <a:ahLst/>
              <a:cxnLst/>
              <a:rect l="l" t="t" r="r" b="b"/>
              <a:pathLst>
                <a:path w="560" h="692" extrusionOk="0">
                  <a:moveTo>
                    <a:pt x="84" y="0"/>
                  </a:moveTo>
                  <a:lnTo>
                    <a:pt x="0" y="298"/>
                  </a:lnTo>
                  <a:lnTo>
                    <a:pt x="560" y="691"/>
                  </a:lnTo>
                  <a:lnTo>
                    <a:pt x="560" y="334"/>
                  </a:lnTo>
                  <a:lnTo>
                    <a:pt x="8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6555875" y="3867675"/>
              <a:ext cx="119375" cy="88025"/>
            </a:xfrm>
            <a:custGeom>
              <a:avLst/>
              <a:gdLst/>
              <a:ahLst/>
              <a:cxnLst/>
              <a:rect l="l" t="t" r="r" b="b"/>
              <a:pathLst>
                <a:path w="4775" h="3521" extrusionOk="0">
                  <a:moveTo>
                    <a:pt x="157" y="0"/>
                  </a:moveTo>
                  <a:cubicBezTo>
                    <a:pt x="107" y="0"/>
                    <a:pt x="54" y="19"/>
                    <a:pt x="24" y="56"/>
                  </a:cubicBezTo>
                  <a:cubicBezTo>
                    <a:pt x="0" y="80"/>
                    <a:pt x="0" y="127"/>
                    <a:pt x="0" y="175"/>
                  </a:cubicBezTo>
                  <a:cubicBezTo>
                    <a:pt x="4" y="171"/>
                    <a:pt x="6" y="170"/>
                    <a:pt x="8" y="170"/>
                  </a:cubicBezTo>
                  <a:cubicBezTo>
                    <a:pt x="12" y="170"/>
                    <a:pt x="12" y="178"/>
                    <a:pt x="12" y="187"/>
                  </a:cubicBezTo>
                  <a:cubicBezTo>
                    <a:pt x="24" y="199"/>
                    <a:pt x="24" y="199"/>
                    <a:pt x="24" y="222"/>
                  </a:cubicBezTo>
                  <a:cubicBezTo>
                    <a:pt x="24" y="222"/>
                    <a:pt x="24" y="234"/>
                    <a:pt x="48" y="234"/>
                  </a:cubicBezTo>
                  <a:lnTo>
                    <a:pt x="48" y="246"/>
                  </a:lnTo>
                  <a:lnTo>
                    <a:pt x="60" y="258"/>
                  </a:lnTo>
                  <a:lnTo>
                    <a:pt x="131" y="306"/>
                  </a:lnTo>
                  <a:lnTo>
                    <a:pt x="4691" y="3521"/>
                  </a:lnTo>
                  <a:lnTo>
                    <a:pt x="4775" y="3223"/>
                  </a:lnTo>
                  <a:lnTo>
                    <a:pt x="357" y="103"/>
                  </a:lnTo>
                  <a:lnTo>
                    <a:pt x="286" y="56"/>
                  </a:lnTo>
                  <a:lnTo>
                    <a:pt x="238" y="20"/>
                  </a:lnTo>
                  <a:cubicBezTo>
                    <a:pt x="216" y="7"/>
                    <a:pt x="187" y="0"/>
                    <a:pt x="15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6604375" y="4211350"/>
              <a:ext cx="3600" cy="2725"/>
            </a:xfrm>
            <a:custGeom>
              <a:avLst/>
              <a:gdLst/>
              <a:ahLst/>
              <a:cxnLst/>
              <a:rect l="l" t="t" r="r" b="b"/>
              <a:pathLst>
                <a:path w="144" h="109" extrusionOk="0">
                  <a:moveTo>
                    <a:pt x="25" y="1"/>
                  </a:moveTo>
                  <a:lnTo>
                    <a:pt x="1" y="108"/>
                  </a:lnTo>
                  <a:cubicBezTo>
                    <a:pt x="60" y="108"/>
                    <a:pt x="120" y="72"/>
                    <a:pt x="144" y="13"/>
                  </a:cubicBezTo>
                  <a:cubicBezTo>
                    <a:pt x="96" y="1"/>
                    <a:pt x="72" y="1"/>
                    <a:pt x="2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6613600" y="3885425"/>
              <a:ext cx="80400" cy="282800"/>
            </a:xfrm>
            <a:custGeom>
              <a:avLst/>
              <a:gdLst/>
              <a:ahLst/>
              <a:cxnLst/>
              <a:rect l="l" t="t" r="r" b="b"/>
              <a:pathLst>
                <a:path w="3216" h="11312" extrusionOk="0">
                  <a:moveTo>
                    <a:pt x="3216" y="1"/>
                  </a:moveTo>
                  <a:lnTo>
                    <a:pt x="2489" y="2525"/>
                  </a:lnTo>
                  <a:lnTo>
                    <a:pt x="2394" y="2811"/>
                  </a:lnTo>
                  <a:lnTo>
                    <a:pt x="1" y="11204"/>
                  </a:lnTo>
                  <a:cubicBezTo>
                    <a:pt x="108" y="11216"/>
                    <a:pt x="191" y="11252"/>
                    <a:pt x="287" y="11312"/>
                  </a:cubicBezTo>
                  <a:lnTo>
                    <a:pt x="2644" y="3001"/>
                  </a:lnTo>
                  <a:lnTo>
                    <a:pt x="2739" y="2703"/>
                  </a:lnTo>
                  <a:lnTo>
                    <a:pt x="3216" y="1072"/>
                  </a:lnTo>
                  <a:lnTo>
                    <a:pt x="321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6443950" y="4280425"/>
              <a:ext cx="42875" cy="292625"/>
            </a:xfrm>
            <a:custGeom>
              <a:avLst/>
              <a:gdLst/>
              <a:ahLst/>
              <a:cxnLst/>
              <a:rect l="l" t="t" r="r" b="b"/>
              <a:pathLst>
                <a:path w="1715" h="11705" extrusionOk="0">
                  <a:moveTo>
                    <a:pt x="298" y="0"/>
                  </a:moveTo>
                  <a:cubicBezTo>
                    <a:pt x="191" y="36"/>
                    <a:pt x="108" y="48"/>
                    <a:pt x="0" y="48"/>
                  </a:cubicBezTo>
                  <a:lnTo>
                    <a:pt x="1417" y="11704"/>
                  </a:lnTo>
                  <a:cubicBezTo>
                    <a:pt x="1475" y="11696"/>
                    <a:pt x="1538" y="11682"/>
                    <a:pt x="1599" y="11682"/>
                  </a:cubicBezTo>
                  <a:cubicBezTo>
                    <a:pt x="1626" y="11682"/>
                    <a:pt x="1653" y="11685"/>
                    <a:pt x="1679" y="11692"/>
                  </a:cubicBezTo>
                  <a:lnTo>
                    <a:pt x="1715" y="11692"/>
                  </a:lnTo>
                  <a:lnTo>
                    <a:pt x="29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6486800" y="4208675"/>
              <a:ext cx="118200" cy="365250"/>
            </a:xfrm>
            <a:custGeom>
              <a:avLst/>
              <a:gdLst/>
              <a:ahLst/>
              <a:cxnLst/>
              <a:rect l="l" t="t" r="r" b="b"/>
              <a:pathLst>
                <a:path w="4728" h="14610" extrusionOk="0">
                  <a:moveTo>
                    <a:pt x="4442" y="1"/>
                  </a:moveTo>
                  <a:lnTo>
                    <a:pt x="1" y="14574"/>
                  </a:lnTo>
                  <a:cubicBezTo>
                    <a:pt x="37" y="14586"/>
                    <a:pt x="84" y="14586"/>
                    <a:pt x="108" y="14610"/>
                  </a:cubicBezTo>
                  <a:lnTo>
                    <a:pt x="430" y="14181"/>
                  </a:lnTo>
                  <a:lnTo>
                    <a:pt x="4704" y="215"/>
                  </a:lnTo>
                  <a:lnTo>
                    <a:pt x="4728" y="108"/>
                  </a:lnTo>
                  <a:cubicBezTo>
                    <a:pt x="4621" y="96"/>
                    <a:pt x="4537" y="48"/>
                    <a:pt x="4442"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6475500" y="4189625"/>
              <a:ext cx="112550" cy="56575"/>
            </a:xfrm>
            <a:custGeom>
              <a:avLst/>
              <a:gdLst/>
              <a:ahLst/>
              <a:cxnLst/>
              <a:rect l="l" t="t" r="r" b="b"/>
              <a:pathLst>
                <a:path w="4502" h="2263" extrusionOk="0">
                  <a:moveTo>
                    <a:pt x="4418" y="1"/>
                  </a:moveTo>
                  <a:lnTo>
                    <a:pt x="0" y="1965"/>
                  </a:lnTo>
                  <a:cubicBezTo>
                    <a:pt x="36" y="2061"/>
                    <a:pt x="48" y="2168"/>
                    <a:pt x="60" y="2263"/>
                  </a:cubicBezTo>
                  <a:lnTo>
                    <a:pt x="4501" y="298"/>
                  </a:lnTo>
                  <a:cubicBezTo>
                    <a:pt x="4453" y="215"/>
                    <a:pt x="4442" y="108"/>
                    <a:pt x="4418"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6626125" y="4142000"/>
              <a:ext cx="67575" cy="36350"/>
            </a:xfrm>
            <a:custGeom>
              <a:avLst/>
              <a:gdLst/>
              <a:ahLst/>
              <a:cxnLst/>
              <a:rect l="l" t="t" r="r" b="b"/>
              <a:pathLst>
                <a:path w="2703" h="1454" extrusionOk="0">
                  <a:moveTo>
                    <a:pt x="2703" y="1"/>
                  </a:moveTo>
                  <a:lnTo>
                    <a:pt x="0" y="1191"/>
                  </a:lnTo>
                  <a:cubicBezTo>
                    <a:pt x="60" y="1287"/>
                    <a:pt x="119" y="1358"/>
                    <a:pt x="167" y="1453"/>
                  </a:cubicBezTo>
                  <a:lnTo>
                    <a:pt x="2703" y="334"/>
                  </a:lnTo>
                  <a:lnTo>
                    <a:pt x="27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6489775" y="4289950"/>
              <a:ext cx="203925" cy="288750"/>
            </a:xfrm>
            <a:custGeom>
              <a:avLst/>
              <a:gdLst/>
              <a:ahLst/>
              <a:cxnLst/>
              <a:rect l="l" t="t" r="r" b="b"/>
              <a:pathLst>
                <a:path w="8157" h="11550" extrusionOk="0">
                  <a:moveTo>
                    <a:pt x="8157" y="0"/>
                  </a:moveTo>
                  <a:lnTo>
                    <a:pt x="311" y="10930"/>
                  </a:lnTo>
                  <a:lnTo>
                    <a:pt x="1" y="11371"/>
                  </a:lnTo>
                  <a:cubicBezTo>
                    <a:pt x="84" y="11406"/>
                    <a:pt x="180" y="11466"/>
                    <a:pt x="239" y="11549"/>
                  </a:cubicBezTo>
                  <a:lnTo>
                    <a:pt x="8157" y="500"/>
                  </a:lnTo>
                  <a:lnTo>
                    <a:pt x="815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6585925" y="4164825"/>
              <a:ext cx="47350" cy="46925"/>
            </a:xfrm>
            <a:custGeom>
              <a:avLst/>
              <a:gdLst/>
              <a:ahLst/>
              <a:cxnLst/>
              <a:rect l="l" t="t" r="r" b="b"/>
              <a:pathLst>
                <a:path w="1894" h="1877" extrusionOk="0">
                  <a:moveTo>
                    <a:pt x="941" y="0"/>
                  </a:moveTo>
                  <a:cubicBezTo>
                    <a:pt x="489" y="0"/>
                    <a:pt x="98" y="315"/>
                    <a:pt x="25" y="779"/>
                  </a:cubicBezTo>
                  <a:cubicBezTo>
                    <a:pt x="1" y="850"/>
                    <a:pt x="1" y="921"/>
                    <a:pt x="1" y="993"/>
                  </a:cubicBezTo>
                  <a:cubicBezTo>
                    <a:pt x="1" y="1100"/>
                    <a:pt x="36" y="1195"/>
                    <a:pt x="84" y="1290"/>
                  </a:cubicBezTo>
                  <a:cubicBezTo>
                    <a:pt x="155" y="1493"/>
                    <a:pt x="298" y="1648"/>
                    <a:pt x="501" y="1755"/>
                  </a:cubicBezTo>
                  <a:cubicBezTo>
                    <a:pt x="584" y="1802"/>
                    <a:pt x="679" y="1826"/>
                    <a:pt x="775" y="1862"/>
                  </a:cubicBezTo>
                  <a:cubicBezTo>
                    <a:pt x="810" y="1862"/>
                    <a:pt x="858" y="1874"/>
                    <a:pt x="882" y="1874"/>
                  </a:cubicBezTo>
                  <a:cubicBezTo>
                    <a:pt x="905" y="1876"/>
                    <a:pt x="927" y="1876"/>
                    <a:pt x="950" y="1876"/>
                  </a:cubicBezTo>
                  <a:cubicBezTo>
                    <a:pt x="1387" y="1876"/>
                    <a:pt x="1779" y="1553"/>
                    <a:pt x="1870" y="1112"/>
                  </a:cubicBezTo>
                  <a:cubicBezTo>
                    <a:pt x="1894" y="921"/>
                    <a:pt x="1870" y="719"/>
                    <a:pt x="1787" y="552"/>
                  </a:cubicBezTo>
                  <a:cubicBezTo>
                    <a:pt x="1751" y="457"/>
                    <a:pt x="1691" y="374"/>
                    <a:pt x="1632" y="302"/>
                  </a:cubicBezTo>
                  <a:cubicBezTo>
                    <a:pt x="1572" y="219"/>
                    <a:pt x="1477" y="159"/>
                    <a:pt x="1406" y="124"/>
                  </a:cubicBezTo>
                  <a:cubicBezTo>
                    <a:pt x="1310" y="76"/>
                    <a:pt x="1227" y="40"/>
                    <a:pt x="1120" y="17"/>
                  </a:cubicBezTo>
                  <a:cubicBezTo>
                    <a:pt x="1060" y="6"/>
                    <a:pt x="1000" y="0"/>
                    <a:pt x="94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6407925" y="4215525"/>
              <a:ext cx="69375" cy="65800"/>
            </a:xfrm>
            <a:custGeom>
              <a:avLst/>
              <a:gdLst/>
              <a:ahLst/>
              <a:cxnLst/>
              <a:rect l="l" t="t" r="r" b="b"/>
              <a:pathLst>
                <a:path w="2775" h="2632" extrusionOk="0">
                  <a:moveTo>
                    <a:pt x="1489" y="1"/>
                  </a:moveTo>
                  <a:cubicBezTo>
                    <a:pt x="1263" y="1"/>
                    <a:pt x="1049" y="36"/>
                    <a:pt x="870" y="120"/>
                  </a:cubicBezTo>
                  <a:cubicBezTo>
                    <a:pt x="787" y="155"/>
                    <a:pt x="691" y="203"/>
                    <a:pt x="620" y="263"/>
                  </a:cubicBezTo>
                  <a:cubicBezTo>
                    <a:pt x="370" y="453"/>
                    <a:pt x="191" y="739"/>
                    <a:pt x="132" y="1060"/>
                  </a:cubicBezTo>
                  <a:cubicBezTo>
                    <a:pt x="1" y="1775"/>
                    <a:pt x="477" y="2477"/>
                    <a:pt x="1203" y="2608"/>
                  </a:cubicBezTo>
                  <a:cubicBezTo>
                    <a:pt x="1275" y="2632"/>
                    <a:pt x="1370" y="2632"/>
                    <a:pt x="1441" y="2632"/>
                  </a:cubicBezTo>
                  <a:cubicBezTo>
                    <a:pt x="1549" y="2632"/>
                    <a:pt x="1632" y="2608"/>
                    <a:pt x="1739" y="2596"/>
                  </a:cubicBezTo>
                  <a:cubicBezTo>
                    <a:pt x="2239" y="2477"/>
                    <a:pt x="2644" y="2072"/>
                    <a:pt x="2751" y="1537"/>
                  </a:cubicBezTo>
                  <a:cubicBezTo>
                    <a:pt x="2763" y="1441"/>
                    <a:pt x="2775" y="1322"/>
                    <a:pt x="2763" y="1215"/>
                  </a:cubicBezTo>
                  <a:cubicBezTo>
                    <a:pt x="2763" y="1108"/>
                    <a:pt x="2739" y="1001"/>
                    <a:pt x="2703" y="917"/>
                  </a:cubicBezTo>
                  <a:cubicBezTo>
                    <a:pt x="2573" y="501"/>
                    <a:pt x="2227" y="155"/>
                    <a:pt x="1787" y="36"/>
                  </a:cubicBezTo>
                  <a:cubicBezTo>
                    <a:pt x="1751" y="24"/>
                    <a:pt x="1727" y="24"/>
                    <a:pt x="1680" y="13"/>
                  </a:cubicBezTo>
                  <a:cubicBezTo>
                    <a:pt x="1620" y="1"/>
                    <a:pt x="1560" y="1"/>
                    <a:pt x="148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4666950" y="3657525"/>
              <a:ext cx="11925" cy="12150"/>
            </a:xfrm>
            <a:custGeom>
              <a:avLst/>
              <a:gdLst/>
              <a:ahLst/>
              <a:cxnLst/>
              <a:rect l="l" t="t" r="r" b="b"/>
              <a:pathLst>
                <a:path w="477" h="486" extrusionOk="0">
                  <a:moveTo>
                    <a:pt x="233" y="1"/>
                  </a:moveTo>
                  <a:cubicBezTo>
                    <a:pt x="128" y="1"/>
                    <a:pt x="22" y="87"/>
                    <a:pt x="12" y="199"/>
                  </a:cubicBezTo>
                  <a:cubicBezTo>
                    <a:pt x="0" y="247"/>
                    <a:pt x="12" y="306"/>
                    <a:pt x="24" y="354"/>
                  </a:cubicBezTo>
                  <a:cubicBezTo>
                    <a:pt x="60" y="413"/>
                    <a:pt x="119" y="461"/>
                    <a:pt x="203" y="485"/>
                  </a:cubicBezTo>
                  <a:cubicBezTo>
                    <a:pt x="213" y="486"/>
                    <a:pt x="223" y="486"/>
                    <a:pt x="233" y="486"/>
                  </a:cubicBezTo>
                  <a:cubicBezTo>
                    <a:pt x="362" y="486"/>
                    <a:pt x="465" y="416"/>
                    <a:pt x="476" y="294"/>
                  </a:cubicBezTo>
                  <a:lnTo>
                    <a:pt x="476" y="187"/>
                  </a:lnTo>
                  <a:cubicBezTo>
                    <a:pt x="429" y="92"/>
                    <a:pt x="369" y="20"/>
                    <a:pt x="286" y="8"/>
                  </a:cubicBezTo>
                  <a:cubicBezTo>
                    <a:pt x="269" y="3"/>
                    <a:pt x="251" y="1"/>
                    <a:pt x="23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5526275" y="3907750"/>
              <a:ext cx="25325" cy="23650"/>
            </a:xfrm>
            <a:custGeom>
              <a:avLst/>
              <a:gdLst/>
              <a:ahLst/>
              <a:cxnLst/>
              <a:rect l="l" t="t" r="r" b="b"/>
              <a:pathLst>
                <a:path w="1013" h="946" extrusionOk="0">
                  <a:moveTo>
                    <a:pt x="512" y="1"/>
                  </a:moveTo>
                  <a:cubicBezTo>
                    <a:pt x="286" y="13"/>
                    <a:pt x="84" y="167"/>
                    <a:pt x="48" y="382"/>
                  </a:cubicBezTo>
                  <a:cubicBezTo>
                    <a:pt x="0" y="644"/>
                    <a:pt x="179" y="894"/>
                    <a:pt x="441" y="941"/>
                  </a:cubicBezTo>
                  <a:cubicBezTo>
                    <a:pt x="462" y="944"/>
                    <a:pt x="484" y="946"/>
                    <a:pt x="505" y="946"/>
                  </a:cubicBezTo>
                  <a:cubicBezTo>
                    <a:pt x="732" y="946"/>
                    <a:pt x="945" y="777"/>
                    <a:pt x="989" y="548"/>
                  </a:cubicBezTo>
                  <a:cubicBezTo>
                    <a:pt x="1012" y="370"/>
                    <a:pt x="941" y="191"/>
                    <a:pt x="798" y="84"/>
                  </a:cubicBezTo>
                  <a:cubicBezTo>
                    <a:pt x="739" y="48"/>
                    <a:pt x="679" y="13"/>
                    <a:pt x="58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6515675" y="3702325"/>
              <a:ext cx="35450" cy="33100"/>
            </a:xfrm>
            <a:custGeom>
              <a:avLst/>
              <a:gdLst/>
              <a:ahLst/>
              <a:cxnLst/>
              <a:rect l="l" t="t" r="r" b="b"/>
              <a:pathLst>
                <a:path w="1418" h="1324" extrusionOk="0">
                  <a:moveTo>
                    <a:pt x="679" y="0"/>
                  </a:moveTo>
                  <a:cubicBezTo>
                    <a:pt x="563" y="0"/>
                    <a:pt x="454" y="33"/>
                    <a:pt x="358" y="86"/>
                  </a:cubicBezTo>
                  <a:cubicBezTo>
                    <a:pt x="275" y="133"/>
                    <a:pt x="191" y="205"/>
                    <a:pt x="132" y="276"/>
                  </a:cubicBezTo>
                  <a:cubicBezTo>
                    <a:pt x="96" y="360"/>
                    <a:pt x="48" y="443"/>
                    <a:pt x="37" y="538"/>
                  </a:cubicBezTo>
                  <a:cubicBezTo>
                    <a:pt x="1" y="717"/>
                    <a:pt x="48" y="907"/>
                    <a:pt x="156" y="1038"/>
                  </a:cubicBezTo>
                  <a:cubicBezTo>
                    <a:pt x="215" y="1145"/>
                    <a:pt x="287" y="1205"/>
                    <a:pt x="370" y="1252"/>
                  </a:cubicBezTo>
                  <a:cubicBezTo>
                    <a:pt x="429" y="1276"/>
                    <a:pt x="513" y="1312"/>
                    <a:pt x="572" y="1312"/>
                  </a:cubicBezTo>
                  <a:cubicBezTo>
                    <a:pt x="608" y="1324"/>
                    <a:pt x="656" y="1324"/>
                    <a:pt x="703" y="1324"/>
                  </a:cubicBezTo>
                  <a:cubicBezTo>
                    <a:pt x="810" y="1324"/>
                    <a:pt x="894" y="1300"/>
                    <a:pt x="989" y="1252"/>
                  </a:cubicBezTo>
                  <a:cubicBezTo>
                    <a:pt x="1168" y="1157"/>
                    <a:pt x="1299" y="979"/>
                    <a:pt x="1346" y="776"/>
                  </a:cubicBezTo>
                  <a:cubicBezTo>
                    <a:pt x="1418" y="419"/>
                    <a:pt x="1168" y="62"/>
                    <a:pt x="810" y="14"/>
                  </a:cubicBezTo>
                  <a:cubicBezTo>
                    <a:pt x="766" y="5"/>
                    <a:pt x="722" y="0"/>
                    <a:pt x="679"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6265350" y="3971075"/>
              <a:ext cx="33375" cy="33075"/>
            </a:xfrm>
            <a:custGeom>
              <a:avLst/>
              <a:gdLst/>
              <a:ahLst/>
              <a:cxnLst/>
              <a:rect l="l" t="t" r="r" b="b"/>
              <a:pathLst>
                <a:path w="1335" h="1323" extrusionOk="0">
                  <a:moveTo>
                    <a:pt x="652" y="1"/>
                  </a:moveTo>
                  <a:cubicBezTo>
                    <a:pt x="556" y="1"/>
                    <a:pt x="466" y="26"/>
                    <a:pt x="382" y="51"/>
                  </a:cubicBezTo>
                  <a:cubicBezTo>
                    <a:pt x="298" y="99"/>
                    <a:pt x="227" y="158"/>
                    <a:pt x="144" y="230"/>
                  </a:cubicBezTo>
                  <a:cubicBezTo>
                    <a:pt x="84" y="289"/>
                    <a:pt x="48" y="385"/>
                    <a:pt x="24" y="468"/>
                  </a:cubicBezTo>
                  <a:cubicBezTo>
                    <a:pt x="24" y="504"/>
                    <a:pt x="13" y="516"/>
                    <a:pt x="13" y="551"/>
                  </a:cubicBezTo>
                  <a:cubicBezTo>
                    <a:pt x="1" y="623"/>
                    <a:pt x="1" y="694"/>
                    <a:pt x="13" y="766"/>
                  </a:cubicBezTo>
                  <a:cubicBezTo>
                    <a:pt x="60" y="1039"/>
                    <a:pt x="263" y="1278"/>
                    <a:pt x="548" y="1301"/>
                  </a:cubicBezTo>
                  <a:cubicBezTo>
                    <a:pt x="595" y="1316"/>
                    <a:pt x="642" y="1322"/>
                    <a:pt x="689" y="1322"/>
                  </a:cubicBezTo>
                  <a:cubicBezTo>
                    <a:pt x="759" y="1322"/>
                    <a:pt x="829" y="1306"/>
                    <a:pt x="894" y="1278"/>
                  </a:cubicBezTo>
                  <a:cubicBezTo>
                    <a:pt x="977" y="1242"/>
                    <a:pt x="1072" y="1182"/>
                    <a:pt x="1144" y="1111"/>
                  </a:cubicBezTo>
                  <a:cubicBezTo>
                    <a:pt x="1251" y="1039"/>
                    <a:pt x="1310" y="920"/>
                    <a:pt x="1322" y="789"/>
                  </a:cubicBezTo>
                  <a:cubicBezTo>
                    <a:pt x="1334" y="706"/>
                    <a:pt x="1334" y="647"/>
                    <a:pt x="1322" y="575"/>
                  </a:cubicBezTo>
                  <a:cubicBezTo>
                    <a:pt x="1310" y="468"/>
                    <a:pt x="1275" y="385"/>
                    <a:pt x="1215" y="289"/>
                  </a:cubicBezTo>
                  <a:cubicBezTo>
                    <a:pt x="1179" y="218"/>
                    <a:pt x="1096" y="147"/>
                    <a:pt x="1025" y="99"/>
                  </a:cubicBezTo>
                  <a:cubicBezTo>
                    <a:pt x="953" y="51"/>
                    <a:pt x="858" y="27"/>
                    <a:pt x="775" y="16"/>
                  </a:cubicBezTo>
                  <a:cubicBezTo>
                    <a:pt x="733" y="5"/>
                    <a:pt x="692" y="1"/>
                    <a:pt x="65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6376075" y="3733725"/>
              <a:ext cx="25025" cy="23625"/>
            </a:xfrm>
            <a:custGeom>
              <a:avLst/>
              <a:gdLst/>
              <a:ahLst/>
              <a:cxnLst/>
              <a:rect l="l" t="t" r="r" b="b"/>
              <a:pathLst>
                <a:path w="1001" h="945" extrusionOk="0">
                  <a:moveTo>
                    <a:pt x="490" y="1"/>
                  </a:moveTo>
                  <a:cubicBezTo>
                    <a:pt x="268" y="1"/>
                    <a:pt x="56" y="168"/>
                    <a:pt x="25" y="401"/>
                  </a:cubicBezTo>
                  <a:cubicBezTo>
                    <a:pt x="25" y="425"/>
                    <a:pt x="1" y="473"/>
                    <a:pt x="1" y="497"/>
                  </a:cubicBezTo>
                  <a:cubicBezTo>
                    <a:pt x="1" y="604"/>
                    <a:pt x="48" y="699"/>
                    <a:pt x="108" y="770"/>
                  </a:cubicBezTo>
                  <a:cubicBezTo>
                    <a:pt x="179" y="830"/>
                    <a:pt x="263" y="889"/>
                    <a:pt x="358" y="913"/>
                  </a:cubicBezTo>
                  <a:cubicBezTo>
                    <a:pt x="370" y="913"/>
                    <a:pt x="394" y="937"/>
                    <a:pt x="406" y="937"/>
                  </a:cubicBezTo>
                  <a:cubicBezTo>
                    <a:pt x="436" y="941"/>
                    <a:pt x="467" y="944"/>
                    <a:pt x="497" y="944"/>
                  </a:cubicBezTo>
                  <a:cubicBezTo>
                    <a:pt x="550" y="944"/>
                    <a:pt x="603" y="936"/>
                    <a:pt x="656" y="913"/>
                  </a:cubicBezTo>
                  <a:cubicBezTo>
                    <a:pt x="810" y="854"/>
                    <a:pt x="929" y="723"/>
                    <a:pt x="953" y="556"/>
                  </a:cubicBezTo>
                  <a:cubicBezTo>
                    <a:pt x="1001" y="306"/>
                    <a:pt x="834" y="56"/>
                    <a:pt x="572" y="8"/>
                  </a:cubicBezTo>
                  <a:cubicBezTo>
                    <a:pt x="545" y="3"/>
                    <a:pt x="518" y="1"/>
                    <a:pt x="49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6507050" y="3935025"/>
              <a:ext cx="26225" cy="23850"/>
            </a:xfrm>
            <a:custGeom>
              <a:avLst/>
              <a:gdLst/>
              <a:ahLst/>
              <a:cxnLst/>
              <a:rect l="l" t="t" r="r" b="b"/>
              <a:pathLst>
                <a:path w="1049" h="954" extrusionOk="0">
                  <a:moveTo>
                    <a:pt x="532" y="0"/>
                  </a:moveTo>
                  <a:cubicBezTo>
                    <a:pt x="306" y="0"/>
                    <a:pt x="103" y="169"/>
                    <a:pt x="48" y="398"/>
                  </a:cubicBezTo>
                  <a:cubicBezTo>
                    <a:pt x="1" y="648"/>
                    <a:pt x="167" y="898"/>
                    <a:pt x="441" y="946"/>
                  </a:cubicBezTo>
                  <a:cubicBezTo>
                    <a:pt x="470" y="951"/>
                    <a:pt x="498" y="954"/>
                    <a:pt x="527" y="954"/>
                  </a:cubicBezTo>
                  <a:cubicBezTo>
                    <a:pt x="746" y="954"/>
                    <a:pt x="947" y="796"/>
                    <a:pt x="989" y="565"/>
                  </a:cubicBezTo>
                  <a:cubicBezTo>
                    <a:pt x="1048" y="291"/>
                    <a:pt x="870" y="53"/>
                    <a:pt x="596" y="5"/>
                  </a:cubicBezTo>
                  <a:cubicBezTo>
                    <a:pt x="574" y="2"/>
                    <a:pt x="553" y="0"/>
                    <a:pt x="53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5903100" y="3945425"/>
              <a:ext cx="25025" cy="23875"/>
            </a:xfrm>
            <a:custGeom>
              <a:avLst/>
              <a:gdLst/>
              <a:ahLst/>
              <a:cxnLst/>
              <a:rect l="l" t="t" r="r" b="b"/>
              <a:pathLst>
                <a:path w="1001" h="955" extrusionOk="0">
                  <a:moveTo>
                    <a:pt x="537" y="0"/>
                  </a:moveTo>
                  <a:cubicBezTo>
                    <a:pt x="497" y="0"/>
                    <a:pt x="457" y="6"/>
                    <a:pt x="417" y="6"/>
                  </a:cubicBezTo>
                  <a:cubicBezTo>
                    <a:pt x="322" y="30"/>
                    <a:pt x="227" y="89"/>
                    <a:pt x="167" y="160"/>
                  </a:cubicBezTo>
                  <a:cubicBezTo>
                    <a:pt x="108" y="220"/>
                    <a:pt x="60" y="303"/>
                    <a:pt x="48" y="399"/>
                  </a:cubicBezTo>
                  <a:cubicBezTo>
                    <a:pt x="1" y="601"/>
                    <a:pt x="120" y="815"/>
                    <a:pt x="298" y="899"/>
                  </a:cubicBezTo>
                  <a:cubicBezTo>
                    <a:pt x="346" y="922"/>
                    <a:pt x="382" y="934"/>
                    <a:pt x="441" y="946"/>
                  </a:cubicBezTo>
                  <a:cubicBezTo>
                    <a:pt x="471" y="951"/>
                    <a:pt x="500" y="954"/>
                    <a:pt x="529" y="954"/>
                  </a:cubicBezTo>
                  <a:cubicBezTo>
                    <a:pt x="570" y="954"/>
                    <a:pt x="609" y="948"/>
                    <a:pt x="644" y="934"/>
                  </a:cubicBezTo>
                  <a:cubicBezTo>
                    <a:pt x="656" y="934"/>
                    <a:pt x="679" y="922"/>
                    <a:pt x="691" y="922"/>
                  </a:cubicBezTo>
                  <a:cubicBezTo>
                    <a:pt x="798" y="887"/>
                    <a:pt x="870" y="815"/>
                    <a:pt x="929" y="720"/>
                  </a:cubicBezTo>
                  <a:cubicBezTo>
                    <a:pt x="929" y="708"/>
                    <a:pt x="941" y="696"/>
                    <a:pt x="941" y="684"/>
                  </a:cubicBezTo>
                  <a:cubicBezTo>
                    <a:pt x="953" y="637"/>
                    <a:pt x="977" y="601"/>
                    <a:pt x="989" y="541"/>
                  </a:cubicBezTo>
                  <a:cubicBezTo>
                    <a:pt x="1001" y="482"/>
                    <a:pt x="1001" y="446"/>
                    <a:pt x="989" y="387"/>
                  </a:cubicBezTo>
                  <a:cubicBezTo>
                    <a:pt x="977" y="303"/>
                    <a:pt x="941" y="232"/>
                    <a:pt x="882" y="172"/>
                  </a:cubicBezTo>
                  <a:cubicBezTo>
                    <a:pt x="810" y="101"/>
                    <a:pt x="727" y="41"/>
                    <a:pt x="596" y="6"/>
                  </a:cubicBezTo>
                  <a:cubicBezTo>
                    <a:pt x="576" y="2"/>
                    <a:pt x="556" y="0"/>
                    <a:pt x="53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5745650" y="3654300"/>
              <a:ext cx="23825" cy="23825"/>
            </a:xfrm>
            <a:custGeom>
              <a:avLst/>
              <a:gdLst/>
              <a:ahLst/>
              <a:cxnLst/>
              <a:rect l="l" t="t" r="r" b="b"/>
              <a:pathLst>
                <a:path w="953" h="953" extrusionOk="0">
                  <a:moveTo>
                    <a:pt x="471" y="0"/>
                  </a:moveTo>
                  <a:cubicBezTo>
                    <a:pt x="444" y="0"/>
                    <a:pt x="417" y="6"/>
                    <a:pt x="393" y="18"/>
                  </a:cubicBezTo>
                  <a:cubicBezTo>
                    <a:pt x="298" y="30"/>
                    <a:pt x="203" y="78"/>
                    <a:pt x="131" y="149"/>
                  </a:cubicBezTo>
                  <a:cubicBezTo>
                    <a:pt x="72" y="209"/>
                    <a:pt x="24" y="292"/>
                    <a:pt x="0" y="387"/>
                  </a:cubicBezTo>
                  <a:lnTo>
                    <a:pt x="0" y="423"/>
                  </a:lnTo>
                  <a:cubicBezTo>
                    <a:pt x="0" y="518"/>
                    <a:pt x="12" y="626"/>
                    <a:pt x="60" y="721"/>
                  </a:cubicBezTo>
                  <a:cubicBezTo>
                    <a:pt x="131" y="840"/>
                    <a:pt x="238" y="923"/>
                    <a:pt x="381" y="935"/>
                  </a:cubicBezTo>
                  <a:cubicBezTo>
                    <a:pt x="411" y="947"/>
                    <a:pt x="441" y="953"/>
                    <a:pt x="471" y="953"/>
                  </a:cubicBezTo>
                  <a:cubicBezTo>
                    <a:pt x="500" y="953"/>
                    <a:pt x="530" y="947"/>
                    <a:pt x="560" y="935"/>
                  </a:cubicBezTo>
                  <a:cubicBezTo>
                    <a:pt x="667" y="923"/>
                    <a:pt x="750" y="864"/>
                    <a:pt x="810" y="792"/>
                  </a:cubicBezTo>
                  <a:cubicBezTo>
                    <a:pt x="846" y="757"/>
                    <a:pt x="858" y="733"/>
                    <a:pt x="870" y="697"/>
                  </a:cubicBezTo>
                  <a:cubicBezTo>
                    <a:pt x="905" y="661"/>
                    <a:pt x="917" y="614"/>
                    <a:pt x="929" y="554"/>
                  </a:cubicBezTo>
                  <a:cubicBezTo>
                    <a:pt x="953" y="506"/>
                    <a:pt x="953" y="459"/>
                    <a:pt x="929" y="423"/>
                  </a:cubicBezTo>
                  <a:cubicBezTo>
                    <a:pt x="905" y="221"/>
                    <a:pt x="750" y="42"/>
                    <a:pt x="548" y="18"/>
                  </a:cubicBezTo>
                  <a:cubicBezTo>
                    <a:pt x="524" y="6"/>
                    <a:pt x="497" y="0"/>
                    <a:pt x="47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4724975" y="3627350"/>
              <a:ext cx="23850" cy="23175"/>
            </a:xfrm>
            <a:custGeom>
              <a:avLst/>
              <a:gdLst/>
              <a:ahLst/>
              <a:cxnLst/>
              <a:rect l="l" t="t" r="r" b="b"/>
              <a:pathLst>
                <a:path w="954" h="927" extrusionOk="0">
                  <a:moveTo>
                    <a:pt x="446" y="1"/>
                  </a:moveTo>
                  <a:cubicBezTo>
                    <a:pt x="336" y="1"/>
                    <a:pt x="241" y="44"/>
                    <a:pt x="168" y="108"/>
                  </a:cubicBezTo>
                  <a:cubicBezTo>
                    <a:pt x="120" y="144"/>
                    <a:pt x="84" y="191"/>
                    <a:pt x="60" y="251"/>
                  </a:cubicBezTo>
                  <a:cubicBezTo>
                    <a:pt x="48" y="287"/>
                    <a:pt x="13" y="334"/>
                    <a:pt x="13" y="382"/>
                  </a:cubicBezTo>
                  <a:cubicBezTo>
                    <a:pt x="1" y="453"/>
                    <a:pt x="1" y="513"/>
                    <a:pt x="13" y="572"/>
                  </a:cubicBezTo>
                  <a:cubicBezTo>
                    <a:pt x="60" y="751"/>
                    <a:pt x="191" y="882"/>
                    <a:pt x="382" y="918"/>
                  </a:cubicBezTo>
                  <a:cubicBezTo>
                    <a:pt x="416" y="924"/>
                    <a:pt x="450" y="926"/>
                    <a:pt x="482" y="926"/>
                  </a:cubicBezTo>
                  <a:cubicBezTo>
                    <a:pt x="581" y="926"/>
                    <a:pt x="667" y="898"/>
                    <a:pt x="739" y="834"/>
                  </a:cubicBezTo>
                  <a:cubicBezTo>
                    <a:pt x="822" y="811"/>
                    <a:pt x="882" y="739"/>
                    <a:pt x="906" y="632"/>
                  </a:cubicBezTo>
                  <a:cubicBezTo>
                    <a:pt x="918" y="608"/>
                    <a:pt x="918" y="584"/>
                    <a:pt x="918" y="561"/>
                  </a:cubicBezTo>
                  <a:cubicBezTo>
                    <a:pt x="953" y="441"/>
                    <a:pt x="918" y="334"/>
                    <a:pt x="858" y="227"/>
                  </a:cubicBezTo>
                  <a:cubicBezTo>
                    <a:pt x="799" y="132"/>
                    <a:pt x="715" y="49"/>
                    <a:pt x="596" y="25"/>
                  </a:cubicBezTo>
                  <a:cubicBezTo>
                    <a:pt x="584" y="25"/>
                    <a:pt x="560" y="13"/>
                    <a:pt x="549" y="13"/>
                  </a:cubicBezTo>
                  <a:cubicBezTo>
                    <a:pt x="513" y="5"/>
                    <a:pt x="479" y="1"/>
                    <a:pt x="44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5094675" y="3924725"/>
              <a:ext cx="25325" cy="23725"/>
            </a:xfrm>
            <a:custGeom>
              <a:avLst/>
              <a:gdLst/>
              <a:ahLst/>
              <a:cxnLst/>
              <a:rect l="l" t="t" r="r" b="b"/>
              <a:pathLst>
                <a:path w="1013" h="949" extrusionOk="0">
                  <a:moveTo>
                    <a:pt x="524" y="0"/>
                  </a:moveTo>
                  <a:cubicBezTo>
                    <a:pt x="417" y="0"/>
                    <a:pt x="334" y="36"/>
                    <a:pt x="239" y="96"/>
                  </a:cubicBezTo>
                  <a:cubicBezTo>
                    <a:pt x="131" y="167"/>
                    <a:pt x="60" y="274"/>
                    <a:pt x="48" y="393"/>
                  </a:cubicBezTo>
                  <a:cubicBezTo>
                    <a:pt x="0" y="643"/>
                    <a:pt x="167" y="893"/>
                    <a:pt x="429" y="941"/>
                  </a:cubicBezTo>
                  <a:cubicBezTo>
                    <a:pt x="459" y="946"/>
                    <a:pt x="489" y="949"/>
                    <a:pt x="518" y="949"/>
                  </a:cubicBezTo>
                  <a:cubicBezTo>
                    <a:pt x="746" y="949"/>
                    <a:pt x="946" y="792"/>
                    <a:pt x="989" y="560"/>
                  </a:cubicBezTo>
                  <a:cubicBezTo>
                    <a:pt x="1012" y="405"/>
                    <a:pt x="977" y="238"/>
                    <a:pt x="870" y="143"/>
                  </a:cubicBezTo>
                  <a:cubicBezTo>
                    <a:pt x="774" y="84"/>
                    <a:pt x="691" y="24"/>
                    <a:pt x="584"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6464775" y="4572300"/>
              <a:ext cx="35450" cy="32975"/>
            </a:xfrm>
            <a:custGeom>
              <a:avLst/>
              <a:gdLst/>
              <a:ahLst/>
              <a:cxnLst/>
              <a:rect l="l" t="t" r="r" b="b"/>
              <a:pathLst>
                <a:path w="1418" h="1319" extrusionOk="0">
                  <a:moveTo>
                    <a:pt x="729" y="1"/>
                  </a:moveTo>
                  <a:cubicBezTo>
                    <a:pt x="680" y="1"/>
                    <a:pt x="630" y="9"/>
                    <a:pt x="584" y="29"/>
                  </a:cubicBezTo>
                  <a:cubicBezTo>
                    <a:pt x="525" y="41"/>
                    <a:pt x="477" y="53"/>
                    <a:pt x="418" y="89"/>
                  </a:cubicBezTo>
                  <a:cubicBezTo>
                    <a:pt x="322" y="136"/>
                    <a:pt x="251" y="208"/>
                    <a:pt x="191" y="279"/>
                  </a:cubicBezTo>
                  <a:cubicBezTo>
                    <a:pt x="132" y="351"/>
                    <a:pt x="84" y="446"/>
                    <a:pt x="72" y="553"/>
                  </a:cubicBezTo>
                  <a:cubicBezTo>
                    <a:pt x="1" y="910"/>
                    <a:pt x="251" y="1267"/>
                    <a:pt x="608" y="1303"/>
                  </a:cubicBezTo>
                  <a:cubicBezTo>
                    <a:pt x="653" y="1314"/>
                    <a:pt x="698" y="1319"/>
                    <a:pt x="743" y="1319"/>
                  </a:cubicBezTo>
                  <a:cubicBezTo>
                    <a:pt x="1051" y="1319"/>
                    <a:pt x="1328" y="1079"/>
                    <a:pt x="1370" y="767"/>
                  </a:cubicBezTo>
                  <a:cubicBezTo>
                    <a:pt x="1418" y="565"/>
                    <a:pt x="1358" y="374"/>
                    <a:pt x="1215" y="220"/>
                  </a:cubicBezTo>
                  <a:cubicBezTo>
                    <a:pt x="1180" y="160"/>
                    <a:pt x="1096" y="100"/>
                    <a:pt x="1001" y="53"/>
                  </a:cubicBezTo>
                  <a:cubicBezTo>
                    <a:pt x="953" y="41"/>
                    <a:pt x="918" y="29"/>
                    <a:pt x="882" y="17"/>
                  </a:cubicBezTo>
                  <a:lnTo>
                    <a:pt x="846" y="17"/>
                  </a:lnTo>
                  <a:cubicBezTo>
                    <a:pt x="809" y="6"/>
                    <a:pt x="769" y="1"/>
                    <a:pt x="72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6403775" y="3934525"/>
              <a:ext cx="13700" cy="13725"/>
            </a:xfrm>
            <a:custGeom>
              <a:avLst/>
              <a:gdLst/>
              <a:ahLst/>
              <a:cxnLst/>
              <a:rect l="l" t="t" r="r" b="b"/>
              <a:pathLst>
                <a:path w="548" h="549" extrusionOk="0">
                  <a:moveTo>
                    <a:pt x="295" y="0"/>
                  </a:moveTo>
                  <a:cubicBezTo>
                    <a:pt x="163" y="0"/>
                    <a:pt x="45" y="82"/>
                    <a:pt x="12" y="227"/>
                  </a:cubicBezTo>
                  <a:lnTo>
                    <a:pt x="12" y="251"/>
                  </a:lnTo>
                  <a:cubicBezTo>
                    <a:pt x="0" y="406"/>
                    <a:pt x="72" y="537"/>
                    <a:pt x="226" y="549"/>
                  </a:cubicBezTo>
                  <a:lnTo>
                    <a:pt x="250" y="549"/>
                  </a:lnTo>
                  <a:cubicBezTo>
                    <a:pt x="369" y="549"/>
                    <a:pt x="488" y="489"/>
                    <a:pt x="524" y="370"/>
                  </a:cubicBezTo>
                  <a:cubicBezTo>
                    <a:pt x="524" y="358"/>
                    <a:pt x="536" y="346"/>
                    <a:pt x="536" y="323"/>
                  </a:cubicBezTo>
                  <a:cubicBezTo>
                    <a:pt x="548" y="251"/>
                    <a:pt x="536" y="180"/>
                    <a:pt x="488" y="120"/>
                  </a:cubicBezTo>
                  <a:cubicBezTo>
                    <a:pt x="476" y="108"/>
                    <a:pt x="453" y="73"/>
                    <a:pt x="441" y="61"/>
                  </a:cubicBezTo>
                  <a:cubicBezTo>
                    <a:pt x="417" y="25"/>
                    <a:pt x="369" y="13"/>
                    <a:pt x="322" y="1"/>
                  </a:cubicBezTo>
                  <a:cubicBezTo>
                    <a:pt x="313" y="0"/>
                    <a:pt x="304" y="0"/>
                    <a:pt x="29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6161475" y="3834275"/>
              <a:ext cx="13725" cy="13075"/>
            </a:xfrm>
            <a:custGeom>
              <a:avLst/>
              <a:gdLst/>
              <a:ahLst/>
              <a:cxnLst/>
              <a:rect l="l" t="t" r="r" b="b"/>
              <a:pathLst>
                <a:path w="549" h="523" extrusionOk="0">
                  <a:moveTo>
                    <a:pt x="255" y="1"/>
                  </a:moveTo>
                  <a:cubicBezTo>
                    <a:pt x="211" y="1"/>
                    <a:pt x="165" y="18"/>
                    <a:pt x="131" y="35"/>
                  </a:cubicBezTo>
                  <a:cubicBezTo>
                    <a:pt x="60" y="70"/>
                    <a:pt x="0" y="142"/>
                    <a:pt x="0" y="213"/>
                  </a:cubicBezTo>
                  <a:lnTo>
                    <a:pt x="0" y="332"/>
                  </a:lnTo>
                  <a:lnTo>
                    <a:pt x="0" y="344"/>
                  </a:lnTo>
                  <a:cubicBezTo>
                    <a:pt x="36" y="439"/>
                    <a:pt x="108" y="511"/>
                    <a:pt x="215" y="523"/>
                  </a:cubicBezTo>
                  <a:lnTo>
                    <a:pt x="334" y="523"/>
                  </a:lnTo>
                  <a:cubicBezTo>
                    <a:pt x="358" y="511"/>
                    <a:pt x="405" y="499"/>
                    <a:pt x="429" y="487"/>
                  </a:cubicBezTo>
                  <a:cubicBezTo>
                    <a:pt x="489" y="439"/>
                    <a:pt x="524" y="380"/>
                    <a:pt x="536" y="320"/>
                  </a:cubicBezTo>
                  <a:cubicBezTo>
                    <a:pt x="548" y="249"/>
                    <a:pt x="536" y="189"/>
                    <a:pt x="512" y="142"/>
                  </a:cubicBezTo>
                  <a:cubicBezTo>
                    <a:pt x="465" y="70"/>
                    <a:pt x="405" y="23"/>
                    <a:pt x="310" y="11"/>
                  </a:cubicBezTo>
                  <a:cubicBezTo>
                    <a:pt x="293" y="4"/>
                    <a:pt x="274" y="1"/>
                    <a:pt x="25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6281425" y="3778100"/>
              <a:ext cx="13425" cy="13675"/>
            </a:xfrm>
            <a:custGeom>
              <a:avLst/>
              <a:gdLst/>
              <a:ahLst/>
              <a:cxnLst/>
              <a:rect l="l" t="t" r="r" b="b"/>
              <a:pathLst>
                <a:path w="537" h="547" extrusionOk="0">
                  <a:moveTo>
                    <a:pt x="266" y="1"/>
                  </a:moveTo>
                  <a:cubicBezTo>
                    <a:pt x="144" y="1"/>
                    <a:pt x="33" y="99"/>
                    <a:pt x="13" y="234"/>
                  </a:cubicBezTo>
                  <a:cubicBezTo>
                    <a:pt x="1" y="305"/>
                    <a:pt x="13" y="365"/>
                    <a:pt x="60" y="424"/>
                  </a:cubicBezTo>
                  <a:cubicBezTo>
                    <a:pt x="84" y="484"/>
                    <a:pt x="143" y="531"/>
                    <a:pt x="215" y="543"/>
                  </a:cubicBezTo>
                  <a:cubicBezTo>
                    <a:pt x="231" y="546"/>
                    <a:pt x="247" y="547"/>
                    <a:pt x="262" y="547"/>
                  </a:cubicBezTo>
                  <a:cubicBezTo>
                    <a:pt x="398" y="547"/>
                    <a:pt x="515" y="456"/>
                    <a:pt x="536" y="317"/>
                  </a:cubicBezTo>
                  <a:lnTo>
                    <a:pt x="536" y="198"/>
                  </a:lnTo>
                  <a:cubicBezTo>
                    <a:pt x="501" y="91"/>
                    <a:pt x="429" y="19"/>
                    <a:pt x="322" y="7"/>
                  </a:cubicBezTo>
                  <a:cubicBezTo>
                    <a:pt x="303" y="3"/>
                    <a:pt x="285" y="1"/>
                    <a:pt x="26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5725700" y="3689500"/>
              <a:ext cx="14625" cy="13575"/>
            </a:xfrm>
            <a:custGeom>
              <a:avLst/>
              <a:gdLst/>
              <a:ahLst/>
              <a:cxnLst/>
              <a:rect l="l" t="t" r="r" b="b"/>
              <a:pathLst>
                <a:path w="585" h="543" extrusionOk="0">
                  <a:moveTo>
                    <a:pt x="305" y="0"/>
                  </a:moveTo>
                  <a:cubicBezTo>
                    <a:pt x="175" y="0"/>
                    <a:pt x="47" y="100"/>
                    <a:pt x="36" y="230"/>
                  </a:cubicBezTo>
                  <a:cubicBezTo>
                    <a:pt x="1" y="384"/>
                    <a:pt x="108" y="527"/>
                    <a:pt x="263" y="539"/>
                  </a:cubicBezTo>
                  <a:cubicBezTo>
                    <a:pt x="277" y="542"/>
                    <a:pt x="292" y="543"/>
                    <a:pt x="307" y="543"/>
                  </a:cubicBezTo>
                  <a:cubicBezTo>
                    <a:pt x="436" y="543"/>
                    <a:pt x="561" y="453"/>
                    <a:pt x="572" y="325"/>
                  </a:cubicBezTo>
                  <a:cubicBezTo>
                    <a:pt x="584" y="182"/>
                    <a:pt x="501" y="39"/>
                    <a:pt x="346" y="3"/>
                  </a:cubicBezTo>
                  <a:cubicBezTo>
                    <a:pt x="332" y="1"/>
                    <a:pt x="319" y="0"/>
                    <a:pt x="30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5008050" y="3646000"/>
              <a:ext cx="14325" cy="13600"/>
            </a:xfrm>
            <a:custGeom>
              <a:avLst/>
              <a:gdLst/>
              <a:ahLst/>
              <a:cxnLst/>
              <a:rect l="l" t="t" r="r" b="b"/>
              <a:pathLst>
                <a:path w="573" h="544" extrusionOk="0">
                  <a:moveTo>
                    <a:pt x="295" y="1"/>
                  </a:moveTo>
                  <a:cubicBezTo>
                    <a:pt x="233" y="1"/>
                    <a:pt x="166" y="18"/>
                    <a:pt x="120" y="65"/>
                  </a:cubicBezTo>
                  <a:cubicBezTo>
                    <a:pt x="96" y="88"/>
                    <a:pt x="60" y="124"/>
                    <a:pt x="48" y="148"/>
                  </a:cubicBezTo>
                  <a:cubicBezTo>
                    <a:pt x="36" y="172"/>
                    <a:pt x="36" y="196"/>
                    <a:pt x="13" y="231"/>
                  </a:cubicBezTo>
                  <a:cubicBezTo>
                    <a:pt x="1" y="315"/>
                    <a:pt x="36" y="386"/>
                    <a:pt x="72" y="446"/>
                  </a:cubicBezTo>
                  <a:cubicBezTo>
                    <a:pt x="120" y="493"/>
                    <a:pt x="167" y="529"/>
                    <a:pt x="239" y="541"/>
                  </a:cubicBezTo>
                  <a:lnTo>
                    <a:pt x="275" y="541"/>
                  </a:lnTo>
                  <a:cubicBezTo>
                    <a:pt x="286" y="542"/>
                    <a:pt x="298" y="543"/>
                    <a:pt x="310" y="543"/>
                  </a:cubicBezTo>
                  <a:cubicBezTo>
                    <a:pt x="393" y="543"/>
                    <a:pt x="471" y="507"/>
                    <a:pt x="513" y="434"/>
                  </a:cubicBezTo>
                  <a:cubicBezTo>
                    <a:pt x="536" y="410"/>
                    <a:pt x="548" y="362"/>
                    <a:pt x="548" y="327"/>
                  </a:cubicBezTo>
                  <a:cubicBezTo>
                    <a:pt x="572" y="291"/>
                    <a:pt x="548" y="231"/>
                    <a:pt x="536" y="184"/>
                  </a:cubicBezTo>
                  <a:cubicBezTo>
                    <a:pt x="525" y="124"/>
                    <a:pt x="477" y="65"/>
                    <a:pt x="417" y="29"/>
                  </a:cubicBezTo>
                  <a:cubicBezTo>
                    <a:pt x="394" y="17"/>
                    <a:pt x="370" y="5"/>
                    <a:pt x="346" y="5"/>
                  </a:cubicBezTo>
                  <a:cubicBezTo>
                    <a:pt x="330" y="2"/>
                    <a:pt x="313" y="1"/>
                    <a:pt x="29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5802500" y="3765075"/>
              <a:ext cx="14600" cy="13325"/>
            </a:xfrm>
            <a:custGeom>
              <a:avLst/>
              <a:gdLst/>
              <a:ahLst/>
              <a:cxnLst/>
              <a:rect l="l" t="t" r="r" b="b"/>
              <a:pathLst>
                <a:path w="584" h="533" extrusionOk="0">
                  <a:moveTo>
                    <a:pt x="272" y="0"/>
                  </a:moveTo>
                  <a:cubicBezTo>
                    <a:pt x="159" y="0"/>
                    <a:pt x="54" y="69"/>
                    <a:pt x="12" y="183"/>
                  </a:cubicBezTo>
                  <a:cubicBezTo>
                    <a:pt x="12" y="195"/>
                    <a:pt x="0" y="219"/>
                    <a:pt x="0" y="219"/>
                  </a:cubicBezTo>
                  <a:cubicBezTo>
                    <a:pt x="0" y="362"/>
                    <a:pt x="84" y="517"/>
                    <a:pt x="239" y="528"/>
                  </a:cubicBezTo>
                  <a:cubicBezTo>
                    <a:pt x="255" y="531"/>
                    <a:pt x="273" y="533"/>
                    <a:pt x="291" y="533"/>
                  </a:cubicBezTo>
                  <a:cubicBezTo>
                    <a:pt x="347" y="533"/>
                    <a:pt x="405" y="517"/>
                    <a:pt x="441" y="481"/>
                  </a:cubicBezTo>
                  <a:cubicBezTo>
                    <a:pt x="489" y="433"/>
                    <a:pt x="536" y="397"/>
                    <a:pt x="548" y="314"/>
                  </a:cubicBezTo>
                  <a:cubicBezTo>
                    <a:pt x="584" y="171"/>
                    <a:pt x="489" y="40"/>
                    <a:pt x="346" y="5"/>
                  </a:cubicBezTo>
                  <a:lnTo>
                    <a:pt x="322" y="5"/>
                  </a:lnTo>
                  <a:cubicBezTo>
                    <a:pt x="305" y="1"/>
                    <a:pt x="288" y="0"/>
                    <a:pt x="27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6023950" y="3621525"/>
              <a:ext cx="14325" cy="13675"/>
            </a:xfrm>
            <a:custGeom>
              <a:avLst/>
              <a:gdLst/>
              <a:ahLst/>
              <a:cxnLst/>
              <a:rect l="l" t="t" r="r" b="b"/>
              <a:pathLst>
                <a:path w="573" h="547" extrusionOk="0">
                  <a:moveTo>
                    <a:pt x="262" y="1"/>
                  </a:moveTo>
                  <a:cubicBezTo>
                    <a:pt x="132" y="1"/>
                    <a:pt x="23" y="98"/>
                    <a:pt x="13" y="222"/>
                  </a:cubicBezTo>
                  <a:cubicBezTo>
                    <a:pt x="1" y="377"/>
                    <a:pt x="72" y="520"/>
                    <a:pt x="239" y="544"/>
                  </a:cubicBezTo>
                  <a:cubicBezTo>
                    <a:pt x="252" y="546"/>
                    <a:pt x="266" y="547"/>
                    <a:pt x="279" y="547"/>
                  </a:cubicBezTo>
                  <a:cubicBezTo>
                    <a:pt x="410" y="547"/>
                    <a:pt x="538" y="447"/>
                    <a:pt x="548" y="317"/>
                  </a:cubicBezTo>
                  <a:cubicBezTo>
                    <a:pt x="572" y="163"/>
                    <a:pt x="465" y="20"/>
                    <a:pt x="322" y="8"/>
                  </a:cubicBezTo>
                  <a:cubicBezTo>
                    <a:pt x="302" y="3"/>
                    <a:pt x="282" y="1"/>
                    <a:pt x="26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5716175" y="3810850"/>
              <a:ext cx="13725" cy="13675"/>
            </a:xfrm>
            <a:custGeom>
              <a:avLst/>
              <a:gdLst/>
              <a:ahLst/>
              <a:cxnLst/>
              <a:rect l="l" t="t" r="r" b="b"/>
              <a:pathLst>
                <a:path w="549" h="547" extrusionOk="0">
                  <a:moveTo>
                    <a:pt x="266" y="0"/>
                  </a:moveTo>
                  <a:cubicBezTo>
                    <a:pt x="141" y="0"/>
                    <a:pt x="23" y="99"/>
                    <a:pt x="13" y="233"/>
                  </a:cubicBezTo>
                  <a:lnTo>
                    <a:pt x="13" y="257"/>
                  </a:lnTo>
                  <a:cubicBezTo>
                    <a:pt x="1" y="388"/>
                    <a:pt x="84" y="507"/>
                    <a:pt x="227" y="543"/>
                  </a:cubicBezTo>
                  <a:cubicBezTo>
                    <a:pt x="242" y="545"/>
                    <a:pt x="256" y="547"/>
                    <a:pt x="271" y="547"/>
                  </a:cubicBezTo>
                  <a:cubicBezTo>
                    <a:pt x="400" y="547"/>
                    <a:pt x="526" y="456"/>
                    <a:pt x="536" y="317"/>
                  </a:cubicBezTo>
                  <a:cubicBezTo>
                    <a:pt x="548" y="198"/>
                    <a:pt x="501" y="79"/>
                    <a:pt x="394" y="31"/>
                  </a:cubicBezTo>
                  <a:cubicBezTo>
                    <a:pt x="370" y="19"/>
                    <a:pt x="358" y="7"/>
                    <a:pt x="322" y="7"/>
                  </a:cubicBezTo>
                  <a:cubicBezTo>
                    <a:pt x="303" y="2"/>
                    <a:pt x="285" y="0"/>
                    <a:pt x="26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2483"/>
        <p:cNvGrpSpPr/>
        <p:nvPr/>
      </p:nvGrpSpPr>
      <p:grpSpPr>
        <a:xfrm>
          <a:off x="0" y="0"/>
          <a:ext cx="0" cy="0"/>
          <a:chOff x="0" y="0"/>
          <a:chExt cx="0" cy="0"/>
        </a:xfrm>
      </p:grpSpPr>
      <p:grpSp>
        <p:nvGrpSpPr>
          <p:cNvPr id="2484" name="Google Shape;2484;p20"/>
          <p:cNvGrpSpPr/>
          <p:nvPr/>
        </p:nvGrpSpPr>
        <p:grpSpPr>
          <a:xfrm>
            <a:off x="4" y="16"/>
            <a:ext cx="1377452" cy="2398039"/>
            <a:chOff x="1083450" y="1318750"/>
            <a:chExt cx="624525" cy="1087250"/>
          </a:xfrm>
        </p:grpSpPr>
        <p:sp>
          <p:nvSpPr>
            <p:cNvPr id="2485" name="Google Shape;2485;p20"/>
            <p:cNvSpPr/>
            <p:nvPr/>
          </p:nvSpPr>
          <p:spPr>
            <a:xfrm>
              <a:off x="1083450" y="2340600"/>
              <a:ext cx="215525" cy="50325"/>
            </a:xfrm>
            <a:custGeom>
              <a:avLst/>
              <a:gdLst/>
              <a:ahLst/>
              <a:cxnLst/>
              <a:rect l="l" t="t" r="r" b="b"/>
              <a:pathLst>
                <a:path w="8621" h="2013" extrusionOk="0">
                  <a:moveTo>
                    <a:pt x="1" y="0"/>
                  </a:moveTo>
                  <a:lnTo>
                    <a:pt x="1" y="286"/>
                  </a:lnTo>
                  <a:lnTo>
                    <a:pt x="8561" y="2012"/>
                  </a:lnTo>
                  <a:cubicBezTo>
                    <a:pt x="8561" y="1917"/>
                    <a:pt x="8573" y="1834"/>
                    <a:pt x="8621" y="1739"/>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20"/>
            <p:cNvSpPr/>
            <p:nvPr/>
          </p:nvSpPr>
          <p:spPr>
            <a:xfrm>
              <a:off x="1083450" y="2130450"/>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20"/>
            <p:cNvSpPr/>
            <p:nvPr/>
          </p:nvSpPr>
          <p:spPr>
            <a:xfrm>
              <a:off x="1083450" y="1806900"/>
              <a:ext cx="20275" cy="7475"/>
            </a:xfrm>
            <a:custGeom>
              <a:avLst/>
              <a:gdLst/>
              <a:ahLst/>
              <a:cxnLst/>
              <a:rect l="l" t="t" r="r" b="b"/>
              <a:pathLst>
                <a:path w="811" h="299" extrusionOk="0">
                  <a:moveTo>
                    <a:pt x="703" y="0"/>
                  </a:moveTo>
                  <a:lnTo>
                    <a:pt x="1" y="24"/>
                  </a:lnTo>
                  <a:lnTo>
                    <a:pt x="1" y="298"/>
                  </a:lnTo>
                  <a:lnTo>
                    <a:pt x="810" y="274"/>
                  </a:lnTo>
                  <a:lnTo>
                    <a:pt x="7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20"/>
            <p:cNvSpPr/>
            <p:nvPr/>
          </p:nvSpPr>
          <p:spPr>
            <a:xfrm>
              <a:off x="1108150" y="1802425"/>
              <a:ext cx="180125" cy="11350"/>
            </a:xfrm>
            <a:custGeom>
              <a:avLst/>
              <a:gdLst/>
              <a:ahLst/>
              <a:cxnLst/>
              <a:rect l="l" t="t" r="r" b="b"/>
              <a:pathLst>
                <a:path w="7205" h="454" extrusionOk="0">
                  <a:moveTo>
                    <a:pt x="7204" y="1"/>
                  </a:moveTo>
                  <a:lnTo>
                    <a:pt x="1" y="179"/>
                  </a:lnTo>
                  <a:lnTo>
                    <a:pt x="96" y="453"/>
                  </a:lnTo>
                  <a:lnTo>
                    <a:pt x="7204" y="275"/>
                  </a:lnTo>
                  <a:cubicBezTo>
                    <a:pt x="7180" y="179"/>
                    <a:pt x="7180" y="96"/>
                    <a:pt x="720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20"/>
            <p:cNvSpPr/>
            <p:nvPr/>
          </p:nvSpPr>
          <p:spPr>
            <a:xfrm>
              <a:off x="1194475" y="2040550"/>
              <a:ext cx="2425" cy="3600"/>
            </a:xfrm>
            <a:custGeom>
              <a:avLst/>
              <a:gdLst/>
              <a:ahLst/>
              <a:cxnLst/>
              <a:rect l="l" t="t" r="r" b="b"/>
              <a:pathLst>
                <a:path w="97" h="144" extrusionOk="0">
                  <a:moveTo>
                    <a:pt x="84" y="1"/>
                  </a:moveTo>
                  <a:lnTo>
                    <a:pt x="1" y="48"/>
                  </a:lnTo>
                  <a:lnTo>
                    <a:pt x="25" y="144"/>
                  </a:lnTo>
                  <a:cubicBezTo>
                    <a:pt x="72" y="108"/>
                    <a:pt x="96" y="48"/>
                    <a:pt x="8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20"/>
            <p:cNvSpPr/>
            <p:nvPr/>
          </p:nvSpPr>
          <p:spPr>
            <a:xfrm>
              <a:off x="1083450" y="1741425"/>
              <a:ext cx="98250" cy="261650"/>
            </a:xfrm>
            <a:custGeom>
              <a:avLst/>
              <a:gdLst/>
              <a:ahLst/>
              <a:cxnLst/>
              <a:rect l="l" t="t" r="r" b="b"/>
              <a:pathLst>
                <a:path w="3930" h="10466" extrusionOk="0">
                  <a:moveTo>
                    <a:pt x="1" y="0"/>
                  </a:moveTo>
                  <a:lnTo>
                    <a:pt x="1" y="774"/>
                  </a:lnTo>
                  <a:lnTo>
                    <a:pt x="703" y="2619"/>
                  </a:lnTo>
                  <a:lnTo>
                    <a:pt x="810" y="2893"/>
                  </a:lnTo>
                  <a:lnTo>
                    <a:pt x="3668" y="10466"/>
                  </a:lnTo>
                  <a:cubicBezTo>
                    <a:pt x="3751" y="10418"/>
                    <a:pt x="3835" y="10394"/>
                    <a:pt x="3930" y="10394"/>
                  </a:cubicBezTo>
                  <a:lnTo>
                    <a:pt x="1084" y="2893"/>
                  </a:lnTo>
                  <a:lnTo>
                    <a:pt x="989" y="2619"/>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20"/>
            <p:cNvSpPr/>
            <p:nvPr/>
          </p:nvSpPr>
          <p:spPr>
            <a:xfrm>
              <a:off x="1113525" y="2178975"/>
              <a:ext cx="193200" cy="201825"/>
            </a:xfrm>
            <a:custGeom>
              <a:avLst/>
              <a:gdLst/>
              <a:ahLst/>
              <a:cxnLst/>
              <a:rect l="l" t="t" r="r" b="b"/>
              <a:pathLst>
                <a:path w="7728" h="8073" extrusionOk="0">
                  <a:moveTo>
                    <a:pt x="203" y="0"/>
                  </a:moveTo>
                  <a:cubicBezTo>
                    <a:pt x="143" y="84"/>
                    <a:pt x="84" y="131"/>
                    <a:pt x="0" y="179"/>
                  </a:cubicBezTo>
                  <a:lnTo>
                    <a:pt x="7501" y="8073"/>
                  </a:lnTo>
                  <a:cubicBezTo>
                    <a:pt x="7549" y="8013"/>
                    <a:pt x="7608" y="7954"/>
                    <a:pt x="7704" y="7918"/>
                  </a:cubicBezTo>
                  <a:cubicBezTo>
                    <a:pt x="7716" y="7918"/>
                    <a:pt x="7716" y="7918"/>
                    <a:pt x="7727" y="7906"/>
                  </a:cubicBez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20"/>
            <p:cNvSpPr/>
            <p:nvPr/>
          </p:nvSpPr>
          <p:spPr>
            <a:xfrm>
              <a:off x="1187625" y="2041750"/>
              <a:ext cx="121175" cy="334600"/>
            </a:xfrm>
            <a:custGeom>
              <a:avLst/>
              <a:gdLst/>
              <a:ahLst/>
              <a:cxnLst/>
              <a:rect l="l" t="t" r="r" b="b"/>
              <a:pathLst>
                <a:path w="4847" h="13384" extrusionOk="0">
                  <a:moveTo>
                    <a:pt x="275" y="0"/>
                  </a:moveTo>
                  <a:lnTo>
                    <a:pt x="275" y="0"/>
                  </a:lnTo>
                  <a:cubicBezTo>
                    <a:pt x="180" y="48"/>
                    <a:pt x="96" y="72"/>
                    <a:pt x="1" y="72"/>
                  </a:cubicBezTo>
                  <a:lnTo>
                    <a:pt x="4752" y="13383"/>
                  </a:lnTo>
                  <a:cubicBezTo>
                    <a:pt x="4775" y="13371"/>
                    <a:pt x="4823" y="13347"/>
                    <a:pt x="4847" y="13335"/>
                  </a:cubicBezTo>
                  <a:lnTo>
                    <a:pt x="4835" y="12847"/>
                  </a:lnTo>
                  <a:lnTo>
                    <a:pt x="263" y="72"/>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20"/>
            <p:cNvSpPr/>
            <p:nvPr/>
          </p:nvSpPr>
          <p:spPr>
            <a:xfrm>
              <a:off x="1188525" y="1816725"/>
              <a:ext cx="109275" cy="186650"/>
            </a:xfrm>
            <a:custGeom>
              <a:avLst/>
              <a:gdLst/>
              <a:ahLst/>
              <a:cxnLst/>
              <a:rect l="l" t="t" r="r" b="b"/>
              <a:pathLst>
                <a:path w="4371" h="7466" extrusionOk="0">
                  <a:moveTo>
                    <a:pt x="4144" y="0"/>
                  </a:moveTo>
                  <a:lnTo>
                    <a:pt x="1" y="7382"/>
                  </a:lnTo>
                  <a:cubicBezTo>
                    <a:pt x="84" y="7394"/>
                    <a:pt x="179" y="7430"/>
                    <a:pt x="251" y="7466"/>
                  </a:cubicBezTo>
                  <a:lnTo>
                    <a:pt x="4370" y="143"/>
                  </a:lnTo>
                  <a:cubicBezTo>
                    <a:pt x="4287" y="119"/>
                    <a:pt x="4204" y="72"/>
                    <a:pt x="414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20"/>
            <p:cNvSpPr/>
            <p:nvPr/>
          </p:nvSpPr>
          <p:spPr>
            <a:xfrm>
              <a:off x="1113225" y="2036700"/>
              <a:ext cx="60750" cy="102100"/>
            </a:xfrm>
            <a:custGeom>
              <a:avLst/>
              <a:gdLst/>
              <a:ahLst/>
              <a:cxnLst/>
              <a:rect l="l" t="t" r="r" b="b"/>
              <a:pathLst>
                <a:path w="2430" h="4084" extrusionOk="0">
                  <a:moveTo>
                    <a:pt x="2215" y="0"/>
                  </a:moveTo>
                  <a:lnTo>
                    <a:pt x="0" y="3893"/>
                  </a:lnTo>
                  <a:cubicBezTo>
                    <a:pt x="72" y="3953"/>
                    <a:pt x="155" y="4012"/>
                    <a:pt x="215" y="4084"/>
                  </a:cubicBezTo>
                  <a:lnTo>
                    <a:pt x="2429" y="179"/>
                  </a:lnTo>
                  <a:cubicBezTo>
                    <a:pt x="2358" y="131"/>
                    <a:pt x="2274" y="72"/>
                    <a:pt x="22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20"/>
            <p:cNvSpPr/>
            <p:nvPr/>
          </p:nvSpPr>
          <p:spPr>
            <a:xfrm>
              <a:off x="1299250" y="1820900"/>
              <a:ext cx="16700" cy="554550"/>
            </a:xfrm>
            <a:custGeom>
              <a:avLst/>
              <a:gdLst/>
              <a:ahLst/>
              <a:cxnLst/>
              <a:rect l="l" t="t" r="r" b="b"/>
              <a:pathLst>
                <a:path w="668" h="22182" extrusionOk="0">
                  <a:moveTo>
                    <a:pt x="1" y="0"/>
                  </a:moveTo>
                  <a:lnTo>
                    <a:pt x="394" y="21693"/>
                  </a:lnTo>
                  <a:lnTo>
                    <a:pt x="406" y="22181"/>
                  </a:lnTo>
                  <a:cubicBezTo>
                    <a:pt x="447" y="22175"/>
                    <a:pt x="492" y="22172"/>
                    <a:pt x="537" y="22172"/>
                  </a:cubicBezTo>
                  <a:cubicBezTo>
                    <a:pt x="581" y="22172"/>
                    <a:pt x="626" y="22175"/>
                    <a:pt x="668" y="22181"/>
                  </a:cubicBezTo>
                  <a:lnTo>
                    <a:pt x="275" y="12"/>
                  </a:lnTo>
                  <a:cubicBezTo>
                    <a:pt x="235" y="17"/>
                    <a:pt x="198" y="20"/>
                    <a:pt x="161" y="20"/>
                  </a:cubicBezTo>
                  <a:cubicBezTo>
                    <a:pt x="108" y="20"/>
                    <a:pt x="57" y="14"/>
                    <a:pt x="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20"/>
            <p:cNvSpPr/>
            <p:nvPr/>
          </p:nvSpPr>
          <p:spPr>
            <a:xfrm>
              <a:off x="1293600" y="1501500"/>
              <a:ext cx="11925" cy="289650"/>
            </a:xfrm>
            <a:custGeom>
              <a:avLst/>
              <a:gdLst/>
              <a:ahLst/>
              <a:cxnLst/>
              <a:rect l="l" t="t" r="r" b="b"/>
              <a:pathLst>
                <a:path w="477" h="11586" extrusionOk="0">
                  <a:moveTo>
                    <a:pt x="1" y="1"/>
                  </a:moveTo>
                  <a:lnTo>
                    <a:pt x="215" y="11585"/>
                  </a:lnTo>
                  <a:cubicBezTo>
                    <a:pt x="268" y="11563"/>
                    <a:pt x="325" y="11555"/>
                    <a:pt x="382" y="11555"/>
                  </a:cubicBezTo>
                  <a:cubicBezTo>
                    <a:pt x="414" y="11555"/>
                    <a:pt x="446" y="11557"/>
                    <a:pt x="477" y="11562"/>
                  </a:cubicBezTo>
                  <a:lnTo>
                    <a:pt x="274" y="36"/>
                  </a:lnTo>
                  <a:cubicBezTo>
                    <a:pt x="239" y="36"/>
                    <a:pt x="215" y="48"/>
                    <a:pt x="179" y="48"/>
                  </a:cubicBezTo>
                  <a:cubicBezTo>
                    <a:pt x="120" y="36"/>
                    <a:pt x="60" y="36"/>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20"/>
            <p:cNvSpPr/>
            <p:nvPr/>
          </p:nvSpPr>
          <p:spPr>
            <a:xfrm>
              <a:off x="1418325" y="1523825"/>
              <a:ext cx="47050" cy="166425"/>
            </a:xfrm>
            <a:custGeom>
              <a:avLst/>
              <a:gdLst/>
              <a:ahLst/>
              <a:cxnLst/>
              <a:rect l="l" t="t" r="r" b="b"/>
              <a:pathLst>
                <a:path w="1882" h="6657" extrusionOk="0">
                  <a:moveTo>
                    <a:pt x="250" y="1"/>
                  </a:moveTo>
                  <a:cubicBezTo>
                    <a:pt x="238" y="1"/>
                    <a:pt x="227" y="13"/>
                    <a:pt x="227" y="13"/>
                  </a:cubicBezTo>
                  <a:cubicBezTo>
                    <a:pt x="155" y="48"/>
                    <a:pt x="72" y="72"/>
                    <a:pt x="0" y="72"/>
                  </a:cubicBezTo>
                  <a:lnTo>
                    <a:pt x="1608" y="6656"/>
                  </a:lnTo>
                  <a:cubicBezTo>
                    <a:pt x="1703" y="6621"/>
                    <a:pt x="1786" y="6597"/>
                    <a:pt x="1881" y="6597"/>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20"/>
            <p:cNvSpPr/>
            <p:nvPr/>
          </p:nvSpPr>
          <p:spPr>
            <a:xfrm>
              <a:off x="1083450" y="1458350"/>
              <a:ext cx="203625" cy="33050"/>
            </a:xfrm>
            <a:custGeom>
              <a:avLst/>
              <a:gdLst/>
              <a:ahLst/>
              <a:cxnLst/>
              <a:rect l="l" t="t" r="r" b="b"/>
              <a:pathLst>
                <a:path w="8145" h="1322" extrusionOk="0">
                  <a:moveTo>
                    <a:pt x="1" y="0"/>
                  </a:moveTo>
                  <a:lnTo>
                    <a:pt x="1" y="286"/>
                  </a:lnTo>
                  <a:lnTo>
                    <a:pt x="8097" y="1322"/>
                  </a:lnTo>
                  <a:lnTo>
                    <a:pt x="8097" y="1298"/>
                  </a:lnTo>
                  <a:cubicBezTo>
                    <a:pt x="8085" y="1191"/>
                    <a:pt x="8109" y="1108"/>
                    <a:pt x="8145" y="1048"/>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20"/>
            <p:cNvSpPr/>
            <p:nvPr/>
          </p:nvSpPr>
          <p:spPr>
            <a:xfrm>
              <a:off x="1291825" y="1342550"/>
              <a:ext cx="8050" cy="136050"/>
            </a:xfrm>
            <a:custGeom>
              <a:avLst/>
              <a:gdLst/>
              <a:ahLst/>
              <a:cxnLst/>
              <a:rect l="l" t="t" r="r" b="b"/>
              <a:pathLst>
                <a:path w="322" h="5442" extrusionOk="0">
                  <a:moveTo>
                    <a:pt x="0" y="1"/>
                  </a:moveTo>
                  <a:lnTo>
                    <a:pt x="60" y="5442"/>
                  </a:lnTo>
                  <a:cubicBezTo>
                    <a:pt x="119" y="5406"/>
                    <a:pt x="179" y="5406"/>
                    <a:pt x="238" y="5406"/>
                  </a:cubicBezTo>
                  <a:cubicBezTo>
                    <a:pt x="274" y="5406"/>
                    <a:pt x="298" y="5406"/>
                    <a:pt x="322" y="5418"/>
                  </a:cubicBezTo>
                  <a:lnTo>
                    <a:pt x="274" y="96"/>
                  </a:lnTo>
                  <a:cubicBezTo>
                    <a:pt x="179" y="72"/>
                    <a:pt x="72" y="48"/>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20"/>
            <p:cNvSpPr/>
            <p:nvPr/>
          </p:nvSpPr>
          <p:spPr>
            <a:xfrm>
              <a:off x="1688000" y="1544675"/>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20"/>
            <p:cNvSpPr/>
            <p:nvPr/>
          </p:nvSpPr>
          <p:spPr>
            <a:xfrm>
              <a:off x="1309675" y="1487525"/>
              <a:ext cx="94675" cy="19650"/>
            </a:xfrm>
            <a:custGeom>
              <a:avLst/>
              <a:gdLst/>
              <a:ahLst/>
              <a:cxnLst/>
              <a:rect l="l" t="t" r="r" b="b"/>
              <a:pathLst>
                <a:path w="3787" h="786" extrusionOk="0">
                  <a:moveTo>
                    <a:pt x="12" y="0"/>
                  </a:moveTo>
                  <a:cubicBezTo>
                    <a:pt x="36" y="24"/>
                    <a:pt x="36" y="72"/>
                    <a:pt x="36" y="95"/>
                  </a:cubicBezTo>
                  <a:cubicBezTo>
                    <a:pt x="36" y="155"/>
                    <a:pt x="12" y="214"/>
                    <a:pt x="1" y="262"/>
                  </a:cubicBezTo>
                  <a:lnTo>
                    <a:pt x="3668" y="786"/>
                  </a:lnTo>
                  <a:cubicBezTo>
                    <a:pt x="3680" y="691"/>
                    <a:pt x="3727" y="607"/>
                    <a:pt x="3787" y="536"/>
                  </a:cubicBez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20"/>
            <p:cNvSpPr/>
            <p:nvPr/>
          </p:nvSpPr>
          <p:spPr>
            <a:xfrm>
              <a:off x="1687700" y="15458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20"/>
            <p:cNvSpPr/>
            <p:nvPr/>
          </p:nvSpPr>
          <p:spPr>
            <a:xfrm>
              <a:off x="1430825" y="1504475"/>
              <a:ext cx="247675" cy="41700"/>
            </a:xfrm>
            <a:custGeom>
              <a:avLst/>
              <a:gdLst/>
              <a:ahLst/>
              <a:cxnLst/>
              <a:rect l="l" t="t" r="r" b="b"/>
              <a:pathLst>
                <a:path w="9907" h="1668" extrusionOk="0">
                  <a:moveTo>
                    <a:pt x="0" y="1"/>
                  </a:moveTo>
                  <a:lnTo>
                    <a:pt x="0" y="1"/>
                  </a:lnTo>
                  <a:cubicBezTo>
                    <a:pt x="48" y="108"/>
                    <a:pt x="72" y="191"/>
                    <a:pt x="48" y="287"/>
                  </a:cubicBezTo>
                  <a:lnTo>
                    <a:pt x="9799" y="1668"/>
                  </a:lnTo>
                  <a:lnTo>
                    <a:pt x="9906" y="1596"/>
                  </a:lnTo>
                  <a:lnTo>
                    <a:pt x="9478" y="1346"/>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20"/>
            <p:cNvSpPr/>
            <p:nvPr/>
          </p:nvSpPr>
          <p:spPr>
            <a:xfrm>
              <a:off x="1687100" y="1546450"/>
              <a:ext cx="25" cy="625"/>
            </a:xfrm>
            <a:custGeom>
              <a:avLst/>
              <a:gdLst/>
              <a:ahLst/>
              <a:cxnLst/>
              <a:rect l="l" t="t" r="r" b="b"/>
              <a:pathLst>
                <a:path w="1" h="25" extrusionOk="0">
                  <a:moveTo>
                    <a:pt x="1" y="24"/>
                  </a:moveTo>
                  <a:lnTo>
                    <a:pt x="1" y="24"/>
                  </a:lnTo>
                  <a:cubicBezTo>
                    <a:pt x="1" y="1"/>
                    <a:pt x="1" y="24"/>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20"/>
            <p:cNvSpPr/>
            <p:nvPr/>
          </p:nvSpPr>
          <p:spPr>
            <a:xfrm>
              <a:off x="1687700" y="15455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20"/>
            <p:cNvSpPr/>
            <p:nvPr/>
          </p:nvSpPr>
          <p:spPr>
            <a:xfrm>
              <a:off x="1476075" y="1544675"/>
              <a:ext cx="211050" cy="154800"/>
            </a:xfrm>
            <a:custGeom>
              <a:avLst/>
              <a:gdLst/>
              <a:ahLst/>
              <a:cxnLst/>
              <a:rect l="l" t="t" r="r" b="b"/>
              <a:pathLst>
                <a:path w="8442" h="6192" extrusionOk="0">
                  <a:moveTo>
                    <a:pt x="8096" y="0"/>
                  </a:moveTo>
                  <a:lnTo>
                    <a:pt x="7989" y="72"/>
                  </a:lnTo>
                  <a:lnTo>
                    <a:pt x="0" y="5965"/>
                  </a:lnTo>
                  <a:cubicBezTo>
                    <a:pt x="60" y="6025"/>
                    <a:pt x="119" y="6084"/>
                    <a:pt x="143" y="6179"/>
                  </a:cubicBezTo>
                  <a:cubicBezTo>
                    <a:pt x="143" y="6179"/>
                    <a:pt x="143" y="6191"/>
                    <a:pt x="155" y="6191"/>
                  </a:cubicBezTo>
                  <a:lnTo>
                    <a:pt x="8442" y="95"/>
                  </a:lnTo>
                  <a:lnTo>
                    <a:pt x="8442" y="95"/>
                  </a:lnTo>
                  <a:cubicBezTo>
                    <a:pt x="8418" y="107"/>
                    <a:pt x="8418" y="107"/>
                    <a:pt x="8406" y="107"/>
                  </a:cubicBezTo>
                  <a:lnTo>
                    <a:pt x="8394" y="107"/>
                  </a:lnTo>
                  <a:cubicBezTo>
                    <a:pt x="8370" y="107"/>
                    <a:pt x="8358" y="119"/>
                    <a:pt x="8346" y="119"/>
                  </a:cubicBezTo>
                  <a:lnTo>
                    <a:pt x="8299" y="119"/>
                  </a:lnTo>
                  <a:cubicBezTo>
                    <a:pt x="8287" y="119"/>
                    <a:pt x="8287" y="119"/>
                    <a:pt x="8275" y="107"/>
                  </a:cubicBezTo>
                  <a:lnTo>
                    <a:pt x="809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20"/>
            <p:cNvSpPr/>
            <p:nvPr/>
          </p:nvSpPr>
          <p:spPr>
            <a:xfrm>
              <a:off x="1688000" y="1544675"/>
              <a:ext cx="25" cy="325"/>
            </a:xfrm>
            <a:custGeom>
              <a:avLst/>
              <a:gdLst/>
              <a:ahLst/>
              <a:cxnLst/>
              <a:rect l="l" t="t" r="r" b="b"/>
              <a:pathLst>
                <a:path w="1" h="13" extrusionOk="0">
                  <a:moveTo>
                    <a:pt x="0" y="12"/>
                  </a:moveTo>
                  <a:cubicBezTo>
                    <a:pt x="0" y="12"/>
                    <a:pt x="0" y="0"/>
                    <a:pt x="0" y="12"/>
                  </a:cubicBezTo>
                  <a:cubicBezTo>
                    <a:pt x="0" y="0"/>
                    <a:pt x="0" y="0"/>
                    <a:pt x="0" y="12"/>
                  </a:cubicBezTo>
                  <a:cubicBezTo>
                    <a:pt x="0" y="0"/>
                    <a:pt x="0" y="0"/>
                    <a:pt x="0"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20"/>
            <p:cNvSpPr/>
            <p:nvPr/>
          </p:nvSpPr>
          <p:spPr>
            <a:xfrm>
              <a:off x="1681750" y="1319350"/>
              <a:ext cx="26225" cy="225050"/>
            </a:xfrm>
            <a:custGeom>
              <a:avLst/>
              <a:gdLst/>
              <a:ahLst/>
              <a:cxnLst/>
              <a:rect l="l" t="t" r="r" b="b"/>
              <a:pathLst>
                <a:path w="1049" h="9002" extrusionOk="0">
                  <a:moveTo>
                    <a:pt x="750" y="0"/>
                  </a:moveTo>
                  <a:lnTo>
                    <a:pt x="0" y="8763"/>
                  </a:lnTo>
                  <a:lnTo>
                    <a:pt x="191" y="8870"/>
                  </a:lnTo>
                  <a:cubicBezTo>
                    <a:pt x="238" y="8894"/>
                    <a:pt x="274" y="8942"/>
                    <a:pt x="274" y="9001"/>
                  </a:cubicBezTo>
                  <a:lnTo>
                    <a:pt x="104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20"/>
            <p:cNvSpPr/>
            <p:nvPr/>
          </p:nvSpPr>
          <p:spPr>
            <a:xfrm>
              <a:off x="1687100" y="1546450"/>
              <a:ext cx="25" cy="625"/>
            </a:xfrm>
            <a:custGeom>
              <a:avLst/>
              <a:gdLst/>
              <a:ahLst/>
              <a:cxnLst/>
              <a:rect l="l" t="t" r="r" b="b"/>
              <a:pathLst>
                <a:path w="1" h="25" extrusionOk="0">
                  <a:moveTo>
                    <a:pt x="1" y="24"/>
                  </a:moveTo>
                  <a:cubicBezTo>
                    <a:pt x="1" y="24"/>
                    <a:pt x="1" y="1"/>
                    <a:pt x="1" y="24"/>
                  </a:cubicBezTo>
                  <a:cubicBezTo>
                    <a:pt x="1" y="1"/>
                    <a:pt x="1" y="1"/>
                    <a:pt x="1" y="24"/>
                  </a:cubicBezTo>
                  <a:cubicBezTo>
                    <a:pt x="1" y="1"/>
                    <a:pt x="1" y="1"/>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20"/>
            <p:cNvSpPr/>
            <p:nvPr/>
          </p:nvSpPr>
          <p:spPr>
            <a:xfrm>
              <a:off x="1684125" y="1547650"/>
              <a:ext cx="625" cy="25"/>
            </a:xfrm>
            <a:custGeom>
              <a:avLst/>
              <a:gdLst/>
              <a:ahLst/>
              <a:cxnLst/>
              <a:rect l="l" t="t" r="r" b="b"/>
              <a:pathLst>
                <a:path w="25" h="1" extrusionOk="0">
                  <a:moveTo>
                    <a:pt x="24" y="0"/>
                  </a:moveTo>
                  <a:lnTo>
                    <a:pt x="1" y="0"/>
                  </a:lnTo>
                  <a:lnTo>
                    <a:pt x="24" y="0"/>
                  </a:lnTo>
                  <a:cubicBezTo>
                    <a:pt x="12" y="0"/>
                    <a:pt x="24" y="0"/>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20"/>
            <p:cNvSpPr/>
            <p:nvPr/>
          </p:nvSpPr>
          <p:spPr>
            <a:xfrm>
              <a:off x="1687700" y="1545550"/>
              <a:ext cx="25" cy="325"/>
            </a:xfrm>
            <a:custGeom>
              <a:avLst/>
              <a:gdLst/>
              <a:ahLst/>
              <a:cxnLst/>
              <a:rect l="l" t="t" r="r" b="b"/>
              <a:pathLst>
                <a:path w="1" h="13" extrusionOk="0">
                  <a:moveTo>
                    <a:pt x="0" y="13"/>
                  </a:moveTo>
                  <a:lnTo>
                    <a:pt x="0" y="13"/>
                  </a:lnTo>
                  <a:lnTo>
                    <a:pt x="0" y="13"/>
                  </a:lnTo>
                  <a:cubicBezTo>
                    <a:pt x="0" y="1"/>
                    <a:pt x="0" y="1"/>
                    <a:pt x="0"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20"/>
            <p:cNvSpPr/>
            <p:nvPr/>
          </p:nvSpPr>
          <p:spPr>
            <a:xfrm>
              <a:off x="1684725" y="1547650"/>
              <a:ext cx="25" cy="25"/>
            </a:xfrm>
            <a:custGeom>
              <a:avLst/>
              <a:gdLst/>
              <a:ahLst/>
              <a:cxnLst/>
              <a:rect l="l" t="t" r="r" b="b"/>
              <a:pathLst>
                <a:path w="1" h="1" extrusionOk="0">
                  <a:moveTo>
                    <a:pt x="0" y="0"/>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20"/>
            <p:cNvSpPr/>
            <p:nvPr/>
          </p:nvSpPr>
          <p:spPr>
            <a:xfrm>
              <a:off x="1323375" y="1333625"/>
              <a:ext cx="364650" cy="214350"/>
            </a:xfrm>
            <a:custGeom>
              <a:avLst/>
              <a:gdLst/>
              <a:ahLst/>
              <a:cxnLst/>
              <a:rect l="l" t="t" r="r" b="b"/>
              <a:pathLst>
                <a:path w="14586" h="8574" extrusionOk="0">
                  <a:moveTo>
                    <a:pt x="203" y="1"/>
                  </a:moveTo>
                  <a:cubicBezTo>
                    <a:pt x="143" y="84"/>
                    <a:pt x="84" y="155"/>
                    <a:pt x="0" y="215"/>
                  </a:cubicBezTo>
                  <a:lnTo>
                    <a:pt x="13752" y="8204"/>
                  </a:lnTo>
                  <a:lnTo>
                    <a:pt x="14192" y="8454"/>
                  </a:lnTo>
                  <a:lnTo>
                    <a:pt x="14371" y="8561"/>
                  </a:lnTo>
                  <a:cubicBezTo>
                    <a:pt x="14383" y="8561"/>
                    <a:pt x="14383" y="8573"/>
                    <a:pt x="14395" y="8573"/>
                  </a:cubicBezTo>
                  <a:lnTo>
                    <a:pt x="14442" y="8573"/>
                  </a:lnTo>
                  <a:cubicBezTo>
                    <a:pt x="14454" y="8573"/>
                    <a:pt x="14466" y="8573"/>
                    <a:pt x="14490" y="8561"/>
                  </a:cubicBezTo>
                  <a:lnTo>
                    <a:pt x="14502" y="8561"/>
                  </a:lnTo>
                  <a:cubicBezTo>
                    <a:pt x="14514" y="8561"/>
                    <a:pt x="14514" y="8549"/>
                    <a:pt x="14526" y="8549"/>
                  </a:cubicBezTo>
                  <a:cubicBezTo>
                    <a:pt x="14550" y="8537"/>
                    <a:pt x="14550" y="8537"/>
                    <a:pt x="14550" y="8514"/>
                  </a:cubicBezTo>
                  <a:lnTo>
                    <a:pt x="14550" y="8502"/>
                  </a:lnTo>
                  <a:lnTo>
                    <a:pt x="14550" y="8490"/>
                  </a:lnTo>
                  <a:lnTo>
                    <a:pt x="14550" y="8478"/>
                  </a:lnTo>
                  <a:cubicBezTo>
                    <a:pt x="14585" y="8383"/>
                    <a:pt x="14573" y="8335"/>
                    <a:pt x="14514" y="8311"/>
                  </a:cubicBezTo>
                  <a:lnTo>
                    <a:pt x="14323" y="8204"/>
                  </a:ln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20"/>
            <p:cNvSpPr/>
            <p:nvPr/>
          </p:nvSpPr>
          <p:spPr>
            <a:xfrm>
              <a:off x="1273950" y="1318750"/>
              <a:ext cx="60750" cy="26600"/>
            </a:xfrm>
            <a:custGeom>
              <a:avLst/>
              <a:gdLst/>
              <a:ahLst/>
              <a:cxnLst/>
              <a:rect l="l" t="t" r="r" b="b"/>
              <a:pathLst>
                <a:path w="2430" h="1064" extrusionOk="0">
                  <a:moveTo>
                    <a:pt x="1" y="0"/>
                  </a:moveTo>
                  <a:cubicBezTo>
                    <a:pt x="13" y="119"/>
                    <a:pt x="60" y="250"/>
                    <a:pt x="120" y="369"/>
                  </a:cubicBezTo>
                  <a:cubicBezTo>
                    <a:pt x="251" y="643"/>
                    <a:pt x="465" y="834"/>
                    <a:pt x="715" y="953"/>
                  </a:cubicBezTo>
                  <a:cubicBezTo>
                    <a:pt x="810" y="1000"/>
                    <a:pt x="894" y="1012"/>
                    <a:pt x="989" y="1048"/>
                  </a:cubicBezTo>
                  <a:cubicBezTo>
                    <a:pt x="1062" y="1058"/>
                    <a:pt x="1135" y="1063"/>
                    <a:pt x="1209" y="1063"/>
                  </a:cubicBezTo>
                  <a:cubicBezTo>
                    <a:pt x="1401" y="1063"/>
                    <a:pt x="1594" y="1027"/>
                    <a:pt x="1775" y="941"/>
                  </a:cubicBezTo>
                  <a:cubicBezTo>
                    <a:pt x="1858" y="893"/>
                    <a:pt x="1941" y="858"/>
                    <a:pt x="2001" y="786"/>
                  </a:cubicBezTo>
                  <a:cubicBezTo>
                    <a:pt x="2072" y="727"/>
                    <a:pt x="2132" y="655"/>
                    <a:pt x="2192" y="584"/>
                  </a:cubicBezTo>
                  <a:cubicBezTo>
                    <a:pt x="2322" y="417"/>
                    <a:pt x="2394" y="215"/>
                    <a:pt x="243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20"/>
            <p:cNvSpPr/>
            <p:nvPr/>
          </p:nvSpPr>
          <p:spPr>
            <a:xfrm>
              <a:off x="1159350" y="2001350"/>
              <a:ext cx="50050" cy="42850"/>
            </a:xfrm>
            <a:custGeom>
              <a:avLst/>
              <a:gdLst/>
              <a:ahLst/>
              <a:cxnLst/>
              <a:rect l="l" t="t" r="r" b="b"/>
              <a:pathLst>
                <a:path w="2002" h="1714" extrusionOk="0">
                  <a:moveTo>
                    <a:pt x="1013" y="0"/>
                  </a:moveTo>
                  <a:cubicBezTo>
                    <a:pt x="968" y="0"/>
                    <a:pt x="924" y="3"/>
                    <a:pt x="882" y="9"/>
                  </a:cubicBezTo>
                  <a:cubicBezTo>
                    <a:pt x="787" y="21"/>
                    <a:pt x="703" y="57"/>
                    <a:pt x="608" y="81"/>
                  </a:cubicBezTo>
                  <a:cubicBezTo>
                    <a:pt x="179" y="295"/>
                    <a:pt x="1" y="807"/>
                    <a:pt x="227" y="1247"/>
                  </a:cubicBezTo>
                  <a:cubicBezTo>
                    <a:pt x="251" y="1307"/>
                    <a:pt x="299" y="1366"/>
                    <a:pt x="346" y="1426"/>
                  </a:cubicBezTo>
                  <a:cubicBezTo>
                    <a:pt x="406" y="1497"/>
                    <a:pt x="477" y="1557"/>
                    <a:pt x="549" y="1605"/>
                  </a:cubicBezTo>
                  <a:cubicBezTo>
                    <a:pt x="709" y="1669"/>
                    <a:pt x="898" y="1714"/>
                    <a:pt x="1072" y="1714"/>
                  </a:cubicBezTo>
                  <a:cubicBezTo>
                    <a:pt x="1092" y="1714"/>
                    <a:pt x="1112" y="1713"/>
                    <a:pt x="1132" y="1712"/>
                  </a:cubicBezTo>
                  <a:cubicBezTo>
                    <a:pt x="1227" y="1688"/>
                    <a:pt x="1311" y="1664"/>
                    <a:pt x="1406" y="1628"/>
                  </a:cubicBezTo>
                  <a:lnTo>
                    <a:pt x="1489" y="1593"/>
                  </a:lnTo>
                  <a:cubicBezTo>
                    <a:pt x="1846" y="1343"/>
                    <a:pt x="2001" y="878"/>
                    <a:pt x="1787" y="473"/>
                  </a:cubicBezTo>
                  <a:cubicBezTo>
                    <a:pt x="1703" y="307"/>
                    <a:pt x="1561" y="176"/>
                    <a:pt x="1418" y="104"/>
                  </a:cubicBezTo>
                  <a:cubicBezTo>
                    <a:pt x="1322" y="57"/>
                    <a:pt x="1239" y="21"/>
                    <a:pt x="1144" y="9"/>
                  </a:cubicBezTo>
                  <a:cubicBezTo>
                    <a:pt x="1102" y="3"/>
                    <a:pt x="1058" y="0"/>
                    <a:pt x="101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20"/>
            <p:cNvSpPr/>
            <p:nvPr/>
          </p:nvSpPr>
          <p:spPr>
            <a:xfrm>
              <a:off x="1083450" y="2128475"/>
              <a:ext cx="44675" cy="61325"/>
            </a:xfrm>
            <a:custGeom>
              <a:avLst/>
              <a:gdLst/>
              <a:ahLst/>
              <a:cxnLst/>
              <a:rect l="l" t="t" r="r" b="b"/>
              <a:pathLst>
                <a:path w="1787" h="2453" extrusionOk="0">
                  <a:moveTo>
                    <a:pt x="465" y="1"/>
                  </a:moveTo>
                  <a:cubicBezTo>
                    <a:pt x="309" y="1"/>
                    <a:pt x="151" y="30"/>
                    <a:pt x="1" y="91"/>
                  </a:cubicBezTo>
                  <a:lnTo>
                    <a:pt x="1" y="2366"/>
                  </a:lnTo>
                  <a:cubicBezTo>
                    <a:pt x="148" y="2422"/>
                    <a:pt x="312" y="2452"/>
                    <a:pt x="479" y="2452"/>
                  </a:cubicBezTo>
                  <a:cubicBezTo>
                    <a:pt x="660" y="2452"/>
                    <a:pt x="845" y="2416"/>
                    <a:pt x="1013" y="2342"/>
                  </a:cubicBezTo>
                  <a:cubicBezTo>
                    <a:pt x="1072" y="2306"/>
                    <a:pt x="1144" y="2258"/>
                    <a:pt x="1203" y="2223"/>
                  </a:cubicBezTo>
                  <a:cubicBezTo>
                    <a:pt x="1263" y="2139"/>
                    <a:pt x="1346" y="2080"/>
                    <a:pt x="1406" y="2020"/>
                  </a:cubicBezTo>
                  <a:cubicBezTo>
                    <a:pt x="1715" y="1663"/>
                    <a:pt x="1787" y="1127"/>
                    <a:pt x="1560" y="687"/>
                  </a:cubicBezTo>
                  <a:cubicBezTo>
                    <a:pt x="1513" y="592"/>
                    <a:pt x="1465" y="508"/>
                    <a:pt x="1406" y="437"/>
                  </a:cubicBezTo>
                  <a:cubicBezTo>
                    <a:pt x="1346" y="353"/>
                    <a:pt x="1263" y="294"/>
                    <a:pt x="1191" y="234"/>
                  </a:cubicBezTo>
                  <a:cubicBezTo>
                    <a:pt x="989" y="84"/>
                    <a:pt x="730" y="1"/>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20"/>
            <p:cNvSpPr/>
            <p:nvPr/>
          </p:nvSpPr>
          <p:spPr>
            <a:xfrm>
              <a:off x="1288250" y="1790575"/>
              <a:ext cx="32175" cy="31125"/>
            </a:xfrm>
            <a:custGeom>
              <a:avLst/>
              <a:gdLst/>
              <a:ahLst/>
              <a:cxnLst/>
              <a:rect l="l" t="t" r="r" b="b"/>
              <a:pathLst>
                <a:path w="1287" h="1245" extrusionOk="0">
                  <a:moveTo>
                    <a:pt x="577" y="1"/>
                  </a:moveTo>
                  <a:cubicBezTo>
                    <a:pt x="530" y="1"/>
                    <a:pt x="477" y="14"/>
                    <a:pt x="429" y="34"/>
                  </a:cubicBezTo>
                  <a:lnTo>
                    <a:pt x="334" y="82"/>
                  </a:lnTo>
                  <a:cubicBezTo>
                    <a:pt x="167" y="165"/>
                    <a:pt x="60" y="320"/>
                    <a:pt x="12" y="499"/>
                  </a:cubicBezTo>
                  <a:cubicBezTo>
                    <a:pt x="0" y="582"/>
                    <a:pt x="0" y="677"/>
                    <a:pt x="12" y="761"/>
                  </a:cubicBezTo>
                  <a:lnTo>
                    <a:pt x="60" y="892"/>
                  </a:lnTo>
                  <a:cubicBezTo>
                    <a:pt x="84" y="951"/>
                    <a:pt x="119" y="999"/>
                    <a:pt x="155" y="1058"/>
                  </a:cubicBezTo>
                  <a:cubicBezTo>
                    <a:pt x="215" y="1130"/>
                    <a:pt x="310" y="1177"/>
                    <a:pt x="381" y="1213"/>
                  </a:cubicBezTo>
                  <a:cubicBezTo>
                    <a:pt x="393" y="1213"/>
                    <a:pt x="417" y="1225"/>
                    <a:pt x="429" y="1225"/>
                  </a:cubicBezTo>
                  <a:cubicBezTo>
                    <a:pt x="478" y="1239"/>
                    <a:pt x="531" y="1245"/>
                    <a:pt x="583" y="1245"/>
                  </a:cubicBezTo>
                  <a:cubicBezTo>
                    <a:pt x="620" y="1245"/>
                    <a:pt x="656" y="1242"/>
                    <a:pt x="691" y="1237"/>
                  </a:cubicBezTo>
                  <a:cubicBezTo>
                    <a:pt x="750" y="1225"/>
                    <a:pt x="798" y="1213"/>
                    <a:pt x="858" y="1177"/>
                  </a:cubicBezTo>
                  <a:cubicBezTo>
                    <a:pt x="1167" y="1034"/>
                    <a:pt x="1286" y="653"/>
                    <a:pt x="1131" y="356"/>
                  </a:cubicBezTo>
                  <a:cubicBezTo>
                    <a:pt x="1036" y="165"/>
                    <a:pt x="858" y="46"/>
                    <a:pt x="667" y="22"/>
                  </a:cubicBezTo>
                  <a:cubicBezTo>
                    <a:pt x="642" y="7"/>
                    <a:pt x="611" y="1"/>
                    <a:pt x="57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20"/>
            <p:cNvSpPr/>
            <p:nvPr/>
          </p:nvSpPr>
          <p:spPr>
            <a:xfrm>
              <a:off x="1297475" y="2375200"/>
              <a:ext cx="32775" cy="30800"/>
            </a:xfrm>
            <a:custGeom>
              <a:avLst/>
              <a:gdLst/>
              <a:ahLst/>
              <a:cxnLst/>
              <a:rect l="l" t="t" r="r" b="b"/>
              <a:pathLst>
                <a:path w="1311" h="1232" extrusionOk="0">
                  <a:moveTo>
                    <a:pt x="608" y="0"/>
                  </a:moveTo>
                  <a:cubicBezTo>
                    <a:pt x="563" y="0"/>
                    <a:pt x="518" y="3"/>
                    <a:pt x="477" y="9"/>
                  </a:cubicBezTo>
                  <a:cubicBezTo>
                    <a:pt x="429" y="33"/>
                    <a:pt x="393" y="33"/>
                    <a:pt x="369" y="57"/>
                  </a:cubicBezTo>
                  <a:cubicBezTo>
                    <a:pt x="358" y="57"/>
                    <a:pt x="358" y="57"/>
                    <a:pt x="346" y="69"/>
                  </a:cubicBezTo>
                  <a:cubicBezTo>
                    <a:pt x="262" y="117"/>
                    <a:pt x="191" y="164"/>
                    <a:pt x="143" y="224"/>
                  </a:cubicBezTo>
                  <a:lnTo>
                    <a:pt x="60" y="355"/>
                  </a:lnTo>
                  <a:cubicBezTo>
                    <a:pt x="12" y="450"/>
                    <a:pt x="0" y="533"/>
                    <a:pt x="0" y="628"/>
                  </a:cubicBezTo>
                  <a:cubicBezTo>
                    <a:pt x="0" y="712"/>
                    <a:pt x="12" y="807"/>
                    <a:pt x="60" y="890"/>
                  </a:cubicBezTo>
                  <a:cubicBezTo>
                    <a:pt x="160" y="1108"/>
                    <a:pt x="373" y="1232"/>
                    <a:pt x="594" y="1232"/>
                  </a:cubicBezTo>
                  <a:cubicBezTo>
                    <a:pt x="687" y="1232"/>
                    <a:pt x="781" y="1210"/>
                    <a:pt x="870" y="1164"/>
                  </a:cubicBezTo>
                  <a:cubicBezTo>
                    <a:pt x="1191" y="1009"/>
                    <a:pt x="1310" y="640"/>
                    <a:pt x="1143" y="343"/>
                  </a:cubicBezTo>
                  <a:cubicBezTo>
                    <a:pt x="1048" y="164"/>
                    <a:pt x="905" y="57"/>
                    <a:pt x="739" y="9"/>
                  </a:cubicBezTo>
                  <a:cubicBezTo>
                    <a:pt x="697" y="3"/>
                    <a:pt x="652"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20"/>
            <p:cNvSpPr/>
            <p:nvPr/>
          </p:nvSpPr>
          <p:spPr>
            <a:xfrm>
              <a:off x="1445100" y="1689025"/>
              <a:ext cx="39025" cy="34575"/>
            </a:xfrm>
            <a:custGeom>
              <a:avLst/>
              <a:gdLst/>
              <a:ahLst/>
              <a:cxnLst/>
              <a:rect l="l" t="t" r="r" b="b"/>
              <a:pathLst>
                <a:path w="1561" h="1383" extrusionOk="0">
                  <a:moveTo>
                    <a:pt x="787" y="1"/>
                  </a:moveTo>
                  <a:cubicBezTo>
                    <a:pt x="703" y="1"/>
                    <a:pt x="608" y="13"/>
                    <a:pt x="525" y="60"/>
                  </a:cubicBezTo>
                  <a:cubicBezTo>
                    <a:pt x="501" y="60"/>
                    <a:pt x="489" y="72"/>
                    <a:pt x="477" y="72"/>
                  </a:cubicBezTo>
                  <a:cubicBezTo>
                    <a:pt x="132" y="239"/>
                    <a:pt x="1" y="655"/>
                    <a:pt x="168" y="1001"/>
                  </a:cubicBezTo>
                  <a:cubicBezTo>
                    <a:pt x="277" y="1245"/>
                    <a:pt x="530" y="1382"/>
                    <a:pt x="782" y="1382"/>
                  </a:cubicBezTo>
                  <a:cubicBezTo>
                    <a:pt x="886" y="1382"/>
                    <a:pt x="990" y="1359"/>
                    <a:pt x="1084" y="1310"/>
                  </a:cubicBezTo>
                  <a:cubicBezTo>
                    <a:pt x="1430" y="1144"/>
                    <a:pt x="1561" y="727"/>
                    <a:pt x="1394" y="405"/>
                  </a:cubicBezTo>
                  <a:cubicBezTo>
                    <a:pt x="1394" y="405"/>
                    <a:pt x="1394" y="394"/>
                    <a:pt x="1382" y="394"/>
                  </a:cubicBezTo>
                  <a:cubicBezTo>
                    <a:pt x="1358" y="310"/>
                    <a:pt x="1311" y="239"/>
                    <a:pt x="1251" y="179"/>
                  </a:cubicBezTo>
                  <a:cubicBezTo>
                    <a:pt x="1132" y="60"/>
                    <a:pt x="953" y="1"/>
                    <a:pt x="7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20"/>
            <p:cNvSpPr/>
            <p:nvPr/>
          </p:nvSpPr>
          <p:spPr>
            <a:xfrm>
              <a:off x="1285875" y="1477700"/>
              <a:ext cx="24725" cy="24425"/>
            </a:xfrm>
            <a:custGeom>
              <a:avLst/>
              <a:gdLst/>
              <a:ahLst/>
              <a:cxnLst/>
              <a:rect l="l" t="t" r="r" b="b"/>
              <a:pathLst>
                <a:path w="989" h="977" extrusionOk="0">
                  <a:moveTo>
                    <a:pt x="488" y="0"/>
                  </a:moveTo>
                  <a:cubicBezTo>
                    <a:pt x="429" y="0"/>
                    <a:pt x="369" y="12"/>
                    <a:pt x="310" y="36"/>
                  </a:cubicBezTo>
                  <a:cubicBezTo>
                    <a:pt x="214" y="72"/>
                    <a:pt x="119" y="155"/>
                    <a:pt x="60" y="250"/>
                  </a:cubicBezTo>
                  <a:cubicBezTo>
                    <a:pt x="12" y="334"/>
                    <a:pt x="0" y="405"/>
                    <a:pt x="0" y="488"/>
                  </a:cubicBezTo>
                  <a:lnTo>
                    <a:pt x="0" y="524"/>
                  </a:lnTo>
                  <a:cubicBezTo>
                    <a:pt x="12" y="715"/>
                    <a:pt x="131" y="881"/>
                    <a:pt x="310" y="953"/>
                  </a:cubicBezTo>
                  <a:cubicBezTo>
                    <a:pt x="369" y="965"/>
                    <a:pt x="429" y="977"/>
                    <a:pt x="488" y="977"/>
                  </a:cubicBezTo>
                  <a:cubicBezTo>
                    <a:pt x="524" y="977"/>
                    <a:pt x="548" y="977"/>
                    <a:pt x="583" y="965"/>
                  </a:cubicBezTo>
                  <a:cubicBezTo>
                    <a:pt x="750" y="941"/>
                    <a:pt x="893" y="798"/>
                    <a:pt x="941" y="655"/>
                  </a:cubicBezTo>
                  <a:cubicBezTo>
                    <a:pt x="953" y="596"/>
                    <a:pt x="964" y="548"/>
                    <a:pt x="964" y="488"/>
                  </a:cubicBezTo>
                  <a:cubicBezTo>
                    <a:pt x="988" y="465"/>
                    <a:pt x="964" y="417"/>
                    <a:pt x="964" y="393"/>
                  </a:cubicBezTo>
                  <a:cubicBezTo>
                    <a:pt x="929" y="191"/>
                    <a:pt x="774" y="48"/>
                    <a:pt x="583" y="12"/>
                  </a:cubicBezTo>
                  <a:cubicBezTo>
                    <a:pt x="548" y="12"/>
                    <a:pt x="524" y="0"/>
                    <a:pt x="48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20"/>
            <p:cNvSpPr/>
            <p:nvPr/>
          </p:nvSpPr>
          <p:spPr>
            <a:xfrm>
              <a:off x="1400175" y="1494100"/>
              <a:ext cx="32750" cy="31300"/>
            </a:xfrm>
            <a:custGeom>
              <a:avLst/>
              <a:gdLst/>
              <a:ahLst/>
              <a:cxnLst/>
              <a:rect l="l" t="t" r="r" b="b"/>
              <a:pathLst>
                <a:path w="1310" h="1252" extrusionOk="0">
                  <a:moveTo>
                    <a:pt x="646" y="0"/>
                  </a:moveTo>
                  <a:cubicBezTo>
                    <a:pt x="553" y="0"/>
                    <a:pt x="458" y="22"/>
                    <a:pt x="369" y="70"/>
                  </a:cubicBezTo>
                  <a:cubicBezTo>
                    <a:pt x="286" y="118"/>
                    <a:pt x="202" y="178"/>
                    <a:pt x="143" y="249"/>
                  </a:cubicBezTo>
                  <a:cubicBezTo>
                    <a:pt x="83" y="321"/>
                    <a:pt x="48" y="416"/>
                    <a:pt x="24" y="499"/>
                  </a:cubicBezTo>
                  <a:cubicBezTo>
                    <a:pt x="0" y="642"/>
                    <a:pt x="12" y="773"/>
                    <a:pt x="83" y="904"/>
                  </a:cubicBezTo>
                  <a:cubicBezTo>
                    <a:pt x="193" y="1123"/>
                    <a:pt x="414" y="1252"/>
                    <a:pt x="644" y="1252"/>
                  </a:cubicBezTo>
                  <a:cubicBezTo>
                    <a:pt x="664" y="1252"/>
                    <a:pt x="683" y="1251"/>
                    <a:pt x="702" y="1249"/>
                  </a:cubicBezTo>
                  <a:cubicBezTo>
                    <a:pt x="774" y="1249"/>
                    <a:pt x="845" y="1213"/>
                    <a:pt x="917" y="1190"/>
                  </a:cubicBezTo>
                  <a:cubicBezTo>
                    <a:pt x="929" y="1194"/>
                    <a:pt x="938" y="1195"/>
                    <a:pt x="945" y="1195"/>
                  </a:cubicBezTo>
                  <a:cubicBezTo>
                    <a:pt x="960" y="1195"/>
                    <a:pt x="968" y="1190"/>
                    <a:pt x="976" y="1190"/>
                  </a:cubicBezTo>
                  <a:cubicBezTo>
                    <a:pt x="1155" y="1083"/>
                    <a:pt x="1274" y="904"/>
                    <a:pt x="1298" y="702"/>
                  </a:cubicBezTo>
                  <a:cubicBezTo>
                    <a:pt x="1310" y="606"/>
                    <a:pt x="1298" y="499"/>
                    <a:pt x="1250" y="416"/>
                  </a:cubicBezTo>
                  <a:cubicBezTo>
                    <a:pt x="1250" y="404"/>
                    <a:pt x="1226" y="392"/>
                    <a:pt x="1214" y="356"/>
                  </a:cubicBezTo>
                  <a:cubicBezTo>
                    <a:pt x="1096" y="136"/>
                    <a:pt x="875" y="0"/>
                    <a:pt x="64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2" name="Google Shape;2522;p20"/>
          <p:cNvGrpSpPr/>
          <p:nvPr/>
        </p:nvGrpSpPr>
        <p:grpSpPr>
          <a:xfrm flipH="1">
            <a:off x="7766704" y="16"/>
            <a:ext cx="1377452" cy="2398039"/>
            <a:chOff x="1083450" y="1318750"/>
            <a:chExt cx="624525" cy="1087250"/>
          </a:xfrm>
        </p:grpSpPr>
        <p:sp>
          <p:nvSpPr>
            <p:cNvPr id="2523" name="Google Shape;2523;p20"/>
            <p:cNvSpPr/>
            <p:nvPr/>
          </p:nvSpPr>
          <p:spPr>
            <a:xfrm>
              <a:off x="1083450" y="2340600"/>
              <a:ext cx="215525" cy="50325"/>
            </a:xfrm>
            <a:custGeom>
              <a:avLst/>
              <a:gdLst/>
              <a:ahLst/>
              <a:cxnLst/>
              <a:rect l="l" t="t" r="r" b="b"/>
              <a:pathLst>
                <a:path w="8621" h="2013" extrusionOk="0">
                  <a:moveTo>
                    <a:pt x="1" y="0"/>
                  </a:moveTo>
                  <a:lnTo>
                    <a:pt x="1" y="286"/>
                  </a:lnTo>
                  <a:lnTo>
                    <a:pt x="8561" y="2012"/>
                  </a:lnTo>
                  <a:cubicBezTo>
                    <a:pt x="8561" y="1917"/>
                    <a:pt x="8573" y="1834"/>
                    <a:pt x="8621" y="1739"/>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20"/>
            <p:cNvSpPr/>
            <p:nvPr/>
          </p:nvSpPr>
          <p:spPr>
            <a:xfrm>
              <a:off x="1083450" y="2130450"/>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20"/>
            <p:cNvSpPr/>
            <p:nvPr/>
          </p:nvSpPr>
          <p:spPr>
            <a:xfrm>
              <a:off x="1083450" y="1806900"/>
              <a:ext cx="20275" cy="7475"/>
            </a:xfrm>
            <a:custGeom>
              <a:avLst/>
              <a:gdLst/>
              <a:ahLst/>
              <a:cxnLst/>
              <a:rect l="l" t="t" r="r" b="b"/>
              <a:pathLst>
                <a:path w="811" h="299" extrusionOk="0">
                  <a:moveTo>
                    <a:pt x="703" y="0"/>
                  </a:moveTo>
                  <a:lnTo>
                    <a:pt x="1" y="24"/>
                  </a:lnTo>
                  <a:lnTo>
                    <a:pt x="1" y="298"/>
                  </a:lnTo>
                  <a:lnTo>
                    <a:pt x="810" y="274"/>
                  </a:lnTo>
                  <a:lnTo>
                    <a:pt x="7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20"/>
            <p:cNvSpPr/>
            <p:nvPr/>
          </p:nvSpPr>
          <p:spPr>
            <a:xfrm>
              <a:off x="1108150" y="1802425"/>
              <a:ext cx="180125" cy="11350"/>
            </a:xfrm>
            <a:custGeom>
              <a:avLst/>
              <a:gdLst/>
              <a:ahLst/>
              <a:cxnLst/>
              <a:rect l="l" t="t" r="r" b="b"/>
              <a:pathLst>
                <a:path w="7205" h="454" extrusionOk="0">
                  <a:moveTo>
                    <a:pt x="7204" y="1"/>
                  </a:moveTo>
                  <a:lnTo>
                    <a:pt x="1" y="179"/>
                  </a:lnTo>
                  <a:lnTo>
                    <a:pt x="96" y="453"/>
                  </a:lnTo>
                  <a:lnTo>
                    <a:pt x="7204" y="275"/>
                  </a:lnTo>
                  <a:cubicBezTo>
                    <a:pt x="7180" y="179"/>
                    <a:pt x="7180" y="96"/>
                    <a:pt x="720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20"/>
            <p:cNvSpPr/>
            <p:nvPr/>
          </p:nvSpPr>
          <p:spPr>
            <a:xfrm>
              <a:off x="1194475" y="2040550"/>
              <a:ext cx="2425" cy="3600"/>
            </a:xfrm>
            <a:custGeom>
              <a:avLst/>
              <a:gdLst/>
              <a:ahLst/>
              <a:cxnLst/>
              <a:rect l="l" t="t" r="r" b="b"/>
              <a:pathLst>
                <a:path w="97" h="144" extrusionOk="0">
                  <a:moveTo>
                    <a:pt x="84" y="1"/>
                  </a:moveTo>
                  <a:lnTo>
                    <a:pt x="1" y="48"/>
                  </a:lnTo>
                  <a:lnTo>
                    <a:pt x="25" y="144"/>
                  </a:lnTo>
                  <a:cubicBezTo>
                    <a:pt x="72" y="108"/>
                    <a:pt x="96" y="48"/>
                    <a:pt x="8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20"/>
            <p:cNvSpPr/>
            <p:nvPr/>
          </p:nvSpPr>
          <p:spPr>
            <a:xfrm>
              <a:off x="1083450" y="1741425"/>
              <a:ext cx="98250" cy="261650"/>
            </a:xfrm>
            <a:custGeom>
              <a:avLst/>
              <a:gdLst/>
              <a:ahLst/>
              <a:cxnLst/>
              <a:rect l="l" t="t" r="r" b="b"/>
              <a:pathLst>
                <a:path w="3930" h="10466" extrusionOk="0">
                  <a:moveTo>
                    <a:pt x="1" y="0"/>
                  </a:moveTo>
                  <a:lnTo>
                    <a:pt x="1" y="774"/>
                  </a:lnTo>
                  <a:lnTo>
                    <a:pt x="703" y="2619"/>
                  </a:lnTo>
                  <a:lnTo>
                    <a:pt x="810" y="2893"/>
                  </a:lnTo>
                  <a:lnTo>
                    <a:pt x="3668" y="10466"/>
                  </a:lnTo>
                  <a:cubicBezTo>
                    <a:pt x="3751" y="10418"/>
                    <a:pt x="3835" y="10394"/>
                    <a:pt x="3930" y="10394"/>
                  </a:cubicBezTo>
                  <a:lnTo>
                    <a:pt x="1084" y="2893"/>
                  </a:lnTo>
                  <a:lnTo>
                    <a:pt x="989" y="2619"/>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20"/>
            <p:cNvSpPr/>
            <p:nvPr/>
          </p:nvSpPr>
          <p:spPr>
            <a:xfrm>
              <a:off x="1113525" y="2178975"/>
              <a:ext cx="193200" cy="201825"/>
            </a:xfrm>
            <a:custGeom>
              <a:avLst/>
              <a:gdLst/>
              <a:ahLst/>
              <a:cxnLst/>
              <a:rect l="l" t="t" r="r" b="b"/>
              <a:pathLst>
                <a:path w="7728" h="8073" extrusionOk="0">
                  <a:moveTo>
                    <a:pt x="203" y="0"/>
                  </a:moveTo>
                  <a:cubicBezTo>
                    <a:pt x="143" y="84"/>
                    <a:pt x="84" y="131"/>
                    <a:pt x="0" y="179"/>
                  </a:cubicBezTo>
                  <a:lnTo>
                    <a:pt x="7501" y="8073"/>
                  </a:lnTo>
                  <a:cubicBezTo>
                    <a:pt x="7549" y="8013"/>
                    <a:pt x="7608" y="7954"/>
                    <a:pt x="7704" y="7918"/>
                  </a:cubicBezTo>
                  <a:cubicBezTo>
                    <a:pt x="7716" y="7918"/>
                    <a:pt x="7716" y="7918"/>
                    <a:pt x="7727" y="7906"/>
                  </a:cubicBez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20"/>
            <p:cNvSpPr/>
            <p:nvPr/>
          </p:nvSpPr>
          <p:spPr>
            <a:xfrm>
              <a:off x="1187625" y="2041750"/>
              <a:ext cx="121175" cy="334600"/>
            </a:xfrm>
            <a:custGeom>
              <a:avLst/>
              <a:gdLst/>
              <a:ahLst/>
              <a:cxnLst/>
              <a:rect l="l" t="t" r="r" b="b"/>
              <a:pathLst>
                <a:path w="4847" h="13384" extrusionOk="0">
                  <a:moveTo>
                    <a:pt x="275" y="0"/>
                  </a:moveTo>
                  <a:lnTo>
                    <a:pt x="275" y="0"/>
                  </a:lnTo>
                  <a:cubicBezTo>
                    <a:pt x="180" y="48"/>
                    <a:pt x="96" y="72"/>
                    <a:pt x="1" y="72"/>
                  </a:cubicBezTo>
                  <a:lnTo>
                    <a:pt x="4752" y="13383"/>
                  </a:lnTo>
                  <a:cubicBezTo>
                    <a:pt x="4775" y="13371"/>
                    <a:pt x="4823" y="13347"/>
                    <a:pt x="4847" y="13335"/>
                  </a:cubicBezTo>
                  <a:lnTo>
                    <a:pt x="4835" y="12847"/>
                  </a:lnTo>
                  <a:lnTo>
                    <a:pt x="263" y="72"/>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20"/>
            <p:cNvSpPr/>
            <p:nvPr/>
          </p:nvSpPr>
          <p:spPr>
            <a:xfrm>
              <a:off x="1188525" y="1816725"/>
              <a:ext cx="109275" cy="186650"/>
            </a:xfrm>
            <a:custGeom>
              <a:avLst/>
              <a:gdLst/>
              <a:ahLst/>
              <a:cxnLst/>
              <a:rect l="l" t="t" r="r" b="b"/>
              <a:pathLst>
                <a:path w="4371" h="7466" extrusionOk="0">
                  <a:moveTo>
                    <a:pt x="4144" y="0"/>
                  </a:moveTo>
                  <a:lnTo>
                    <a:pt x="1" y="7382"/>
                  </a:lnTo>
                  <a:cubicBezTo>
                    <a:pt x="84" y="7394"/>
                    <a:pt x="179" y="7430"/>
                    <a:pt x="251" y="7466"/>
                  </a:cubicBezTo>
                  <a:lnTo>
                    <a:pt x="4370" y="143"/>
                  </a:lnTo>
                  <a:cubicBezTo>
                    <a:pt x="4287" y="119"/>
                    <a:pt x="4204" y="72"/>
                    <a:pt x="414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20"/>
            <p:cNvSpPr/>
            <p:nvPr/>
          </p:nvSpPr>
          <p:spPr>
            <a:xfrm>
              <a:off x="1113225" y="2036700"/>
              <a:ext cx="60750" cy="102100"/>
            </a:xfrm>
            <a:custGeom>
              <a:avLst/>
              <a:gdLst/>
              <a:ahLst/>
              <a:cxnLst/>
              <a:rect l="l" t="t" r="r" b="b"/>
              <a:pathLst>
                <a:path w="2430" h="4084" extrusionOk="0">
                  <a:moveTo>
                    <a:pt x="2215" y="0"/>
                  </a:moveTo>
                  <a:lnTo>
                    <a:pt x="0" y="3893"/>
                  </a:lnTo>
                  <a:cubicBezTo>
                    <a:pt x="72" y="3953"/>
                    <a:pt x="155" y="4012"/>
                    <a:pt x="215" y="4084"/>
                  </a:cubicBezTo>
                  <a:lnTo>
                    <a:pt x="2429" y="179"/>
                  </a:lnTo>
                  <a:cubicBezTo>
                    <a:pt x="2358" y="131"/>
                    <a:pt x="2274" y="72"/>
                    <a:pt x="22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20"/>
            <p:cNvSpPr/>
            <p:nvPr/>
          </p:nvSpPr>
          <p:spPr>
            <a:xfrm>
              <a:off x="1299250" y="1820900"/>
              <a:ext cx="16700" cy="554550"/>
            </a:xfrm>
            <a:custGeom>
              <a:avLst/>
              <a:gdLst/>
              <a:ahLst/>
              <a:cxnLst/>
              <a:rect l="l" t="t" r="r" b="b"/>
              <a:pathLst>
                <a:path w="668" h="22182" extrusionOk="0">
                  <a:moveTo>
                    <a:pt x="1" y="0"/>
                  </a:moveTo>
                  <a:lnTo>
                    <a:pt x="394" y="21693"/>
                  </a:lnTo>
                  <a:lnTo>
                    <a:pt x="406" y="22181"/>
                  </a:lnTo>
                  <a:cubicBezTo>
                    <a:pt x="447" y="22175"/>
                    <a:pt x="492" y="22172"/>
                    <a:pt x="537" y="22172"/>
                  </a:cubicBezTo>
                  <a:cubicBezTo>
                    <a:pt x="581" y="22172"/>
                    <a:pt x="626" y="22175"/>
                    <a:pt x="668" y="22181"/>
                  </a:cubicBezTo>
                  <a:lnTo>
                    <a:pt x="275" y="12"/>
                  </a:lnTo>
                  <a:cubicBezTo>
                    <a:pt x="235" y="17"/>
                    <a:pt x="198" y="20"/>
                    <a:pt x="161" y="20"/>
                  </a:cubicBezTo>
                  <a:cubicBezTo>
                    <a:pt x="108" y="20"/>
                    <a:pt x="57" y="14"/>
                    <a:pt x="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20"/>
            <p:cNvSpPr/>
            <p:nvPr/>
          </p:nvSpPr>
          <p:spPr>
            <a:xfrm>
              <a:off x="1293600" y="1501500"/>
              <a:ext cx="11925" cy="289650"/>
            </a:xfrm>
            <a:custGeom>
              <a:avLst/>
              <a:gdLst/>
              <a:ahLst/>
              <a:cxnLst/>
              <a:rect l="l" t="t" r="r" b="b"/>
              <a:pathLst>
                <a:path w="477" h="11586" extrusionOk="0">
                  <a:moveTo>
                    <a:pt x="1" y="1"/>
                  </a:moveTo>
                  <a:lnTo>
                    <a:pt x="215" y="11585"/>
                  </a:lnTo>
                  <a:cubicBezTo>
                    <a:pt x="268" y="11563"/>
                    <a:pt x="325" y="11555"/>
                    <a:pt x="382" y="11555"/>
                  </a:cubicBezTo>
                  <a:cubicBezTo>
                    <a:pt x="414" y="11555"/>
                    <a:pt x="446" y="11557"/>
                    <a:pt x="477" y="11562"/>
                  </a:cubicBezTo>
                  <a:lnTo>
                    <a:pt x="274" y="36"/>
                  </a:lnTo>
                  <a:cubicBezTo>
                    <a:pt x="239" y="36"/>
                    <a:pt x="215" y="48"/>
                    <a:pt x="179" y="48"/>
                  </a:cubicBezTo>
                  <a:cubicBezTo>
                    <a:pt x="120" y="36"/>
                    <a:pt x="60" y="36"/>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20"/>
            <p:cNvSpPr/>
            <p:nvPr/>
          </p:nvSpPr>
          <p:spPr>
            <a:xfrm>
              <a:off x="1418325" y="1523825"/>
              <a:ext cx="47050" cy="166425"/>
            </a:xfrm>
            <a:custGeom>
              <a:avLst/>
              <a:gdLst/>
              <a:ahLst/>
              <a:cxnLst/>
              <a:rect l="l" t="t" r="r" b="b"/>
              <a:pathLst>
                <a:path w="1882" h="6657" extrusionOk="0">
                  <a:moveTo>
                    <a:pt x="250" y="1"/>
                  </a:moveTo>
                  <a:cubicBezTo>
                    <a:pt x="238" y="1"/>
                    <a:pt x="227" y="13"/>
                    <a:pt x="227" y="13"/>
                  </a:cubicBezTo>
                  <a:cubicBezTo>
                    <a:pt x="155" y="48"/>
                    <a:pt x="72" y="72"/>
                    <a:pt x="0" y="72"/>
                  </a:cubicBezTo>
                  <a:lnTo>
                    <a:pt x="1608" y="6656"/>
                  </a:lnTo>
                  <a:cubicBezTo>
                    <a:pt x="1703" y="6621"/>
                    <a:pt x="1786" y="6597"/>
                    <a:pt x="1881" y="6597"/>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20"/>
            <p:cNvSpPr/>
            <p:nvPr/>
          </p:nvSpPr>
          <p:spPr>
            <a:xfrm>
              <a:off x="1083450" y="1458350"/>
              <a:ext cx="203625" cy="33050"/>
            </a:xfrm>
            <a:custGeom>
              <a:avLst/>
              <a:gdLst/>
              <a:ahLst/>
              <a:cxnLst/>
              <a:rect l="l" t="t" r="r" b="b"/>
              <a:pathLst>
                <a:path w="8145" h="1322" extrusionOk="0">
                  <a:moveTo>
                    <a:pt x="1" y="0"/>
                  </a:moveTo>
                  <a:lnTo>
                    <a:pt x="1" y="286"/>
                  </a:lnTo>
                  <a:lnTo>
                    <a:pt x="8097" y="1322"/>
                  </a:lnTo>
                  <a:lnTo>
                    <a:pt x="8097" y="1298"/>
                  </a:lnTo>
                  <a:cubicBezTo>
                    <a:pt x="8085" y="1191"/>
                    <a:pt x="8109" y="1108"/>
                    <a:pt x="8145" y="1048"/>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20"/>
            <p:cNvSpPr/>
            <p:nvPr/>
          </p:nvSpPr>
          <p:spPr>
            <a:xfrm>
              <a:off x="1291825" y="1342550"/>
              <a:ext cx="8050" cy="136050"/>
            </a:xfrm>
            <a:custGeom>
              <a:avLst/>
              <a:gdLst/>
              <a:ahLst/>
              <a:cxnLst/>
              <a:rect l="l" t="t" r="r" b="b"/>
              <a:pathLst>
                <a:path w="322" h="5442" extrusionOk="0">
                  <a:moveTo>
                    <a:pt x="0" y="1"/>
                  </a:moveTo>
                  <a:lnTo>
                    <a:pt x="60" y="5442"/>
                  </a:lnTo>
                  <a:cubicBezTo>
                    <a:pt x="119" y="5406"/>
                    <a:pt x="179" y="5406"/>
                    <a:pt x="238" y="5406"/>
                  </a:cubicBezTo>
                  <a:cubicBezTo>
                    <a:pt x="274" y="5406"/>
                    <a:pt x="298" y="5406"/>
                    <a:pt x="322" y="5418"/>
                  </a:cubicBezTo>
                  <a:lnTo>
                    <a:pt x="274" y="96"/>
                  </a:lnTo>
                  <a:cubicBezTo>
                    <a:pt x="179" y="72"/>
                    <a:pt x="72" y="48"/>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20"/>
            <p:cNvSpPr/>
            <p:nvPr/>
          </p:nvSpPr>
          <p:spPr>
            <a:xfrm>
              <a:off x="1688000" y="1544675"/>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20"/>
            <p:cNvSpPr/>
            <p:nvPr/>
          </p:nvSpPr>
          <p:spPr>
            <a:xfrm>
              <a:off x="1309675" y="1487525"/>
              <a:ext cx="94675" cy="19650"/>
            </a:xfrm>
            <a:custGeom>
              <a:avLst/>
              <a:gdLst/>
              <a:ahLst/>
              <a:cxnLst/>
              <a:rect l="l" t="t" r="r" b="b"/>
              <a:pathLst>
                <a:path w="3787" h="786" extrusionOk="0">
                  <a:moveTo>
                    <a:pt x="12" y="0"/>
                  </a:moveTo>
                  <a:cubicBezTo>
                    <a:pt x="36" y="24"/>
                    <a:pt x="36" y="72"/>
                    <a:pt x="36" y="95"/>
                  </a:cubicBezTo>
                  <a:cubicBezTo>
                    <a:pt x="36" y="155"/>
                    <a:pt x="12" y="214"/>
                    <a:pt x="1" y="262"/>
                  </a:cubicBezTo>
                  <a:lnTo>
                    <a:pt x="3668" y="786"/>
                  </a:lnTo>
                  <a:cubicBezTo>
                    <a:pt x="3680" y="691"/>
                    <a:pt x="3727" y="607"/>
                    <a:pt x="3787" y="536"/>
                  </a:cubicBez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20"/>
            <p:cNvSpPr/>
            <p:nvPr/>
          </p:nvSpPr>
          <p:spPr>
            <a:xfrm>
              <a:off x="1687700" y="15458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20"/>
            <p:cNvSpPr/>
            <p:nvPr/>
          </p:nvSpPr>
          <p:spPr>
            <a:xfrm>
              <a:off x="1430825" y="1504475"/>
              <a:ext cx="247675" cy="41700"/>
            </a:xfrm>
            <a:custGeom>
              <a:avLst/>
              <a:gdLst/>
              <a:ahLst/>
              <a:cxnLst/>
              <a:rect l="l" t="t" r="r" b="b"/>
              <a:pathLst>
                <a:path w="9907" h="1668" extrusionOk="0">
                  <a:moveTo>
                    <a:pt x="0" y="1"/>
                  </a:moveTo>
                  <a:lnTo>
                    <a:pt x="0" y="1"/>
                  </a:lnTo>
                  <a:cubicBezTo>
                    <a:pt x="48" y="108"/>
                    <a:pt x="72" y="191"/>
                    <a:pt x="48" y="287"/>
                  </a:cubicBezTo>
                  <a:lnTo>
                    <a:pt x="9799" y="1668"/>
                  </a:lnTo>
                  <a:lnTo>
                    <a:pt x="9906" y="1596"/>
                  </a:lnTo>
                  <a:lnTo>
                    <a:pt x="9478" y="1346"/>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20"/>
            <p:cNvSpPr/>
            <p:nvPr/>
          </p:nvSpPr>
          <p:spPr>
            <a:xfrm>
              <a:off x="1687100" y="1546450"/>
              <a:ext cx="25" cy="625"/>
            </a:xfrm>
            <a:custGeom>
              <a:avLst/>
              <a:gdLst/>
              <a:ahLst/>
              <a:cxnLst/>
              <a:rect l="l" t="t" r="r" b="b"/>
              <a:pathLst>
                <a:path w="1" h="25" extrusionOk="0">
                  <a:moveTo>
                    <a:pt x="1" y="24"/>
                  </a:moveTo>
                  <a:lnTo>
                    <a:pt x="1" y="24"/>
                  </a:lnTo>
                  <a:cubicBezTo>
                    <a:pt x="1" y="1"/>
                    <a:pt x="1" y="24"/>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20"/>
            <p:cNvSpPr/>
            <p:nvPr/>
          </p:nvSpPr>
          <p:spPr>
            <a:xfrm>
              <a:off x="1687700" y="15455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20"/>
            <p:cNvSpPr/>
            <p:nvPr/>
          </p:nvSpPr>
          <p:spPr>
            <a:xfrm>
              <a:off x="1476075" y="1544675"/>
              <a:ext cx="211050" cy="154800"/>
            </a:xfrm>
            <a:custGeom>
              <a:avLst/>
              <a:gdLst/>
              <a:ahLst/>
              <a:cxnLst/>
              <a:rect l="l" t="t" r="r" b="b"/>
              <a:pathLst>
                <a:path w="8442" h="6192" extrusionOk="0">
                  <a:moveTo>
                    <a:pt x="8096" y="0"/>
                  </a:moveTo>
                  <a:lnTo>
                    <a:pt x="7989" y="72"/>
                  </a:lnTo>
                  <a:lnTo>
                    <a:pt x="0" y="5965"/>
                  </a:lnTo>
                  <a:cubicBezTo>
                    <a:pt x="60" y="6025"/>
                    <a:pt x="119" y="6084"/>
                    <a:pt x="143" y="6179"/>
                  </a:cubicBezTo>
                  <a:cubicBezTo>
                    <a:pt x="143" y="6179"/>
                    <a:pt x="143" y="6191"/>
                    <a:pt x="155" y="6191"/>
                  </a:cubicBezTo>
                  <a:lnTo>
                    <a:pt x="8442" y="95"/>
                  </a:lnTo>
                  <a:lnTo>
                    <a:pt x="8442" y="95"/>
                  </a:lnTo>
                  <a:cubicBezTo>
                    <a:pt x="8418" y="107"/>
                    <a:pt x="8418" y="107"/>
                    <a:pt x="8406" y="107"/>
                  </a:cubicBezTo>
                  <a:lnTo>
                    <a:pt x="8394" y="107"/>
                  </a:lnTo>
                  <a:cubicBezTo>
                    <a:pt x="8370" y="107"/>
                    <a:pt x="8358" y="119"/>
                    <a:pt x="8346" y="119"/>
                  </a:cubicBezTo>
                  <a:lnTo>
                    <a:pt x="8299" y="119"/>
                  </a:lnTo>
                  <a:cubicBezTo>
                    <a:pt x="8287" y="119"/>
                    <a:pt x="8287" y="119"/>
                    <a:pt x="8275" y="107"/>
                  </a:cubicBezTo>
                  <a:lnTo>
                    <a:pt x="809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20"/>
            <p:cNvSpPr/>
            <p:nvPr/>
          </p:nvSpPr>
          <p:spPr>
            <a:xfrm>
              <a:off x="1688000" y="1544675"/>
              <a:ext cx="25" cy="325"/>
            </a:xfrm>
            <a:custGeom>
              <a:avLst/>
              <a:gdLst/>
              <a:ahLst/>
              <a:cxnLst/>
              <a:rect l="l" t="t" r="r" b="b"/>
              <a:pathLst>
                <a:path w="1" h="13" extrusionOk="0">
                  <a:moveTo>
                    <a:pt x="0" y="12"/>
                  </a:moveTo>
                  <a:cubicBezTo>
                    <a:pt x="0" y="12"/>
                    <a:pt x="0" y="0"/>
                    <a:pt x="0" y="12"/>
                  </a:cubicBezTo>
                  <a:cubicBezTo>
                    <a:pt x="0" y="0"/>
                    <a:pt x="0" y="0"/>
                    <a:pt x="0" y="12"/>
                  </a:cubicBezTo>
                  <a:cubicBezTo>
                    <a:pt x="0" y="0"/>
                    <a:pt x="0" y="0"/>
                    <a:pt x="0"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20"/>
            <p:cNvSpPr/>
            <p:nvPr/>
          </p:nvSpPr>
          <p:spPr>
            <a:xfrm>
              <a:off x="1681750" y="1319350"/>
              <a:ext cx="26225" cy="225050"/>
            </a:xfrm>
            <a:custGeom>
              <a:avLst/>
              <a:gdLst/>
              <a:ahLst/>
              <a:cxnLst/>
              <a:rect l="l" t="t" r="r" b="b"/>
              <a:pathLst>
                <a:path w="1049" h="9002" extrusionOk="0">
                  <a:moveTo>
                    <a:pt x="750" y="0"/>
                  </a:moveTo>
                  <a:lnTo>
                    <a:pt x="0" y="8763"/>
                  </a:lnTo>
                  <a:lnTo>
                    <a:pt x="191" y="8870"/>
                  </a:lnTo>
                  <a:cubicBezTo>
                    <a:pt x="238" y="8894"/>
                    <a:pt x="274" y="8942"/>
                    <a:pt x="274" y="9001"/>
                  </a:cubicBezTo>
                  <a:lnTo>
                    <a:pt x="104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20"/>
            <p:cNvSpPr/>
            <p:nvPr/>
          </p:nvSpPr>
          <p:spPr>
            <a:xfrm>
              <a:off x="1687100" y="1546450"/>
              <a:ext cx="25" cy="625"/>
            </a:xfrm>
            <a:custGeom>
              <a:avLst/>
              <a:gdLst/>
              <a:ahLst/>
              <a:cxnLst/>
              <a:rect l="l" t="t" r="r" b="b"/>
              <a:pathLst>
                <a:path w="1" h="25" extrusionOk="0">
                  <a:moveTo>
                    <a:pt x="1" y="24"/>
                  </a:moveTo>
                  <a:cubicBezTo>
                    <a:pt x="1" y="24"/>
                    <a:pt x="1" y="1"/>
                    <a:pt x="1" y="24"/>
                  </a:cubicBezTo>
                  <a:cubicBezTo>
                    <a:pt x="1" y="1"/>
                    <a:pt x="1" y="1"/>
                    <a:pt x="1" y="24"/>
                  </a:cubicBezTo>
                  <a:cubicBezTo>
                    <a:pt x="1" y="1"/>
                    <a:pt x="1" y="1"/>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20"/>
            <p:cNvSpPr/>
            <p:nvPr/>
          </p:nvSpPr>
          <p:spPr>
            <a:xfrm>
              <a:off x="1684125" y="1547650"/>
              <a:ext cx="625" cy="25"/>
            </a:xfrm>
            <a:custGeom>
              <a:avLst/>
              <a:gdLst/>
              <a:ahLst/>
              <a:cxnLst/>
              <a:rect l="l" t="t" r="r" b="b"/>
              <a:pathLst>
                <a:path w="25" h="1" extrusionOk="0">
                  <a:moveTo>
                    <a:pt x="24" y="0"/>
                  </a:moveTo>
                  <a:lnTo>
                    <a:pt x="1" y="0"/>
                  </a:lnTo>
                  <a:lnTo>
                    <a:pt x="24" y="0"/>
                  </a:lnTo>
                  <a:cubicBezTo>
                    <a:pt x="12" y="0"/>
                    <a:pt x="24" y="0"/>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20"/>
            <p:cNvSpPr/>
            <p:nvPr/>
          </p:nvSpPr>
          <p:spPr>
            <a:xfrm>
              <a:off x="1687700" y="1545550"/>
              <a:ext cx="25" cy="325"/>
            </a:xfrm>
            <a:custGeom>
              <a:avLst/>
              <a:gdLst/>
              <a:ahLst/>
              <a:cxnLst/>
              <a:rect l="l" t="t" r="r" b="b"/>
              <a:pathLst>
                <a:path w="1" h="13" extrusionOk="0">
                  <a:moveTo>
                    <a:pt x="0" y="13"/>
                  </a:moveTo>
                  <a:lnTo>
                    <a:pt x="0" y="13"/>
                  </a:lnTo>
                  <a:lnTo>
                    <a:pt x="0" y="13"/>
                  </a:lnTo>
                  <a:cubicBezTo>
                    <a:pt x="0" y="1"/>
                    <a:pt x="0" y="1"/>
                    <a:pt x="0"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20"/>
            <p:cNvSpPr/>
            <p:nvPr/>
          </p:nvSpPr>
          <p:spPr>
            <a:xfrm>
              <a:off x="1684725" y="1547650"/>
              <a:ext cx="25" cy="25"/>
            </a:xfrm>
            <a:custGeom>
              <a:avLst/>
              <a:gdLst/>
              <a:ahLst/>
              <a:cxnLst/>
              <a:rect l="l" t="t" r="r" b="b"/>
              <a:pathLst>
                <a:path w="1" h="1" extrusionOk="0">
                  <a:moveTo>
                    <a:pt x="0" y="0"/>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20"/>
            <p:cNvSpPr/>
            <p:nvPr/>
          </p:nvSpPr>
          <p:spPr>
            <a:xfrm>
              <a:off x="1323375" y="1333625"/>
              <a:ext cx="364650" cy="214350"/>
            </a:xfrm>
            <a:custGeom>
              <a:avLst/>
              <a:gdLst/>
              <a:ahLst/>
              <a:cxnLst/>
              <a:rect l="l" t="t" r="r" b="b"/>
              <a:pathLst>
                <a:path w="14586" h="8574" extrusionOk="0">
                  <a:moveTo>
                    <a:pt x="203" y="1"/>
                  </a:moveTo>
                  <a:cubicBezTo>
                    <a:pt x="143" y="84"/>
                    <a:pt x="84" y="155"/>
                    <a:pt x="0" y="215"/>
                  </a:cubicBezTo>
                  <a:lnTo>
                    <a:pt x="13752" y="8204"/>
                  </a:lnTo>
                  <a:lnTo>
                    <a:pt x="14192" y="8454"/>
                  </a:lnTo>
                  <a:lnTo>
                    <a:pt x="14371" y="8561"/>
                  </a:lnTo>
                  <a:cubicBezTo>
                    <a:pt x="14383" y="8561"/>
                    <a:pt x="14383" y="8573"/>
                    <a:pt x="14395" y="8573"/>
                  </a:cubicBezTo>
                  <a:lnTo>
                    <a:pt x="14442" y="8573"/>
                  </a:lnTo>
                  <a:cubicBezTo>
                    <a:pt x="14454" y="8573"/>
                    <a:pt x="14466" y="8573"/>
                    <a:pt x="14490" y="8561"/>
                  </a:cubicBezTo>
                  <a:lnTo>
                    <a:pt x="14502" y="8561"/>
                  </a:lnTo>
                  <a:cubicBezTo>
                    <a:pt x="14514" y="8561"/>
                    <a:pt x="14514" y="8549"/>
                    <a:pt x="14526" y="8549"/>
                  </a:cubicBezTo>
                  <a:cubicBezTo>
                    <a:pt x="14550" y="8537"/>
                    <a:pt x="14550" y="8537"/>
                    <a:pt x="14550" y="8514"/>
                  </a:cubicBezTo>
                  <a:lnTo>
                    <a:pt x="14550" y="8502"/>
                  </a:lnTo>
                  <a:lnTo>
                    <a:pt x="14550" y="8490"/>
                  </a:lnTo>
                  <a:lnTo>
                    <a:pt x="14550" y="8478"/>
                  </a:lnTo>
                  <a:cubicBezTo>
                    <a:pt x="14585" y="8383"/>
                    <a:pt x="14573" y="8335"/>
                    <a:pt x="14514" y="8311"/>
                  </a:cubicBezTo>
                  <a:lnTo>
                    <a:pt x="14323" y="8204"/>
                  </a:ln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20"/>
            <p:cNvSpPr/>
            <p:nvPr/>
          </p:nvSpPr>
          <p:spPr>
            <a:xfrm>
              <a:off x="1273950" y="1318750"/>
              <a:ext cx="60750" cy="26600"/>
            </a:xfrm>
            <a:custGeom>
              <a:avLst/>
              <a:gdLst/>
              <a:ahLst/>
              <a:cxnLst/>
              <a:rect l="l" t="t" r="r" b="b"/>
              <a:pathLst>
                <a:path w="2430" h="1064" extrusionOk="0">
                  <a:moveTo>
                    <a:pt x="1" y="0"/>
                  </a:moveTo>
                  <a:cubicBezTo>
                    <a:pt x="13" y="119"/>
                    <a:pt x="60" y="250"/>
                    <a:pt x="120" y="369"/>
                  </a:cubicBezTo>
                  <a:cubicBezTo>
                    <a:pt x="251" y="643"/>
                    <a:pt x="465" y="834"/>
                    <a:pt x="715" y="953"/>
                  </a:cubicBezTo>
                  <a:cubicBezTo>
                    <a:pt x="810" y="1000"/>
                    <a:pt x="894" y="1012"/>
                    <a:pt x="989" y="1048"/>
                  </a:cubicBezTo>
                  <a:cubicBezTo>
                    <a:pt x="1062" y="1058"/>
                    <a:pt x="1135" y="1063"/>
                    <a:pt x="1209" y="1063"/>
                  </a:cubicBezTo>
                  <a:cubicBezTo>
                    <a:pt x="1401" y="1063"/>
                    <a:pt x="1594" y="1027"/>
                    <a:pt x="1775" y="941"/>
                  </a:cubicBezTo>
                  <a:cubicBezTo>
                    <a:pt x="1858" y="893"/>
                    <a:pt x="1941" y="858"/>
                    <a:pt x="2001" y="786"/>
                  </a:cubicBezTo>
                  <a:cubicBezTo>
                    <a:pt x="2072" y="727"/>
                    <a:pt x="2132" y="655"/>
                    <a:pt x="2192" y="584"/>
                  </a:cubicBezTo>
                  <a:cubicBezTo>
                    <a:pt x="2322" y="417"/>
                    <a:pt x="2394" y="215"/>
                    <a:pt x="243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20"/>
            <p:cNvSpPr/>
            <p:nvPr/>
          </p:nvSpPr>
          <p:spPr>
            <a:xfrm>
              <a:off x="1159350" y="2001350"/>
              <a:ext cx="50050" cy="42850"/>
            </a:xfrm>
            <a:custGeom>
              <a:avLst/>
              <a:gdLst/>
              <a:ahLst/>
              <a:cxnLst/>
              <a:rect l="l" t="t" r="r" b="b"/>
              <a:pathLst>
                <a:path w="2002" h="1714" extrusionOk="0">
                  <a:moveTo>
                    <a:pt x="1013" y="0"/>
                  </a:moveTo>
                  <a:cubicBezTo>
                    <a:pt x="968" y="0"/>
                    <a:pt x="924" y="3"/>
                    <a:pt x="882" y="9"/>
                  </a:cubicBezTo>
                  <a:cubicBezTo>
                    <a:pt x="787" y="21"/>
                    <a:pt x="703" y="57"/>
                    <a:pt x="608" y="81"/>
                  </a:cubicBezTo>
                  <a:cubicBezTo>
                    <a:pt x="179" y="295"/>
                    <a:pt x="1" y="807"/>
                    <a:pt x="227" y="1247"/>
                  </a:cubicBezTo>
                  <a:cubicBezTo>
                    <a:pt x="251" y="1307"/>
                    <a:pt x="299" y="1366"/>
                    <a:pt x="346" y="1426"/>
                  </a:cubicBezTo>
                  <a:cubicBezTo>
                    <a:pt x="406" y="1497"/>
                    <a:pt x="477" y="1557"/>
                    <a:pt x="549" y="1605"/>
                  </a:cubicBezTo>
                  <a:cubicBezTo>
                    <a:pt x="709" y="1669"/>
                    <a:pt x="898" y="1714"/>
                    <a:pt x="1072" y="1714"/>
                  </a:cubicBezTo>
                  <a:cubicBezTo>
                    <a:pt x="1092" y="1714"/>
                    <a:pt x="1112" y="1713"/>
                    <a:pt x="1132" y="1712"/>
                  </a:cubicBezTo>
                  <a:cubicBezTo>
                    <a:pt x="1227" y="1688"/>
                    <a:pt x="1311" y="1664"/>
                    <a:pt x="1406" y="1628"/>
                  </a:cubicBezTo>
                  <a:lnTo>
                    <a:pt x="1489" y="1593"/>
                  </a:lnTo>
                  <a:cubicBezTo>
                    <a:pt x="1846" y="1343"/>
                    <a:pt x="2001" y="878"/>
                    <a:pt x="1787" y="473"/>
                  </a:cubicBezTo>
                  <a:cubicBezTo>
                    <a:pt x="1703" y="307"/>
                    <a:pt x="1561" y="176"/>
                    <a:pt x="1418" y="104"/>
                  </a:cubicBezTo>
                  <a:cubicBezTo>
                    <a:pt x="1322" y="57"/>
                    <a:pt x="1239" y="21"/>
                    <a:pt x="1144" y="9"/>
                  </a:cubicBezTo>
                  <a:cubicBezTo>
                    <a:pt x="1102" y="3"/>
                    <a:pt x="1058" y="0"/>
                    <a:pt x="101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20"/>
            <p:cNvSpPr/>
            <p:nvPr/>
          </p:nvSpPr>
          <p:spPr>
            <a:xfrm>
              <a:off x="1083450" y="2128475"/>
              <a:ext cx="44675" cy="61325"/>
            </a:xfrm>
            <a:custGeom>
              <a:avLst/>
              <a:gdLst/>
              <a:ahLst/>
              <a:cxnLst/>
              <a:rect l="l" t="t" r="r" b="b"/>
              <a:pathLst>
                <a:path w="1787" h="2453" extrusionOk="0">
                  <a:moveTo>
                    <a:pt x="465" y="1"/>
                  </a:moveTo>
                  <a:cubicBezTo>
                    <a:pt x="309" y="1"/>
                    <a:pt x="151" y="30"/>
                    <a:pt x="1" y="91"/>
                  </a:cubicBezTo>
                  <a:lnTo>
                    <a:pt x="1" y="2366"/>
                  </a:lnTo>
                  <a:cubicBezTo>
                    <a:pt x="148" y="2422"/>
                    <a:pt x="312" y="2452"/>
                    <a:pt x="479" y="2452"/>
                  </a:cubicBezTo>
                  <a:cubicBezTo>
                    <a:pt x="660" y="2452"/>
                    <a:pt x="845" y="2416"/>
                    <a:pt x="1013" y="2342"/>
                  </a:cubicBezTo>
                  <a:cubicBezTo>
                    <a:pt x="1072" y="2306"/>
                    <a:pt x="1144" y="2258"/>
                    <a:pt x="1203" y="2223"/>
                  </a:cubicBezTo>
                  <a:cubicBezTo>
                    <a:pt x="1263" y="2139"/>
                    <a:pt x="1346" y="2080"/>
                    <a:pt x="1406" y="2020"/>
                  </a:cubicBezTo>
                  <a:cubicBezTo>
                    <a:pt x="1715" y="1663"/>
                    <a:pt x="1787" y="1127"/>
                    <a:pt x="1560" y="687"/>
                  </a:cubicBezTo>
                  <a:cubicBezTo>
                    <a:pt x="1513" y="592"/>
                    <a:pt x="1465" y="508"/>
                    <a:pt x="1406" y="437"/>
                  </a:cubicBezTo>
                  <a:cubicBezTo>
                    <a:pt x="1346" y="353"/>
                    <a:pt x="1263" y="294"/>
                    <a:pt x="1191" y="234"/>
                  </a:cubicBezTo>
                  <a:cubicBezTo>
                    <a:pt x="989" y="84"/>
                    <a:pt x="730" y="1"/>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20"/>
            <p:cNvSpPr/>
            <p:nvPr/>
          </p:nvSpPr>
          <p:spPr>
            <a:xfrm>
              <a:off x="1288250" y="1790575"/>
              <a:ext cx="32175" cy="31125"/>
            </a:xfrm>
            <a:custGeom>
              <a:avLst/>
              <a:gdLst/>
              <a:ahLst/>
              <a:cxnLst/>
              <a:rect l="l" t="t" r="r" b="b"/>
              <a:pathLst>
                <a:path w="1287" h="1245" extrusionOk="0">
                  <a:moveTo>
                    <a:pt x="577" y="1"/>
                  </a:moveTo>
                  <a:cubicBezTo>
                    <a:pt x="530" y="1"/>
                    <a:pt x="477" y="14"/>
                    <a:pt x="429" y="34"/>
                  </a:cubicBezTo>
                  <a:lnTo>
                    <a:pt x="334" y="82"/>
                  </a:lnTo>
                  <a:cubicBezTo>
                    <a:pt x="167" y="165"/>
                    <a:pt x="60" y="320"/>
                    <a:pt x="12" y="499"/>
                  </a:cubicBezTo>
                  <a:cubicBezTo>
                    <a:pt x="0" y="582"/>
                    <a:pt x="0" y="677"/>
                    <a:pt x="12" y="761"/>
                  </a:cubicBezTo>
                  <a:lnTo>
                    <a:pt x="60" y="892"/>
                  </a:lnTo>
                  <a:cubicBezTo>
                    <a:pt x="84" y="951"/>
                    <a:pt x="119" y="999"/>
                    <a:pt x="155" y="1058"/>
                  </a:cubicBezTo>
                  <a:cubicBezTo>
                    <a:pt x="215" y="1130"/>
                    <a:pt x="310" y="1177"/>
                    <a:pt x="381" y="1213"/>
                  </a:cubicBezTo>
                  <a:cubicBezTo>
                    <a:pt x="393" y="1213"/>
                    <a:pt x="417" y="1225"/>
                    <a:pt x="429" y="1225"/>
                  </a:cubicBezTo>
                  <a:cubicBezTo>
                    <a:pt x="478" y="1239"/>
                    <a:pt x="531" y="1245"/>
                    <a:pt x="583" y="1245"/>
                  </a:cubicBezTo>
                  <a:cubicBezTo>
                    <a:pt x="620" y="1245"/>
                    <a:pt x="656" y="1242"/>
                    <a:pt x="691" y="1237"/>
                  </a:cubicBezTo>
                  <a:cubicBezTo>
                    <a:pt x="750" y="1225"/>
                    <a:pt x="798" y="1213"/>
                    <a:pt x="858" y="1177"/>
                  </a:cubicBezTo>
                  <a:cubicBezTo>
                    <a:pt x="1167" y="1034"/>
                    <a:pt x="1286" y="653"/>
                    <a:pt x="1131" y="356"/>
                  </a:cubicBezTo>
                  <a:cubicBezTo>
                    <a:pt x="1036" y="165"/>
                    <a:pt x="858" y="46"/>
                    <a:pt x="667" y="22"/>
                  </a:cubicBezTo>
                  <a:cubicBezTo>
                    <a:pt x="642" y="7"/>
                    <a:pt x="611" y="1"/>
                    <a:pt x="57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20"/>
            <p:cNvSpPr/>
            <p:nvPr/>
          </p:nvSpPr>
          <p:spPr>
            <a:xfrm>
              <a:off x="1297475" y="2375200"/>
              <a:ext cx="32775" cy="30800"/>
            </a:xfrm>
            <a:custGeom>
              <a:avLst/>
              <a:gdLst/>
              <a:ahLst/>
              <a:cxnLst/>
              <a:rect l="l" t="t" r="r" b="b"/>
              <a:pathLst>
                <a:path w="1311" h="1232" extrusionOk="0">
                  <a:moveTo>
                    <a:pt x="608" y="0"/>
                  </a:moveTo>
                  <a:cubicBezTo>
                    <a:pt x="563" y="0"/>
                    <a:pt x="518" y="3"/>
                    <a:pt x="477" y="9"/>
                  </a:cubicBezTo>
                  <a:cubicBezTo>
                    <a:pt x="429" y="33"/>
                    <a:pt x="393" y="33"/>
                    <a:pt x="369" y="57"/>
                  </a:cubicBezTo>
                  <a:cubicBezTo>
                    <a:pt x="358" y="57"/>
                    <a:pt x="358" y="57"/>
                    <a:pt x="346" y="69"/>
                  </a:cubicBezTo>
                  <a:cubicBezTo>
                    <a:pt x="262" y="117"/>
                    <a:pt x="191" y="164"/>
                    <a:pt x="143" y="224"/>
                  </a:cubicBezTo>
                  <a:lnTo>
                    <a:pt x="60" y="355"/>
                  </a:lnTo>
                  <a:cubicBezTo>
                    <a:pt x="12" y="450"/>
                    <a:pt x="0" y="533"/>
                    <a:pt x="0" y="628"/>
                  </a:cubicBezTo>
                  <a:cubicBezTo>
                    <a:pt x="0" y="712"/>
                    <a:pt x="12" y="807"/>
                    <a:pt x="60" y="890"/>
                  </a:cubicBezTo>
                  <a:cubicBezTo>
                    <a:pt x="160" y="1108"/>
                    <a:pt x="373" y="1232"/>
                    <a:pt x="594" y="1232"/>
                  </a:cubicBezTo>
                  <a:cubicBezTo>
                    <a:pt x="687" y="1232"/>
                    <a:pt x="781" y="1210"/>
                    <a:pt x="870" y="1164"/>
                  </a:cubicBezTo>
                  <a:cubicBezTo>
                    <a:pt x="1191" y="1009"/>
                    <a:pt x="1310" y="640"/>
                    <a:pt x="1143" y="343"/>
                  </a:cubicBezTo>
                  <a:cubicBezTo>
                    <a:pt x="1048" y="164"/>
                    <a:pt x="905" y="57"/>
                    <a:pt x="739" y="9"/>
                  </a:cubicBezTo>
                  <a:cubicBezTo>
                    <a:pt x="697" y="3"/>
                    <a:pt x="652"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20"/>
            <p:cNvSpPr/>
            <p:nvPr/>
          </p:nvSpPr>
          <p:spPr>
            <a:xfrm>
              <a:off x="1445100" y="1689025"/>
              <a:ext cx="39025" cy="34575"/>
            </a:xfrm>
            <a:custGeom>
              <a:avLst/>
              <a:gdLst/>
              <a:ahLst/>
              <a:cxnLst/>
              <a:rect l="l" t="t" r="r" b="b"/>
              <a:pathLst>
                <a:path w="1561" h="1383" extrusionOk="0">
                  <a:moveTo>
                    <a:pt x="787" y="1"/>
                  </a:moveTo>
                  <a:cubicBezTo>
                    <a:pt x="703" y="1"/>
                    <a:pt x="608" y="13"/>
                    <a:pt x="525" y="60"/>
                  </a:cubicBezTo>
                  <a:cubicBezTo>
                    <a:pt x="501" y="60"/>
                    <a:pt x="489" y="72"/>
                    <a:pt x="477" y="72"/>
                  </a:cubicBezTo>
                  <a:cubicBezTo>
                    <a:pt x="132" y="239"/>
                    <a:pt x="1" y="655"/>
                    <a:pt x="168" y="1001"/>
                  </a:cubicBezTo>
                  <a:cubicBezTo>
                    <a:pt x="277" y="1245"/>
                    <a:pt x="530" y="1382"/>
                    <a:pt x="782" y="1382"/>
                  </a:cubicBezTo>
                  <a:cubicBezTo>
                    <a:pt x="886" y="1382"/>
                    <a:pt x="990" y="1359"/>
                    <a:pt x="1084" y="1310"/>
                  </a:cubicBezTo>
                  <a:cubicBezTo>
                    <a:pt x="1430" y="1144"/>
                    <a:pt x="1561" y="727"/>
                    <a:pt x="1394" y="405"/>
                  </a:cubicBezTo>
                  <a:cubicBezTo>
                    <a:pt x="1394" y="405"/>
                    <a:pt x="1394" y="394"/>
                    <a:pt x="1382" y="394"/>
                  </a:cubicBezTo>
                  <a:cubicBezTo>
                    <a:pt x="1358" y="310"/>
                    <a:pt x="1311" y="239"/>
                    <a:pt x="1251" y="179"/>
                  </a:cubicBezTo>
                  <a:cubicBezTo>
                    <a:pt x="1132" y="60"/>
                    <a:pt x="953" y="1"/>
                    <a:pt x="7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20"/>
            <p:cNvSpPr/>
            <p:nvPr/>
          </p:nvSpPr>
          <p:spPr>
            <a:xfrm>
              <a:off x="1285875" y="1477700"/>
              <a:ext cx="24725" cy="24425"/>
            </a:xfrm>
            <a:custGeom>
              <a:avLst/>
              <a:gdLst/>
              <a:ahLst/>
              <a:cxnLst/>
              <a:rect l="l" t="t" r="r" b="b"/>
              <a:pathLst>
                <a:path w="989" h="977" extrusionOk="0">
                  <a:moveTo>
                    <a:pt x="488" y="0"/>
                  </a:moveTo>
                  <a:cubicBezTo>
                    <a:pt x="429" y="0"/>
                    <a:pt x="369" y="12"/>
                    <a:pt x="310" y="36"/>
                  </a:cubicBezTo>
                  <a:cubicBezTo>
                    <a:pt x="214" y="72"/>
                    <a:pt x="119" y="155"/>
                    <a:pt x="60" y="250"/>
                  </a:cubicBezTo>
                  <a:cubicBezTo>
                    <a:pt x="12" y="334"/>
                    <a:pt x="0" y="405"/>
                    <a:pt x="0" y="488"/>
                  </a:cubicBezTo>
                  <a:lnTo>
                    <a:pt x="0" y="524"/>
                  </a:lnTo>
                  <a:cubicBezTo>
                    <a:pt x="12" y="715"/>
                    <a:pt x="131" y="881"/>
                    <a:pt x="310" y="953"/>
                  </a:cubicBezTo>
                  <a:cubicBezTo>
                    <a:pt x="369" y="965"/>
                    <a:pt x="429" y="977"/>
                    <a:pt x="488" y="977"/>
                  </a:cubicBezTo>
                  <a:cubicBezTo>
                    <a:pt x="524" y="977"/>
                    <a:pt x="548" y="977"/>
                    <a:pt x="583" y="965"/>
                  </a:cubicBezTo>
                  <a:cubicBezTo>
                    <a:pt x="750" y="941"/>
                    <a:pt x="893" y="798"/>
                    <a:pt x="941" y="655"/>
                  </a:cubicBezTo>
                  <a:cubicBezTo>
                    <a:pt x="953" y="596"/>
                    <a:pt x="964" y="548"/>
                    <a:pt x="964" y="488"/>
                  </a:cubicBezTo>
                  <a:cubicBezTo>
                    <a:pt x="988" y="465"/>
                    <a:pt x="964" y="417"/>
                    <a:pt x="964" y="393"/>
                  </a:cubicBezTo>
                  <a:cubicBezTo>
                    <a:pt x="929" y="191"/>
                    <a:pt x="774" y="48"/>
                    <a:pt x="583" y="12"/>
                  </a:cubicBezTo>
                  <a:cubicBezTo>
                    <a:pt x="548" y="12"/>
                    <a:pt x="524" y="0"/>
                    <a:pt x="48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20"/>
            <p:cNvSpPr/>
            <p:nvPr/>
          </p:nvSpPr>
          <p:spPr>
            <a:xfrm>
              <a:off x="1400175" y="1494100"/>
              <a:ext cx="32750" cy="31300"/>
            </a:xfrm>
            <a:custGeom>
              <a:avLst/>
              <a:gdLst/>
              <a:ahLst/>
              <a:cxnLst/>
              <a:rect l="l" t="t" r="r" b="b"/>
              <a:pathLst>
                <a:path w="1310" h="1252" extrusionOk="0">
                  <a:moveTo>
                    <a:pt x="646" y="0"/>
                  </a:moveTo>
                  <a:cubicBezTo>
                    <a:pt x="553" y="0"/>
                    <a:pt x="458" y="22"/>
                    <a:pt x="369" y="70"/>
                  </a:cubicBezTo>
                  <a:cubicBezTo>
                    <a:pt x="286" y="118"/>
                    <a:pt x="202" y="178"/>
                    <a:pt x="143" y="249"/>
                  </a:cubicBezTo>
                  <a:cubicBezTo>
                    <a:pt x="83" y="321"/>
                    <a:pt x="48" y="416"/>
                    <a:pt x="24" y="499"/>
                  </a:cubicBezTo>
                  <a:cubicBezTo>
                    <a:pt x="0" y="642"/>
                    <a:pt x="12" y="773"/>
                    <a:pt x="83" y="904"/>
                  </a:cubicBezTo>
                  <a:cubicBezTo>
                    <a:pt x="193" y="1123"/>
                    <a:pt x="414" y="1252"/>
                    <a:pt x="644" y="1252"/>
                  </a:cubicBezTo>
                  <a:cubicBezTo>
                    <a:pt x="664" y="1252"/>
                    <a:pt x="683" y="1251"/>
                    <a:pt x="702" y="1249"/>
                  </a:cubicBezTo>
                  <a:cubicBezTo>
                    <a:pt x="774" y="1249"/>
                    <a:pt x="845" y="1213"/>
                    <a:pt x="917" y="1190"/>
                  </a:cubicBezTo>
                  <a:cubicBezTo>
                    <a:pt x="929" y="1194"/>
                    <a:pt x="938" y="1195"/>
                    <a:pt x="945" y="1195"/>
                  </a:cubicBezTo>
                  <a:cubicBezTo>
                    <a:pt x="960" y="1195"/>
                    <a:pt x="968" y="1190"/>
                    <a:pt x="976" y="1190"/>
                  </a:cubicBezTo>
                  <a:cubicBezTo>
                    <a:pt x="1155" y="1083"/>
                    <a:pt x="1274" y="904"/>
                    <a:pt x="1298" y="702"/>
                  </a:cubicBezTo>
                  <a:cubicBezTo>
                    <a:pt x="1310" y="606"/>
                    <a:pt x="1298" y="499"/>
                    <a:pt x="1250" y="416"/>
                  </a:cubicBezTo>
                  <a:cubicBezTo>
                    <a:pt x="1250" y="404"/>
                    <a:pt x="1226" y="392"/>
                    <a:pt x="1214" y="356"/>
                  </a:cubicBezTo>
                  <a:cubicBezTo>
                    <a:pt x="1096" y="136"/>
                    <a:pt x="875" y="0"/>
                    <a:pt x="64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0" name="Google Shape;2560;p20"/>
          <p:cNvGrpSpPr/>
          <p:nvPr/>
        </p:nvGrpSpPr>
        <p:grpSpPr>
          <a:xfrm>
            <a:off x="31" y="4274145"/>
            <a:ext cx="3353245" cy="869408"/>
            <a:chOff x="2582150" y="3714800"/>
            <a:chExt cx="2689050" cy="697200"/>
          </a:xfrm>
        </p:grpSpPr>
        <p:sp>
          <p:nvSpPr>
            <p:cNvPr id="2561" name="Google Shape;2561;p20"/>
            <p:cNvSpPr/>
            <p:nvPr/>
          </p:nvSpPr>
          <p:spPr>
            <a:xfrm>
              <a:off x="3636750" y="4402150"/>
              <a:ext cx="25" cy="25"/>
            </a:xfrm>
            <a:custGeom>
              <a:avLst/>
              <a:gdLst/>
              <a:ahLst/>
              <a:cxnLst/>
              <a:rect l="l" t="t" r="r" b="b"/>
              <a:pathLst>
                <a:path w="1" h="1" extrusionOk="0">
                  <a:moveTo>
                    <a:pt x="1"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20"/>
            <p:cNvSpPr/>
            <p:nvPr/>
          </p:nvSpPr>
          <p:spPr>
            <a:xfrm>
              <a:off x="3640625" y="4406925"/>
              <a:ext cx="19375" cy="4475"/>
            </a:xfrm>
            <a:custGeom>
              <a:avLst/>
              <a:gdLst/>
              <a:ahLst/>
              <a:cxnLst/>
              <a:rect l="l" t="t" r="r" b="b"/>
              <a:pathLst>
                <a:path w="775" h="179" extrusionOk="0">
                  <a:moveTo>
                    <a:pt x="393" y="0"/>
                  </a:moveTo>
                  <a:lnTo>
                    <a:pt x="36" y="108"/>
                  </a:lnTo>
                  <a:lnTo>
                    <a:pt x="0" y="179"/>
                  </a:lnTo>
                  <a:lnTo>
                    <a:pt x="774" y="179"/>
                  </a:lnTo>
                  <a:lnTo>
                    <a:pt x="39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20"/>
            <p:cNvSpPr/>
            <p:nvPr/>
          </p:nvSpPr>
          <p:spPr>
            <a:xfrm>
              <a:off x="3634075" y="4403950"/>
              <a:ext cx="25" cy="625"/>
            </a:xfrm>
            <a:custGeom>
              <a:avLst/>
              <a:gdLst/>
              <a:ahLst/>
              <a:cxnLst/>
              <a:rect l="l" t="t" r="r" b="b"/>
              <a:pathLst>
                <a:path w="1" h="25" extrusionOk="0">
                  <a:moveTo>
                    <a:pt x="0" y="24"/>
                  </a:moveTo>
                  <a:lnTo>
                    <a:pt x="0" y="24"/>
                  </a:lnTo>
                  <a:lnTo>
                    <a:pt x="0" y="24"/>
                  </a:lnTo>
                  <a:cubicBezTo>
                    <a:pt x="0" y="0"/>
                    <a:pt x="0" y="24"/>
                    <a:pt x="0"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20"/>
            <p:cNvSpPr/>
            <p:nvPr/>
          </p:nvSpPr>
          <p:spPr>
            <a:xfrm>
              <a:off x="3635275" y="4403050"/>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20"/>
            <p:cNvSpPr/>
            <p:nvPr/>
          </p:nvSpPr>
          <p:spPr>
            <a:xfrm>
              <a:off x="3746875" y="4334600"/>
              <a:ext cx="142325" cy="46150"/>
            </a:xfrm>
            <a:custGeom>
              <a:avLst/>
              <a:gdLst/>
              <a:ahLst/>
              <a:cxnLst/>
              <a:rect l="l" t="t" r="r" b="b"/>
              <a:pathLst>
                <a:path w="5693" h="1846" extrusionOk="0">
                  <a:moveTo>
                    <a:pt x="5418" y="0"/>
                  </a:moveTo>
                  <a:lnTo>
                    <a:pt x="1" y="1488"/>
                  </a:lnTo>
                  <a:lnTo>
                    <a:pt x="1" y="1846"/>
                  </a:lnTo>
                  <a:lnTo>
                    <a:pt x="5692" y="262"/>
                  </a:lnTo>
                  <a:lnTo>
                    <a:pt x="541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20"/>
            <p:cNvSpPr/>
            <p:nvPr/>
          </p:nvSpPr>
          <p:spPr>
            <a:xfrm>
              <a:off x="3891850" y="4256600"/>
              <a:ext cx="273575" cy="81875"/>
            </a:xfrm>
            <a:custGeom>
              <a:avLst/>
              <a:gdLst/>
              <a:ahLst/>
              <a:cxnLst/>
              <a:rect l="l" t="t" r="r" b="b"/>
              <a:pathLst>
                <a:path w="10943" h="3275" extrusionOk="0">
                  <a:moveTo>
                    <a:pt x="10883" y="1"/>
                  </a:moveTo>
                  <a:lnTo>
                    <a:pt x="0" y="3013"/>
                  </a:lnTo>
                  <a:lnTo>
                    <a:pt x="286" y="3275"/>
                  </a:lnTo>
                  <a:lnTo>
                    <a:pt x="10883" y="358"/>
                  </a:lnTo>
                  <a:lnTo>
                    <a:pt x="10942" y="298"/>
                  </a:lnTo>
                  <a:cubicBezTo>
                    <a:pt x="10894" y="215"/>
                    <a:pt x="10883" y="108"/>
                    <a:pt x="1088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20"/>
            <p:cNvSpPr/>
            <p:nvPr/>
          </p:nvSpPr>
          <p:spPr>
            <a:xfrm>
              <a:off x="3634375" y="4403350"/>
              <a:ext cx="325" cy="325"/>
            </a:xfrm>
            <a:custGeom>
              <a:avLst/>
              <a:gdLst/>
              <a:ahLst/>
              <a:cxnLst/>
              <a:rect l="l" t="t" r="r" b="b"/>
              <a:pathLst>
                <a:path w="13" h="13" extrusionOk="0">
                  <a:moveTo>
                    <a:pt x="0" y="12"/>
                  </a:move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20"/>
            <p:cNvSpPr/>
            <p:nvPr/>
          </p:nvSpPr>
          <p:spPr>
            <a:xfrm>
              <a:off x="3635275" y="4402450"/>
              <a:ext cx="300" cy="625"/>
            </a:xfrm>
            <a:custGeom>
              <a:avLst/>
              <a:gdLst/>
              <a:ahLst/>
              <a:cxnLst/>
              <a:rect l="l" t="t" r="r" b="b"/>
              <a:pathLst>
                <a:path w="12" h="25" extrusionOk="0">
                  <a:moveTo>
                    <a:pt x="12" y="1"/>
                  </a:moveTo>
                  <a:cubicBezTo>
                    <a:pt x="12" y="1"/>
                    <a:pt x="0" y="25"/>
                    <a:pt x="12" y="1"/>
                  </a:cubicBezTo>
                  <a:lnTo>
                    <a:pt x="0" y="25"/>
                  </a:lnTo>
                  <a:lnTo>
                    <a:pt x="0" y="25"/>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20"/>
            <p:cNvSpPr/>
            <p:nvPr/>
          </p:nvSpPr>
          <p:spPr>
            <a:xfrm>
              <a:off x="3636750" y="4373575"/>
              <a:ext cx="101825" cy="35750"/>
            </a:xfrm>
            <a:custGeom>
              <a:avLst/>
              <a:gdLst/>
              <a:ahLst/>
              <a:cxnLst/>
              <a:rect l="l" t="t" r="r" b="b"/>
              <a:pathLst>
                <a:path w="4073" h="1430" extrusionOk="0">
                  <a:moveTo>
                    <a:pt x="4073" y="1"/>
                  </a:moveTo>
                  <a:lnTo>
                    <a:pt x="12" y="1120"/>
                  </a:lnTo>
                  <a:lnTo>
                    <a:pt x="1" y="1120"/>
                  </a:lnTo>
                  <a:cubicBezTo>
                    <a:pt x="24" y="1132"/>
                    <a:pt x="60" y="1132"/>
                    <a:pt x="96" y="1132"/>
                  </a:cubicBezTo>
                  <a:cubicBezTo>
                    <a:pt x="191" y="1156"/>
                    <a:pt x="251" y="1251"/>
                    <a:pt x="215" y="1334"/>
                  </a:cubicBezTo>
                  <a:lnTo>
                    <a:pt x="191" y="1430"/>
                  </a:lnTo>
                  <a:lnTo>
                    <a:pt x="548" y="1322"/>
                  </a:lnTo>
                  <a:lnTo>
                    <a:pt x="4061" y="358"/>
                  </a:lnTo>
                  <a:lnTo>
                    <a:pt x="407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20"/>
            <p:cNvSpPr/>
            <p:nvPr/>
          </p:nvSpPr>
          <p:spPr>
            <a:xfrm>
              <a:off x="3635850" y="4402150"/>
              <a:ext cx="925" cy="325"/>
            </a:xfrm>
            <a:custGeom>
              <a:avLst/>
              <a:gdLst/>
              <a:ahLst/>
              <a:cxnLst/>
              <a:rect l="l" t="t" r="r" b="b"/>
              <a:pathLst>
                <a:path w="37" h="13" extrusionOk="0">
                  <a:moveTo>
                    <a:pt x="37" y="1"/>
                  </a:moveTo>
                  <a:cubicBezTo>
                    <a:pt x="13" y="1"/>
                    <a:pt x="1" y="1"/>
                    <a:pt x="1" y="13"/>
                  </a:cubicBezTo>
                  <a:cubicBezTo>
                    <a:pt x="1" y="13"/>
                    <a:pt x="13" y="1"/>
                    <a:pt x="3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20"/>
            <p:cNvSpPr/>
            <p:nvPr/>
          </p:nvSpPr>
          <p:spPr>
            <a:xfrm>
              <a:off x="3634075" y="4403950"/>
              <a:ext cx="325" cy="925"/>
            </a:xfrm>
            <a:custGeom>
              <a:avLst/>
              <a:gdLst/>
              <a:ahLst/>
              <a:cxnLst/>
              <a:rect l="l" t="t" r="r" b="b"/>
              <a:pathLst>
                <a:path w="13" h="37" extrusionOk="0">
                  <a:moveTo>
                    <a:pt x="12" y="0"/>
                  </a:moveTo>
                  <a:lnTo>
                    <a:pt x="12" y="0"/>
                  </a:lnTo>
                  <a:cubicBezTo>
                    <a:pt x="6" y="14"/>
                    <a:pt x="3" y="19"/>
                    <a:pt x="1" y="24"/>
                  </a:cubicBezTo>
                  <a:lnTo>
                    <a:pt x="1" y="24"/>
                  </a:lnTo>
                  <a:cubicBezTo>
                    <a:pt x="12" y="24"/>
                    <a:pt x="12" y="23"/>
                    <a:pt x="12" y="0"/>
                  </a:cubicBezTo>
                  <a:close/>
                  <a:moveTo>
                    <a:pt x="1" y="24"/>
                  </a:moveTo>
                  <a:cubicBezTo>
                    <a:pt x="1" y="24"/>
                    <a:pt x="1" y="24"/>
                    <a:pt x="0" y="24"/>
                  </a:cubicBezTo>
                  <a:lnTo>
                    <a:pt x="0" y="36"/>
                  </a:lnTo>
                  <a:cubicBezTo>
                    <a:pt x="0" y="31"/>
                    <a:pt x="0" y="28"/>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20"/>
            <p:cNvSpPr/>
            <p:nvPr/>
          </p:nvSpPr>
          <p:spPr>
            <a:xfrm>
              <a:off x="2599425" y="4199450"/>
              <a:ext cx="104800" cy="112250"/>
            </a:xfrm>
            <a:custGeom>
              <a:avLst/>
              <a:gdLst/>
              <a:ahLst/>
              <a:cxnLst/>
              <a:rect l="l" t="t" r="r" b="b"/>
              <a:pathLst>
                <a:path w="4192" h="4490" extrusionOk="0">
                  <a:moveTo>
                    <a:pt x="3929" y="1"/>
                  </a:moveTo>
                  <a:lnTo>
                    <a:pt x="0" y="4394"/>
                  </a:lnTo>
                  <a:cubicBezTo>
                    <a:pt x="84" y="4394"/>
                    <a:pt x="167" y="4430"/>
                    <a:pt x="250" y="4489"/>
                  </a:cubicBezTo>
                  <a:lnTo>
                    <a:pt x="417" y="4418"/>
                  </a:lnTo>
                  <a:lnTo>
                    <a:pt x="4191" y="203"/>
                  </a:lnTo>
                  <a:lnTo>
                    <a:pt x="392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20"/>
            <p:cNvSpPr/>
            <p:nvPr/>
          </p:nvSpPr>
          <p:spPr>
            <a:xfrm>
              <a:off x="2778900" y="4187850"/>
              <a:ext cx="124150" cy="53600"/>
            </a:xfrm>
            <a:custGeom>
              <a:avLst/>
              <a:gdLst/>
              <a:ahLst/>
              <a:cxnLst/>
              <a:rect l="l" t="t" r="r" b="b"/>
              <a:pathLst>
                <a:path w="4966" h="2144" extrusionOk="0">
                  <a:moveTo>
                    <a:pt x="4942" y="0"/>
                  </a:moveTo>
                  <a:cubicBezTo>
                    <a:pt x="4930" y="0"/>
                    <a:pt x="4918" y="0"/>
                    <a:pt x="4918" y="12"/>
                  </a:cubicBezTo>
                  <a:cubicBezTo>
                    <a:pt x="4930" y="12"/>
                    <a:pt x="4942" y="12"/>
                    <a:pt x="4942" y="0"/>
                  </a:cubicBezTo>
                  <a:close/>
                  <a:moveTo>
                    <a:pt x="4918" y="12"/>
                  </a:moveTo>
                  <a:lnTo>
                    <a:pt x="1" y="1834"/>
                  </a:lnTo>
                  <a:cubicBezTo>
                    <a:pt x="84" y="1917"/>
                    <a:pt x="120" y="2024"/>
                    <a:pt x="144" y="2143"/>
                  </a:cubicBezTo>
                  <a:lnTo>
                    <a:pt x="4966" y="358"/>
                  </a:lnTo>
                  <a:lnTo>
                    <a:pt x="4882" y="310"/>
                  </a:lnTo>
                  <a:cubicBezTo>
                    <a:pt x="4811" y="250"/>
                    <a:pt x="4799" y="155"/>
                    <a:pt x="4847" y="72"/>
                  </a:cubicBezTo>
                  <a:cubicBezTo>
                    <a:pt x="4859" y="48"/>
                    <a:pt x="4882" y="36"/>
                    <a:pt x="4918"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20"/>
            <p:cNvSpPr/>
            <p:nvPr/>
          </p:nvSpPr>
          <p:spPr>
            <a:xfrm>
              <a:off x="2905125" y="4188150"/>
              <a:ext cx="900" cy="625"/>
            </a:xfrm>
            <a:custGeom>
              <a:avLst/>
              <a:gdLst/>
              <a:ahLst/>
              <a:cxnLst/>
              <a:rect l="l" t="t" r="r" b="b"/>
              <a:pathLst>
                <a:path w="36" h="25" extrusionOk="0">
                  <a:moveTo>
                    <a:pt x="0" y="0"/>
                  </a:moveTo>
                  <a:cubicBezTo>
                    <a:pt x="12" y="0"/>
                    <a:pt x="12" y="24"/>
                    <a:pt x="36" y="24"/>
                  </a:cubicBezTo>
                  <a:cubicBezTo>
                    <a:pt x="12" y="24"/>
                    <a:pt x="12"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20"/>
            <p:cNvSpPr/>
            <p:nvPr/>
          </p:nvSpPr>
          <p:spPr>
            <a:xfrm>
              <a:off x="2903925" y="4187850"/>
              <a:ext cx="925" cy="25"/>
            </a:xfrm>
            <a:custGeom>
              <a:avLst/>
              <a:gdLst/>
              <a:ahLst/>
              <a:cxnLst/>
              <a:rect l="l" t="t" r="r" b="b"/>
              <a:pathLst>
                <a:path w="37" h="1" extrusionOk="0">
                  <a:moveTo>
                    <a:pt x="0" y="0"/>
                  </a:move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20"/>
            <p:cNvSpPr/>
            <p:nvPr/>
          </p:nvSpPr>
          <p:spPr>
            <a:xfrm>
              <a:off x="2903325" y="4187850"/>
              <a:ext cx="625" cy="25"/>
            </a:xfrm>
            <a:custGeom>
              <a:avLst/>
              <a:gdLst/>
              <a:ahLst/>
              <a:cxnLst/>
              <a:rect l="l" t="t" r="r" b="b"/>
              <a:pathLst>
                <a:path w="25" h="1" extrusionOk="0">
                  <a:moveTo>
                    <a:pt x="1" y="0"/>
                  </a:moveTo>
                  <a:lnTo>
                    <a:pt x="2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20"/>
            <p:cNvSpPr/>
            <p:nvPr/>
          </p:nvSpPr>
          <p:spPr>
            <a:xfrm>
              <a:off x="2906000" y="4188750"/>
              <a:ext cx="25" cy="25"/>
            </a:xfrm>
            <a:custGeom>
              <a:avLst/>
              <a:gdLst/>
              <a:ahLst/>
              <a:cxnLst/>
              <a:rect l="l" t="t" r="r" b="b"/>
              <a:pathLst>
                <a:path w="1" h="1" extrusionOk="0">
                  <a:moveTo>
                    <a:pt x="1" y="0"/>
                  </a:move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20"/>
            <p:cNvSpPr/>
            <p:nvPr/>
          </p:nvSpPr>
          <p:spPr>
            <a:xfrm>
              <a:off x="2898575" y="4188150"/>
              <a:ext cx="179200" cy="127725"/>
            </a:xfrm>
            <a:custGeom>
              <a:avLst/>
              <a:gdLst/>
              <a:ahLst/>
              <a:cxnLst/>
              <a:rect l="l" t="t" r="r" b="b"/>
              <a:pathLst>
                <a:path w="7168" h="5109" extrusionOk="0">
                  <a:moveTo>
                    <a:pt x="155" y="0"/>
                  </a:moveTo>
                  <a:cubicBezTo>
                    <a:pt x="143" y="0"/>
                    <a:pt x="131" y="0"/>
                    <a:pt x="131" y="24"/>
                  </a:cubicBezTo>
                  <a:cubicBezTo>
                    <a:pt x="95" y="24"/>
                    <a:pt x="83" y="36"/>
                    <a:pt x="60" y="60"/>
                  </a:cubicBezTo>
                  <a:cubicBezTo>
                    <a:pt x="0" y="143"/>
                    <a:pt x="24" y="238"/>
                    <a:pt x="95" y="298"/>
                  </a:cubicBezTo>
                  <a:lnTo>
                    <a:pt x="179" y="346"/>
                  </a:lnTo>
                  <a:lnTo>
                    <a:pt x="7049" y="5108"/>
                  </a:lnTo>
                  <a:cubicBezTo>
                    <a:pt x="7049" y="5084"/>
                    <a:pt x="7037" y="5049"/>
                    <a:pt x="7037" y="5025"/>
                  </a:cubicBezTo>
                  <a:cubicBezTo>
                    <a:pt x="7049" y="4918"/>
                    <a:pt x="7096" y="4834"/>
                    <a:pt x="7168" y="4787"/>
                  </a:cubicBezTo>
                  <a:lnTo>
                    <a:pt x="298" y="24"/>
                  </a:lnTo>
                  <a:cubicBezTo>
                    <a:pt x="274" y="24"/>
                    <a:pt x="274" y="0"/>
                    <a:pt x="26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20"/>
            <p:cNvSpPr/>
            <p:nvPr/>
          </p:nvSpPr>
          <p:spPr>
            <a:xfrm>
              <a:off x="2605375" y="4242625"/>
              <a:ext cx="151825" cy="76225"/>
            </a:xfrm>
            <a:custGeom>
              <a:avLst/>
              <a:gdLst/>
              <a:ahLst/>
              <a:cxnLst/>
              <a:rect l="l" t="t" r="r" b="b"/>
              <a:pathLst>
                <a:path w="6073" h="3049" extrusionOk="0">
                  <a:moveTo>
                    <a:pt x="5870" y="0"/>
                  </a:moveTo>
                  <a:lnTo>
                    <a:pt x="155" y="2679"/>
                  </a:lnTo>
                  <a:lnTo>
                    <a:pt x="0" y="2750"/>
                  </a:lnTo>
                  <a:cubicBezTo>
                    <a:pt x="84" y="2822"/>
                    <a:pt x="143" y="2929"/>
                    <a:pt x="155" y="3048"/>
                  </a:cubicBezTo>
                  <a:lnTo>
                    <a:pt x="6073" y="286"/>
                  </a:lnTo>
                  <a:cubicBezTo>
                    <a:pt x="6037" y="226"/>
                    <a:pt x="6013" y="167"/>
                    <a:pt x="5989" y="107"/>
                  </a:cubicBezTo>
                  <a:lnTo>
                    <a:pt x="587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20"/>
            <p:cNvSpPr/>
            <p:nvPr/>
          </p:nvSpPr>
          <p:spPr>
            <a:xfrm>
              <a:off x="2768500" y="4252150"/>
              <a:ext cx="210450" cy="159250"/>
            </a:xfrm>
            <a:custGeom>
              <a:avLst/>
              <a:gdLst/>
              <a:ahLst/>
              <a:cxnLst/>
              <a:rect l="l" t="t" r="r" b="b"/>
              <a:pathLst>
                <a:path w="8418" h="6370" extrusionOk="0">
                  <a:moveTo>
                    <a:pt x="381" y="0"/>
                  </a:moveTo>
                  <a:cubicBezTo>
                    <a:pt x="286" y="95"/>
                    <a:pt x="155" y="155"/>
                    <a:pt x="0" y="155"/>
                  </a:cubicBezTo>
                  <a:lnTo>
                    <a:pt x="7858" y="6370"/>
                  </a:lnTo>
                  <a:lnTo>
                    <a:pt x="8418" y="6370"/>
                  </a:lnTo>
                  <a:lnTo>
                    <a:pt x="38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20"/>
            <p:cNvSpPr/>
            <p:nvPr/>
          </p:nvSpPr>
          <p:spPr>
            <a:xfrm>
              <a:off x="2694975" y="4191125"/>
              <a:ext cx="62225" cy="54200"/>
            </a:xfrm>
            <a:custGeom>
              <a:avLst/>
              <a:gdLst/>
              <a:ahLst/>
              <a:cxnLst/>
              <a:rect l="l" t="t" r="r" b="b"/>
              <a:pathLst>
                <a:path w="2489" h="2168" extrusionOk="0">
                  <a:moveTo>
                    <a:pt x="131" y="0"/>
                  </a:moveTo>
                  <a:cubicBezTo>
                    <a:pt x="95" y="24"/>
                    <a:pt x="72" y="36"/>
                    <a:pt x="60" y="60"/>
                  </a:cubicBezTo>
                  <a:cubicBezTo>
                    <a:pt x="0" y="143"/>
                    <a:pt x="12" y="238"/>
                    <a:pt x="84" y="298"/>
                  </a:cubicBezTo>
                  <a:lnTo>
                    <a:pt x="107" y="322"/>
                  </a:lnTo>
                  <a:lnTo>
                    <a:pt x="369" y="524"/>
                  </a:lnTo>
                  <a:lnTo>
                    <a:pt x="2286" y="2060"/>
                  </a:lnTo>
                  <a:lnTo>
                    <a:pt x="2429" y="2167"/>
                  </a:lnTo>
                  <a:cubicBezTo>
                    <a:pt x="2405" y="2108"/>
                    <a:pt x="2405" y="2060"/>
                    <a:pt x="2405" y="2001"/>
                  </a:cubicBezTo>
                  <a:cubicBezTo>
                    <a:pt x="2405" y="1929"/>
                    <a:pt x="2441" y="1846"/>
                    <a:pt x="2489" y="1774"/>
                  </a:cubicBezTo>
                  <a:lnTo>
                    <a:pt x="655" y="322"/>
                  </a:lnTo>
                  <a:cubicBezTo>
                    <a:pt x="596" y="405"/>
                    <a:pt x="500" y="453"/>
                    <a:pt x="405" y="453"/>
                  </a:cubicBezTo>
                  <a:cubicBezTo>
                    <a:pt x="250" y="453"/>
                    <a:pt x="143" y="298"/>
                    <a:pt x="167" y="155"/>
                  </a:cubicBezTo>
                  <a:cubicBezTo>
                    <a:pt x="167" y="96"/>
                    <a:pt x="191" y="48"/>
                    <a:pt x="22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20"/>
            <p:cNvSpPr/>
            <p:nvPr/>
          </p:nvSpPr>
          <p:spPr>
            <a:xfrm>
              <a:off x="3016725" y="4319125"/>
              <a:ext cx="67000" cy="92275"/>
            </a:xfrm>
            <a:custGeom>
              <a:avLst/>
              <a:gdLst/>
              <a:ahLst/>
              <a:cxnLst/>
              <a:rect l="l" t="t" r="r" b="b"/>
              <a:pathLst>
                <a:path w="2680" h="3691" extrusionOk="0">
                  <a:moveTo>
                    <a:pt x="2680" y="119"/>
                  </a:moveTo>
                  <a:lnTo>
                    <a:pt x="2675" y="126"/>
                  </a:lnTo>
                  <a:lnTo>
                    <a:pt x="2675" y="126"/>
                  </a:lnTo>
                  <a:cubicBezTo>
                    <a:pt x="2677" y="124"/>
                    <a:pt x="2679" y="122"/>
                    <a:pt x="2680" y="119"/>
                  </a:cubicBezTo>
                  <a:close/>
                  <a:moveTo>
                    <a:pt x="2370" y="0"/>
                  </a:moveTo>
                  <a:lnTo>
                    <a:pt x="1" y="3560"/>
                  </a:lnTo>
                  <a:cubicBezTo>
                    <a:pt x="96" y="3596"/>
                    <a:pt x="168" y="3631"/>
                    <a:pt x="227" y="3691"/>
                  </a:cubicBezTo>
                  <a:lnTo>
                    <a:pt x="310" y="3691"/>
                  </a:lnTo>
                  <a:lnTo>
                    <a:pt x="2675" y="126"/>
                  </a:lnTo>
                  <a:lnTo>
                    <a:pt x="2675" y="126"/>
                  </a:lnTo>
                  <a:cubicBezTo>
                    <a:pt x="2661" y="143"/>
                    <a:pt x="2628" y="143"/>
                    <a:pt x="2596" y="143"/>
                  </a:cubicBezTo>
                  <a:cubicBezTo>
                    <a:pt x="2501" y="143"/>
                    <a:pt x="2418" y="83"/>
                    <a:pt x="23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20"/>
            <p:cNvSpPr/>
            <p:nvPr/>
          </p:nvSpPr>
          <p:spPr>
            <a:xfrm>
              <a:off x="3084000" y="4036650"/>
              <a:ext cx="186075" cy="275050"/>
            </a:xfrm>
            <a:custGeom>
              <a:avLst/>
              <a:gdLst/>
              <a:ahLst/>
              <a:cxnLst/>
              <a:rect l="l" t="t" r="r" b="b"/>
              <a:pathLst>
                <a:path w="7443" h="11002" extrusionOk="0">
                  <a:moveTo>
                    <a:pt x="7168" y="0"/>
                  </a:moveTo>
                  <a:lnTo>
                    <a:pt x="1" y="10811"/>
                  </a:lnTo>
                  <a:cubicBezTo>
                    <a:pt x="108" y="10847"/>
                    <a:pt x="203" y="10918"/>
                    <a:pt x="227" y="11001"/>
                  </a:cubicBezTo>
                  <a:cubicBezTo>
                    <a:pt x="239" y="11001"/>
                    <a:pt x="263" y="10989"/>
                    <a:pt x="286" y="10989"/>
                  </a:cubicBezTo>
                  <a:lnTo>
                    <a:pt x="7442" y="179"/>
                  </a:lnTo>
                  <a:cubicBezTo>
                    <a:pt x="7323" y="155"/>
                    <a:pt x="7240" y="95"/>
                    <a:pt x="71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20"/>
            <p:cNvSpPr/>
            <p:nvPr/>
          </p:nvSpPr>
          <p:spPr>
            <a:xfrm>
              <a:off x="3088475" y="4311375"/>
              <a:ext cx="161950" cy="100025"/>
            </a:xfrm>
            <a:custGeom>
              <a:avLst/>
              <a:gdLst/>
              <a:ahLst/>
              <a:cxnLst/>
              <a:rect l="l" t="t" r="r" b="b"/>
              <a:pathLst>
                <a:path w="6478" h="4001" extrusionOk="0">
                  <a:moveTo>
                    <a:pt x="107" y="0"/>
                  </a:moveTo>
                  <a:cubicBezTo>
                    <a:pt x="96" y="0"/>
                    <a:pt x="72" y="0"/>
                    <a:pt x="48" y="12"/>
                  </a:cubicBezTo>
                  <a:cubicBezTo>
                    <a:pt x="60" y="60"/>
                    <a:pt x="84" y="108"/>
                    <a:pt x="60" y="155"/>
                  </a:cubicBezTo>
                  <a:cubicBezTo>
                    <a:pt x="60" y="215"/>
                    <a:pt x="36" y="250"/>
                    <a:pt x="0" y="298"/>
                  </a:cubicBezTo>
                  <a:lnTo>
                    <a:pt x="24" y="310"/>
                  </a:lnTo>
                  <a:lnTo>
                    <a:pt x="5834" y="4001"/>
                  </a:lnTo>
                  <a:lnTo>
                    <a:pt x="6477" y="4001"/>
                  </a:lnTo>
                  <a:lnTo>
                    <a:pt x="203" y="36"/>
                  </a:lnTo>
                  <a:cubicBezTo>
                    <a:pt x="167" y="12"/>
                    <a:pt x="143" y="0"/>
                    <a:pt x="10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20"/>
            <p:cNvSpPr/>
            <p:nvPr/>
          </p:nvSpPr>
          <p:spPr>
            <a:xfrm>
              <a:off x="3271525" y="4040200"/>
              <a:ext cx="47350" cy="371200"/>
            </a:xfrm>
            <a:custGeom>
              <a:avLst/>
              <a:gdLst/>
              <a:ahLst/>
              <a:cxnLst/>
              <a:rect l="l" t="t" r="r" b="b"/>
              <a:pathLst>
                <a:path w="1894" h="14848" extrusionOk="0">
                  <a:moveTo>
                    <a:pt x="334" y="1"/>
                  </a:moveTo>
                  <a:cubicBezTo>
                    <a:pt x="255" y="51"/>
                    <a:pt x="159" y="75"/>
                    <a:pt x="60" y="75"/>
                  </a:cubicBezTo>
                  <a:cubicBezTo>
                    <a:pt x="40" y="75"/>
                    <a:pt x="20" y="74"/>
                    <a:pt x="1" y="72"/>
                  </a:cubicBezTo>
                  <a:lnTo>
                    <a:pt x="1" y="72"/>
                  </a:lnTo>
                  <a:lnTo>
                    <a:pt x="1548" y="14848"/>
                  </a:lnTo>
                  <a:lnTo>
                    <a:pt x="1894" y="14848"/>
                  </a:lnTo>
                  <a:lnTo>
                    <a:pt x="33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20"/>
            <p:cNvSpPr/>
            <p:nvPr/>
          </p:nvSpPr>
          <p:spPr>
            <a:xfrm>
              <a:off x="3632275" y="4401925"/>
              <a:ext cx="10750" cy="9475"/>
            </a:xfrm>
            <a:custGeom>
              <a:avLst/>
              <a:gdLst/>
              <a:ahLst/>
              <a:cxnLst/>
              <a:rect l="l" t="t" r="r" b="b"/>
              <a:pathLst>
                <a:path w="430" h="379" extrusionOk="0">
                  <a:moveTo>
                    <a:pt x="227" y="1"/>
                  </a:moveTo>
                  <a:cubicBezTo>
                    <a:pt x="209" y="1"/>
                    <a:pt x="191" y="4"/>
                    <a:pt x="180" y="10"/>
                  </a:cubicBezTo>
                  <a:cubicBezTo>
                    <a:pt x="156" y="10"/>
                    <a:pt x="156" y="22"/>
                    <a:pt x="144" y="22"/>
                  </a:cubicBezTo>
                  <a:lnTo>
                    <a:pt x="132" y="22"/>
                  </a:lnTo>
                  <a:lnTo>
                    <a:pt x="120" y="46"/>
                  </a:lnTo>
                  <a:lnTo>
                    <a:pt x="96" y="57"/>
                  </a:lnTo>
                  <a:lnTo>
                    <a:pt x="84" y="69"/>
                  </a:lnTo>
                  <a:lnTo>
                    <a:pt x="84" y="81"/>
                  </a:lnTo>
                  <a:cubicBezTo>
                    <a:pt x="84" y="105"/>
                    <a:pt x="72" y="105"/>
                    <a:pt x="72" y="117"/>
                  </a:cubicBezTo>
                  <a:lnTo>
                    <a:pt x="1" y="379"/>
                  </a:lnTo>
                  <a:lnTo>
                    <a:pt x="334" y="379"/>
                  </a:lnTo>
                  <a:lnTo>
                    <a:pt x="370" y="308"/>
                  </a:lnTo>
                  <a:lnTo>
                    <a:pt x="394" y="224"/>
                  </a:lnTo>
                  <a:cubicBezTo>
                    <a:pt x="430" y="129"/>
                    <a:pt x="370" y="46"/>
                    <a:pt x="275" y="10"/>
                  </a:cubicBezTo>
                  <a:cubicBezTo>
                    <a:pt x="263" y="4"/>
                    <a:pt x="245" y="1"/>
                    <a:pt x="22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20"/>
            <p:cNvSpPr/>
            <p:nvPr/>
          </p:nvSpPr>
          <p:spPr>
            <a:xfrm>
              <a:off x="3737350" y="4195300"/>
              <a:ext cx="14325" cy="216100"/>
            </a:xfrm>
            <a:custGeom>
              <a:avLst/>
              <a:gdLst/>
              <a:ahLst/>
              <a:cxnLst/>
              <a:rect l="l" t="t" r="r" b="b"/>
              <a:pathLst>
                <a:path w="573" h="8644" extrusionOk="0">
                  <a:moveTo>
                    <a:pt x="227" y="0"/>
                  </a:moveTo>
                  <a:lnTo>
                    <a:pt x="37" y="7156"/>
                  </a:lnTo>
                  <a:lnTo>
                    <a:pt x="25" y="7513"/>
                  </a:lnTo>
                  <a:lnTo>
                    <a:pt x="1" y="8644"/>
                  </a:lnTo>
                  <a:lnTo>
                    <a:pt x="346" y="8644"/>
                  </a:lnTo>
                  <a:lnTo>
                    <a:pt x="382" y="7418"/>
                  </a:lnTo>
                  <a:lnTo>
                    <a:pt x="394" y="7060"/>
                  </a:lnTo>
                  <a:lnTo>
                    <a:pt x="572" y="429"/>
                  </a:lnTo>
                  <a:lnTo>
                    <a:pt x="287" y="167"/>
                  </a:lnTo>
                  <a:cubicBezTo>
                    <a:pt x="239" y="119"/>
                    <a:pt x="227" y="60"/>
                    <a:pt x="239"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20"/>
            <p:cNvSpPr/>
            <p:nvPr/>
          </p:nvSpPr>
          <p:spPr>
            <a:xfrm>
              <a:off x="4021625" y="4264050"/>
              <a:ext cx="149750" cy="147350"/>
            </a:xfrm>
            <a:custGeom>
              <a:avLst/>
              <a:gdLst/>
              <a:ahLst/>
              <a:cxnLst/>
              <a:rect l="l" t="t" r="r" b="b"/>
              <a:pathLst>
                <a:path w="5990" h="5894" extrusionOk="0">
                  <a:moveTo>
                    <a:pt x="5751" y="0"/>
                  </a:moveTo>
                  <a:lnTo>
                    <a:pt x="5692" y="60"/>
                  </a:lnTo>
                  <a:lnTo>
                    <a:pt x="0" y="5894"/>
                  </a:lnTo>
                  <a:lnTo>
                    <a:pt x="477" y="5894"/>
                  </a:lnTo>
                  <a:lnTo>
                    <a:pt x="5989" y="238"/>
                  </a:lnTo>
                  <a:cubicBezTo>
                    <a:pt x="5882" y="179"/>
                    <a:pt x="5799" y="108"/>
                    <a:pt x="575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20"/>
            <p:cNvSpPr/>
            <p:nvPr/>
          </p:nvSpPr>
          <p:spPr>
            <a:xfrm>
              <a:off x="4484475" y="4346500"/>
              <a:ext cx="96475" cy="64900"/>
            </a:xfrm>
            <a:custGeom>
              <a:avLst/>
              <a:gdLst/>
              <a:ahLst/>
              <a:cxnLst/>
              <a:rect l="l" t="t" r="r" b="b"/>
              <a:pathLst>
                <a:path w="3859" h="2596" extrusionOk="0">
                  <a:moveTo>
                    <a:pt x="3668" y="0"/>
                  </a:moveTo>
                  <a:lnTo>
                    <a:pt x="1" y="2596"/>
                  </a:lnTo>
                  <a:lnTo>
                    <a:pt x="584" y="2596"/>
                  </a:lnTo>
                  <a:lnTo>
                    <a:pt x="3858" y="262"/>
                  </a:lnTo>
                  <a:cubicBezTo>
                    <a:pt x="3787" y="191"/>
                    <a:pt x="3715" y="96"/>
                    <a:pt x="36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20"/>
            <p:cNvSpPr/>
            <p:nvPr/>
          </p:nvSpPr>
          <p:spPr>
            <a:xfrm>
              <a:off x="3743025" y="4194700"/>
              <a:ext cx="230700" cy="216425"/>
            </a:xfrm>
            <a:custGeom>
              <a:avLst/>
              <a:gdLst/>
              <a:ahLst/>
              <a:cxnLst/>
              <a:rect l="l" t="t" r="r" b="b"/>
              <a:pathLst>
                <a:path w="9228" h="8657" extrusionOk="0">
                  <a:moveTo>
                    <a:pt x="369" y="0"/>
                  </a:moveTo>
                  <a:cubicBezTo>
                    <a:pt x="309" y="26"/>
                    <a:pt x="243" y="46"/>
                    <a:pt x="179" y="46"/>
                  </a:cubicBezTo>
                  <a:cubicBezTo>
                    <a:pt x="155" y="46"/>
                    <a:pt x="131" y="43"/>
                    <a:pt x="107" y="36"/>
                  </a:cubicBezTo>
                  <a:cubicBezTo>
                    <a:pt x="72" y="36"/>
                    <a:pt x="48" y="24"/>
                    <a:pt x="12" y="24"/>
                  </a:cubicBezTo>
                  <a:cubicBezTo>
                    <a:pt x="0" y="84"/>
                    <a:pt x="12" y="143"/>
                    <a:pt x="60" y="191"/>
                  </a:cubicBezTo>
                  <a:lnTo>
                    <a:pt x="345" y="453"/>
                  </a:lnTo>
                  <a:lnTo>
                    <a:pt x="5584" y="5572"/>
                  </a:lnTo>
                  <a:lnTo>
                    <a:pt x="5870" y="5846"/>
                  </a:lnTo>
                  <a:lnTo>
                    <a:pt x="8739" y="8656"/>
                  </a:lnTo>
                  <a:lnTo>
                    <a:pt x="9227" y="8656"/>
                  </a:lnTo>
                  <a:lnTo>
                    <a:pt x="7144" y="6620"/>
                  </a:lnTo>
                  <a:cubicBezTo>
                    <a:pt x="7120" y="6620"/>
                    <a:pt x="7102" y="6625"/>
                    <a:pt x="7078" y="6625"/>
                  </a:cubicBezTo>
                  <a:cubicBezTo>
                    <a:pt x="7066" y="6625"/>
                    <a:pt x="7053" y="6624"/>
                    <a:pt x="7037" y="6620"/>
                  </a:cubicBezTo>
                  <a:cubicBezTo>
                    <a:pt x="6858" y="6596"/>
                    <a:pt x="6739" y="6453"/>
                    <a:pt x="6751" y="6275"/>
                  </a:cubicBezTo>
                  <a:lnTo>
                    <a:pt x="6751" y="6239"/>
                  </a:lnTo>
                  <a:lnTo>
                    <a:pt x="6239" y="5739"/>
                  </a:lnTo>
                  <a:lnTo>
                    <a:pt x="5953" y="5465"/>
                  </a:lnTo>
                  <a:lnTo>
                    <a:pt x="36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20"/>
            <p:cNvSpPr/>
            <p:nvPr/>
          </p:nvSpPr>
          <p:spPr>
            <a:xfrm>
              <a:off x="4185325" y="4269100"/>
              <a:ext cx="69975" cy="142300"/>
            </a:xfrm>
            <a:custGeom>
              <a:avLst/>
              <a:gdLst/>
              <a:ahLst/>
              <a:cxnLst/>
              <a:rect l="l" t="t" r="r" b="b"/>
              <a:pathLst>
                <a:path w="2799" h="5692" extrusionOk="0">
                  <a:moveTo>
                    <a:pt x="1" y="1"/>
                  </a:moveTo>
                  <a:lnTo>
                    <a:pt x="2430" y="5692"/>
                  </a:lnTo>
                  <a:lnTo>
                    <a:pt x="2799" y="5692"/>
                  </a:lnTo>
                  <a:lnTo>
                    <a:pt x="572" y="465"/>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20"/>
            <p:cNvSpPr/>
            <p:nvPr/>
          </p:nvSpPr>
          <p:spPr>
            <a:xfrm>
              <a:off x="4174625" y="4240475"/>
              <a:ext cx="9550" cy="5725"/>
            </a:xfrm>
            <a:custGeom>
              <a:avLst/>
              <a:gdLst/>
              <a:ahLst/>
              <a:cxnLst/>
              <a:rect l="l" t="t" r="r" b="b"/>
              <a:pathLst>
                <a:path w="382" h="229" extrusionOk="0">
                  <a:moveTo>
                    <a:pt x="180" y="1"/>
                  </a:moveTo>
                  <a:cubicBezTo>
                    <a:pt x="159" y="1"/>
                    <a:pt x="138" y="5"/>
                    <a:pt x="119" y="15"/>
                  </a:cubicBezTo>
                  <a:lnTo>
                    <a:pt x="107" y="15"/>
                  </a:lnTo>
                  <a:cubicBezTo>
                    <a:pt x="48" y="38"/>
                    <a:pt x="0" y="98"/>
                    <a:pt x="0" y="169"/>
                  </a:cubicBezTo>
                  <a:cubicBezTo>
                    <a:pt x="60" y="158"/>
                    <a:pt x="119" y="158"/>
                    <a:pt x="167" y="158"/>
                  </a:cubicBezTo>
                  <a:cubicBezTo>
                    <a:pt x="250" y="158"/>
                    <a:pt x="322" y="193"/>
                    <a:pt x="381" y="229"/>
                  </a:cubicBezTo>
                  <a:lnTo>
                    <a:pt x="322" y="98"/>
                  </a:lnTo>
                  <a:cubicBezTo>
                    <a:pt x="304" y="36"/>
                    <a:pt x="241" y="1"/>
                    <a:pt x="18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20"/>
            <p:cNvSpPr/>
            <p:nvPr/>
          </p:nvSpPr>
          <p:spPr>
            <a:xfrm>
              <a:off x="4599075" y="4353050"/>
              <a:ext cx="37825" cy="58350"/>
            </a:xfrm>
            <a:custGeom>
              <a:avLst/>
              <a:gdLst/>
              <a:ahLst/>
              <a:cxnLst/>
              <a:rect l="l" t="t" r="r" b="b"/>
              <a:pathLst>
                <a:path w="1513" h="2334" extrusionOk="0">
                  <a:moveTo>
                    <a:pt x="274" y="0"/>
                  </a:moveTo>
                  <a:cubicBezTo>
                    <a:pt x="203" y="72"/>
                    <a:pt x="96" y="119"/>
                    <a:pt x="0" y="155"/>
                  </a:cubicBezTo>
                  <a:lnTo>
                    <a:pt x="1120" y="2334"/>
                  </a:lnTo>
                  <a:lnTo>
                    <a:pt x="1513" y="2334"/>
                  </a:lnTo>
                  <a:lnTo>
                    <a:pt x="334" y="48"/>
                  </a:ln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20"/>
            <p:cNvSpPr/>
            <p:nvPr/>
          </p:nvSpPr>
          <p:spPr>
            <a:xfrm>
              <a:off x="4185025" y="4263750"/>
              <a:ext cx="182500" cy="147650"/>
            </a:xfrm>
            <a:custGeom>
              <a:avLst/>
              <a:gdLst/>
              <a:ahLst/>
              <a:cxnLst/>
              <a:rect l="l" t="t" r="r" b="b"/>
              <a:pathLst>
                <a:path w="7300" h="5906" extrusionOk="0">
                  <a:moveTo>
                    <a:pt x="179" y="0"/>
                  </a:moveTo>
                  <a:cubicBezTo>
                    <a:pt x="132" y="96"/>
                    <a:pt x="72" y="155"/>
                    <a:pt x="1" y="215"/>
                  </a:cubicBezTo>
                  <a:lnTo>
                    <a:pt x="549" y="691"/>
                  </a:lnTo>
                  <a:lnTo>
                    <a:pt x="6776" y="5906"/>
                  </a:lnTo>
                  <a:lnTo>
                    <a:pt x="7299" y="5906"/>
                  </a:lnTo>
                  <a:lnTo>
                    <a:pt x="299" y="36"/>
                  </a:lnTo>
                  <a:lnTo>
                    <a:pt x="17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20"/>
            <p:cNvSpPr/>
            <p:nvPr/>
          </p:nvSpPr>
          <p:spPr>
            <a:xfrm>
              <a:off x="4189800" y="4255125"/>
              <a:ext cx="386375" cy="83950"/>
            </a:xfrm>
            <a:custGeom>
              <a:avLst/>
              <a:gdLst/>
              <a:ahLst/>
              <a:cxnLst/>
              <a:rect l="l" t="t" r="r" b="b"/>
              <a:pathLst>
                <a:path w="15455" h="3358" extrusionOk="0">
                  <a:moveTo>
                    <a:pt x="36" y="0"/>
                  </a:moveTo>
                  <a:lnTo>
                    <a:pt x="36" y="0"/>
                  </a:lnTo>
                  <a:cubicBezTo>
                    <a:pt x="48" y="48"/>
                    <a:pt x="48" y="107"/>
                    <a:pt x="48" y="155"/>
                  </a:cubicBezTo>
                  <a:cubicBezTo>
                    <a:pt x="48" y="214"/>
                    <a:pt x="24" y="286"/>
                    <a:pt x="0" y="334"/>
                  </a:cubicBezTo>
                  <a:lnTo>
                    <a:pt x="143" y="381"/>
                  </a:lnTo>
                  <a:lnTo>
                    <a:pt x="15395" y="3358"/>
                  </a:lnTo>
                  <a:lnTo>
                    <a:pt x="15395" y="3262"/>
                  </a:lnTo>
                  <a:cubicBezTo>
                    <a:pt x="15407" y="3179"/>
                    <a:pt x="15419" y="3084"/>
                    <a:pt x="15455" y="3012"/>
                  </a:cubicBez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20"/>
            <p:cNvSpPr/>
            <p:nvPr/>
          </p:nvSpPr>
          <p:spPr>
            <a:xfrm>
              <a:off x="4185925" y="3740775"/>
              <a:ext cx="804900" cy="513475"/>
            </a:xfrm>
            <a:custGeom>
              <a:avLst/>
              <a:gdLst/>
              <a:ahLst/>
              <a:cxnLst/>
              <a:rect l="l" t="t" r="r" b="b"/>
              <a:pathLst>
                <a:path w="32196" h="20539" extrusionOk="0">
                  <a:moveTo>
                    <a:pt x="32017" y="0"/>
                  </a:moveTo>
                  <a:lnTo>
                    <a:pt x="1" y="20265"/>
                  </a:lnTo>
                  <a:cubicBezTo>
                    <a:pt x="84" y="20324"/>
                    <a:pt x="155" y="20431"/>
                    <a:pt x="191" y="20538"/>
                  </a:cubicBezTo>
                  <a:lnTo>
                    <a:pt x="32195" y="274"/>
                  </a:lnTo>
                  <a:cubicBezTo>
                    <a:pt x="32124" y="203"/>
                    <a:pt x="32052" y="95"/>
                    <a:pt x="3201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20"/>
            <p:cNvSpPr/>
            <p:nvPr/>
          </p:nvSpPr>
          <p:spPr>
            <a:xfrm>
              <a:off x="4604725" y="4122375"/>
              <a:ext cx="224450" cy="207175"/>
            </a:xfrm>
            <a:custGeom>
              <a:avLst/>
              <a:gdLst/>
              <a:ahLst/>
              <a:cxnLst/>
              <a:rect l="l" t="t" r="r" b="b"/>
              <a:pathLst>
                <a:path w="8978" h="8287" extrusionOk="0">
                  <a:moveTo>
                    <a:pt x="8752" y="0"/>
                  </a:moveTo>
                  <a:lnTo>
                    <a:pt x="1" y="8037"/>
                  </a:lnTo>
                  <a:cubicBezTo>
                    <a:pt x="96" y="8108"/>
                    <a:pt x="167" y="8191"/>
                    <a:pt x="227" y="8287"/>
                  </a:cubicBezTo>
                  <a:lnTo>
                    <a:pt x="8978" y="250"/>
                  </a:lnTo>
                  <a:cubicBezTo>
                    <a:pt x="8907" y="167"/>
                    <a:pt x="8811" y="95"/>
                    <a:pt x="875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20"/>
            <p:cNvSpPr/>
            <p:nvPr/>
          </p:nvSpPr>
          <p:spPr>
            <a:xfrm>
              <a:off x="4727950" y="4136950"/>
              <a:ext cx="125650" cy="274450"/>
            </a:xfrm>
            <a:custGeom>
              <a:avLst/>
              <a:gdLst/>
              <a:ahLst/>
              <a:cxnLst/>
              <a:rect l="l" t="t" r="r" b="b"/>
              <a:pathLst>
                <a:path w="5026" h="10978" extrusionOk="0">
                  <a:moveTo>
                    <a:pt x="4704" y="0"/>
                  </a:moveTo>
                  <a:lnTo>
                    <a:pt x="1" y="10978"/>
                  </a:lnTo>
                  <a:lnTo>
                    <a:pt x="370" y="10978"/>
                  </a:lnTo>
                  <a:lnTo>
                    <a:pt x="5025" y="119"/>
                  </a:lnTo>
                  <a:lnTo>
                    <a:pt x="5025" y="48"/>
                  </a:lnTo>
                  <a:lnTo>
                    <a:pt x="4906" y="48"/>
                  </a:lnTo>
                  <a:cubicBezTo>
                    <a:pt x="4835" y="24"/>
                    <a:pt x="4763" y="24"/>
                    <a:pt x="470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20"/>
            <p:cNvSpPr/>
            <p:nvPr/>
          </p:nvSpPr>
          <p:spPr>
            <a:xfrm>
              <a:off x="4605925" y="4346200"/>
              <a:ext cx="86650" cy="65200"/>
            </a:xfrm>
            <a:custGeom>
              <a:avLst/>
              <a:gdLst/>
              <a:ahLst/>
              <a:cxnLst/>
              <a:rect l="l" t="t" r="r" b="b"/>
              <a:pathLst>
                <a:path w="3466" h="2608" extrusionOk="0">
                  <a:moveTo>
                    <a:pt x="203" y="0"/>
                  </a:moveTo>
                  <a:cubicBezTo>
                    <a:pt x="167" y="108"/>
                    <a:pt x="84" y="203"/>
                    <a:pt x="0" y="274"/>
                  </a:cubicBezTo>
                  <a:lnTo>
                    <a:pt x="60" y="322"/>
                  </a:lnTo>
                  <a:lnTo>
                    <a:pt x="2917" y="2608"/>
                  </a:lnTo>
                  <a:lnTo>
                    <a:pt x="3465" y="2608"/>
                  </a:ln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20"/>
            <p:cNvSpPr/>
            <p:nvPr/>
          </p:nvSpPr>
          <p:spPr>
            <a:xfrm>
              <a:off x="5016400" y="4244400"/>
              <a:ext cx="9250" cy="167000"/>
            </a:xfrm>
            <a:custGeom>
              <a:avLst/>
              <a:gdLst/>
              <a:ahLst/>
              <a:cxnLst/>
              <a:rect l="l" t="t" r="r" b="b"/>
              <a:pathLst>
                <a:path w="370" h="6680" extrusionOk="0">
                  <a:moveTo>
                    <a:pt x="333" y="1"/>
                  </a:moveTo>
                  <a:cubicBezTo>
                    <a:pt x="262" y="27"/>
                    <a:pt x="177" y="41"/>
                    <a:pt x="89" y="41"/>
                  </a:cubicBezTo>
                  <a:cubicBezTo>
                    <a:pt x="60" y="41"/>
                    <a:pt x="30" y="39"/>
                    <a:pt x="0" y="36"/>
                  </a:cubicBezTo>
                  <a:lnTo>
                    <a:pt x="0" y="36"/>
                  </a:lnTo>
                  <a:lnTo>
                    <a:pt x="24" y="6680"/>
                  </a:lnTo>
                  <a:lnTo>
                    <a:pt x="369" y="6680"/>
                  </a:lnTo>
                  <a:lnTo>
                    <a:pt x="33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20"/>
            <p:cNvSpPr/>
            <p:nvPr/>
          </p:nvSpPr>
          <p:spPr>
            <a:xfrm>
              <a:off x="5021450" y="4188150"/>
              <a:ext cx="3300" cy="3900"/>
            </a:xfrm>
            <a:custGeom>
              <a:avLst/>
              <a:gdLst/>
              <a:ahLst/>
              <a:cxnLst/>
              <a:rect l="l" t="t" r="r" b="b"/>
              <a:pathLst>
                <a:path w="132" h="156" extrusionOk="0">
                  <a:moveTo>
                    <a:pt x="0" y="0"/>
                  </a:moveTo>
                  <a:lnTo>
                    <a:pt x="0" y="119"/>
                  </a:lnTo>
                  <a:lnTo>
                    <a:pt x="12" y="119"/>
                  </a:lnTo>
                  <a:cubicBezTo>
                    <a:pt x="48" y="143"/>
                    <a:pt x="96" y="155"/>
                    <a:pt x="131" y="155"/>
                  </a:cubicBezTo>
                  <a:cubicBezTo>
                    <a:pt x="120" y="84"/>
                    <a:pt x="72"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20"/>
            <p:cNvSpPr/>
            <p:nvPr/>
          </p:nvSpPr>
          <p:spPr>
            <a:xfrm>
              <a:off x="4864275" y="3750900"/>
              <a:ext cx="138450" cy="315225"/>
            </a:xfrm>
            <a:custGeom>
              <a:avLst/>
              <a:gdLst/>
              <a:ahLst/>
              <a:cxnLst/>
              <a:rect l="l" t="t" r="r" b="b"/>
              <a:pathLst>
                <a:path w="5538" h="12609" extrusionOk="0">
                  <a:moveTo>
                    <a:pt x="5216" y="0"/>
                  </a:moveTo>
                  <a:lnTo>
                    <a:pt x="1" y="12490"/>
                  </a:lnTo>
                  <a:cubicBezTo>
                    <a:pt x="132" y="12513"/>
                    <a:pt x="227" y="12549"/>
                    <a:pt x="322" y="12609"/>
                  </a:cubicBezTo>
                  <a:lnTo>
                    <a:pt x="5537" y="95"/>
                  </a:lnTo>
                  <a:lnTo>
                    <a:pt x="5514" y="95"/>
                  </a:lnTo>
                  <a:cubicBezTo>
                    <a:pt x="5406" y="83"/>
                    <a:pt x="5299" y="48"/>
                    <a:pt x="521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20"/>
            <p:cNvSpPr/>
            <p:nvPr/>
          </p:nvSpPr>
          <p:spPr>
            <a:xfrm>
              <a:off x="5003300" y="3753275"/>
              <a:ext cx="18175" cy="439050"/>
            </a:xfrm>
            <a:custGeom>
              <a:avLst/>
              <a:gdLst/>
              <a:ahLst/>
              <a:cxnLst/>
              <a:rect l="l" t="t" r="r" b="b"/>
              <a:pathLst>
                <a:path w="727" h="17562" extrusionOk="0">
                  <a:moveTo>
                    <a:pt x="143" y="0"/>
                  </a:moveTo>
                  <a:cubicBezTo>
                    <a:pt x="111" y="0"/>
                    <a:pt x="74" y="6"/>
                    <a:pt x="42" y="6"/>
                  </a:cubicBezTo>
                  <a:cubicBezTo>
                    <a:pt x="27" y="6"/>
                    <a:pt x="12" y="4"/>
                    <a:pt x="0" y="0"/>
                  </a:cubicBezTo>
                  <a:lnTo>
                    <a:pt x="0" y="0"/>
                  </a:lnTo>
                  <a:lnTo>
                    <a:pt x="381" y="17562"/>
                  </a:lnTo>
                  <a:cubicBezTo>
                    <a:pt x="457" y="17545"/>
                    <a:pt x="539" y="17528"/>
                    <a:pt x="622" y="17528"/>
                  </a:cubicBezTo>
                  <a:cubicBezTo>
                    <a:pt x="657" y="17528"/>
                    <a:pt x="692" y="17531"/>
                    <a:pt x="726" y="17538"/>
                  </a:cubicBezTo>
                  <a:lnTo>
                    <a:pt x="726" y="17419"/>
                  </a:lnTo>
                  <a:lnTo>
                    <a:pt x="357" y="572"/>
                  </a:lnTo>
                  <a:lnTo>
                    <a:pt x="14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20"/>
            <p:cNvSpPr/>
            <p:nvPr/>
          </p:nvSpPr>
          <p:spPr>
            <a:xfrm>
              <a:off x="4886325" y="4112250"/>
              <a:ext cx="111625" cy="96750"/>
            </a:xfrm>
            <a:custGeom>
              <a:avLst/>
              <a:gdLst/>
              <a:ahLst/>
              <a:cxnLst/>
              <a:rect l="l" t="t" r="r" b="b"/>
              <a:pathLst>
                <a:path w="4465" h="3870" extrusionOk="0">
                  <a:moveTo>
                    <a:pt x="155" y="0"/>
                  </a:moveTo>
                  <a:cubicBezTo>
                    <a:pt x="107" y="107"/>
                    <a:pt x="60" y="226"/>
                    <a:pt x="0" y="322"/>
                  </a:cubicBezTo>
                  <a:lnTo>
                    <a:pt x="4310" y="3870"/>
                  </a:lnTo>
                  <a:cubicBezTo>
                    <a:pt x="4346" y="3774"/>
                    <a:pt x="4393" y="3667"/>
                    <a:pt x="4465" y="3572"/>
                  </a:cubicBezTo>
                  <a:lnTo>
                    <a:pt x="15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20"/>
            <p:cNvSpPr/>
            <p:nvPr/>
          </p:nvSpPr>
          <p:spPr>
            <a:xfrm>
              <a:off x="5032450" y="4235775"/>
              <a:ext cx="207800" cy="173550"/>
            </a:xfrm>
            <a:custGeom>
              <a:avLst/>
              <a:gdLst/>
              <a:ahLst/>
              <a:cxnLst/>
              <a:rect l="l" t="t" r="r" b="b"/>
              <a:pathLst>
                <a:path w="8312" h="6942" extrusionOk="0">
                  <a:moveTo>
                    <a:pt x="275" y="0"/>
                  </a:moveTo>
                  <a:cubicBezTo>
                    <a:pt x="191" y="96"/>
                    <a:pt x="96" y="167"/>
                    <a:pt x="1" y="226"/>
                  </a:cubicBezTo>
                  <a:lnTo>
                    <a:pt x="8121" y="6942"/>
                  </a:lnTo>
                  <a:cubicBezTo>
                    <a:pt x="8169" y="6834"/>
                    <a:pt x="8240" y="6751"/>
                    <a:pt x="8312" y="6668"/>
                  </a:cubicBez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20"/>
            <p:cNvSpPr/>
            <p:nvPr/>
          </p:nvSpPr>
          <p:spPr>
            <a:xfrm>
              <a:off x="5006875" y="3750000"/>
              <a:ext cx="242600" cy="651600"/>
            </a:xfrm>
            <a:custGeom>
              <a:avLst/>
              <a:gdLst/>
              <a:ahLst/>
              <a:cxnLst/>
              <a:rect l="l" t="t" r="r" b="b"/>
              <a:pathLst>
                <a:path w="9704" h="26064" extrusionOk="0">
                  <a:moveTo>
                    <a:pt x="333" y="0"/>
                  </a:moveTo>
                  <a:cubicBezTo>
                    <a:pt x="226" y="60"/>
                    <a:pt x="107" y="107"/>
                    <a:pt x="0" y="119"/>
                  </a:cubicBezTo>
                  <a:lnTo>
                    <a:pt x="214" y="679"/>
                  </a:lnTo>
                  <a:lnTo>
                    <a:pt x="9394" y="26063"/>
                  </a:lnTo>
                  <a:cubicBezTo>
                    <a:pt x="9489" y="26004"/>
                    <a:pt x="9585" y="25944"/>
                    <a:pt x="9704" y="25920"/>
                  </a:cubicBezTo>
                  <a:lnTo>
                    <a:pt x="33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20"/>
            <p:cNvSpPr/>
            <p:nvPr/>
          </p:nvSpPr>
          <p:spPr>
            <a:xfrm>
              <a:off x="4991100" y="4191000"/>
              <a:ext cx="56575" cy="53975"/>
            </a:xfrm>
            <a:custGeom>
              <a:avLst/>
              <a:gdLst/>
              <a:ahLst/>
              <a:cxnLst/>
              <a:rect l="l" t="t" r="r" b="b"/>
              <a:pathLst>
                <a:path w="2263" h="2159" extrusionOk="0">
                  <a:moveTo>
                    <a:pt x="1125" y="1"/>
                  </a:moveTo>
                  <a:cubicBezTo>
                    <a:pt x="1037" y="1"/>
                    <a:pt x="950" y="14"/>
                    <a:pt x="869" y="41"/>
                  </a:cubicBezTo>
                  <a:cubicBezTo>
                    <a:pt x="631" y="101"/>
                    <a:pt x="429" y="232"/>
                    <a:pt x="274" y="422"/>
                  </a:cubicBezTo>
                  <a:cubicBezTo>
                    <a:pt x="202" y="517"/>
                    <a:pt x="143" y="624"/>
                    <a:pt x="119" y="720"/>
                  </a:cubicBezTo>
                  <a:cubicBezTo>
                    <a:pt x="83" y="803"/>
                    <a:pt x="71" y="886"/>
                    <a:pt x="60" y="982"/>
                  </a:cubicBezTo>
                  <a:cubicBezTo>
                    <a:pt x="0" y="1577"/>
                    <a:pt x="441" y="2113"/>
                    <a:pt x="1024" y="2148"/>
                  </a:cubicBezTo>
                  <a:cubicBezTo>
                    <a:pt x="1061" y="2156"/>
                    <a:pt x="1098" y="2159"/>
                    <a:pt x="1134" y="2159"/>
                  </a:cubicBezTo>
                  <a:cubicBezTo>
                    <a:pt x="1216" y="2159"/>
                    <a:pt x="1295" y="2145"/>
                    <a:pt x="1369" y="2137"/>
                  </a:cubicBezTo>
                  <a:cubicBezTo>
                    <a:pt x="1464" y="2113"/>
                    <a:pt x="1572" y="2077"/>
                    <a:pt x="1679" y="2017"/>
                  </a:cubicBezTo>
                  <a:cubicBezTo>
                    <a:pt x="1750" y="1958"/>
                    <a:pt x="1845" y="1887"/>
                    <a:pt x="1929" y="1791"/>
                  </a:cubicBezTo>
                  <a:cubicBezTo>
                    <a:pt x="2084" y="1636"/>
                    <a:pt x="2167" y="1422"/>
                    <a:pt x="2203" y="1184"/>
                  </a:cubicBezTo>
                  <a:cubicBezTo>
                    <a:pt x="2262" y="636"/>
                    <a:pt x="1881" y="148"/>
                    <a:pt x="1345" y="29"/>
                  </a:cubicBezTo>
                  <a:cubicBezTo>
                    <a:pt x="1310" y="5"/>
                    <a:pt x="1274" y="5"/>
                    <a:pt x="1226" y="5"/>
                  </a:cubicBezTo>
                  <a:lnTo>
                    <a:pt x="1214" y="5"/>
                  </a:lnTo>
                  <a:cubicBezTo>
                    <a:pt x="1185" y="2"/>
                    <a:pt x="1155" y="1"/>
                    <a:pt x="11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20"/>
            <p:cNvSpPr/>
            <p:nvPr/>
          </p:nvSpPr>
          <p:spPr>
            <a:xfrm>
              <a:off x="4815775" y="4062050"/>
              <a:ext cx="78000" cy="76425"/>
            </a:xfrm>
            <a:custGeom>
              <a:avLst/>
              <a:gdLst/>
              <a:ahLst/>
              <a:cxnLst/>
              <a:rect l="l" t="t" r="r" b="b"/>
              <a:pathLst>
                <a:path w="3120" h="3057" extrusionOk="0">
                  <a:moveTo>
                    <a:pt x="1541" y="0"/>
                  </a:moveTo>
                  <a:cubicBezTo>
                    <a:pt x="769" y="0"/>
                    <a:pt x="102" y="595"/>
                    <a:pt x="24" y="1389"/>
                  </a:cubicBezTo>
                  <a:cubicBezTo>
                    <a:pt x="0" y="1770"/>
                    <a:pt x="107" y="2151"/>
                    <a:pt x="322" y="2425"/>
                  </a:cubicBezTo>
                  <a:cubicBezTo>
                    <a:pt x="405" y="2520"/>
                    <a:pt x="476" y="2604"/>
                    <a:pt x="548" y="2687"/>
                  </a:cubicBezTo>
                  <a:cubicBezTo>
                    <a:pt x="727" y="2842"/>
                    <a:pt x="953" y="2949"/>
                    <a:pt x="1191" y="3008"/>
                  </a:cubicBezTo>
                  <a:cubicBezTo>
                    <a:pt x="1262" y="3020"/>
                    <a:pt x="1322" y="3044"/>
                    <a:pt x="1393" y="3056"/>
                  </a:cubicBezTo>
                  <a:lnTo>
                    <a:pt x="1512" y="3056"/>
                  </a:lnTo>
                  <a:cubicBezTo>
                    <a:pt x="1523" y="3056"/>
                    <a:pt x="1534" y="3056"/>
                    <a:pt x="1545" y="3056"/>
                  </a:cubicBezTo>
                  <a:cubicBezTo>
                    <a:pt x="2068" y="3056"/>
                    <a:pt x="2554" y="2773"/>
                    <a:pt x="2822" y="2353"/>
                  </a:cubicBezTo>
                  <a:cubicBezTo>
                    <a:pt x="2882" y="2246"/>
                    <a:pt x="2941" y="2151"/>
                    <a:pt x="2977" y="2044"/>
                  </a:cubicBezTo>
                  <a:cubicBezTo>
                    <a:pt x="3013" y="1913"/>
                    <a:pt x="3048" y="1770"/>
                    <a:pt x="3060" y="1651"/>
                  </a:cubicBezTo>
                  <a:cubicBezTo>
                    <a:pt x="3120" y="1032"/>
                    <a:pt x="2798" y="448"/>
                    <a:pt x="2274" y="163"/>
                  </a:cubicBezTo>
                  <a:cubicBezTo>
                    <a:pt x="2167" y="103"/>
                    <a:pt x="2072" y="79"/>
                    <a:pt x="1965" y="44"/>
                  </a:cubicBezTo>
                  <a:cubicBezTo>
                    <a:pt x="1870" y="20"/>
                    <a:pt x="1786" y="8"/>
                    <a:pt x="1691" y="8"/>
                  </a:cubicBezTo>
                  <a:cubicBezTo>
                    <a:pt x="1640" y="3"/>
                    <a:pt x="1590" y="0"/>
                    <a:pt x="154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20"/>
            <p:cNvSpPr/>
            <p:nvPr/>
          </p:nvSpPr>
          <p:spPr>
            <a:xfrm>
              <a:off x="2997100" y="4406875"/>
              <a:ext cx="25600" cy="5125"/>
            </a:xfrm>
            <a:custGeom>
              <a:avLst/>
              <a:gdLst/>
              <a:ahLst/>
              <a:cxnLst/>
              <a:rect l="l" t="t" r="r" b="b"/>
              <a:pathLst>
                <a:path w="1024" h="205" extrusionOk="0">
                  <a:moveTo>
                    <a:pt x="540" y="1"/>
                  </a:moveTo>
                  <a:cubicBezTo>
                    <a:pt x="336" y="1"/>
                    <a:pt x="153" y="63"/>
                    <a:pt x="0" y="205"/>
                  </a:cubicBezTo>
                  <a:lnTo>
                    <a:pt x="1024" y="205"/>
                  </a:lnTo>
                  <a:cubicBezTo>
                    <a:pt x="964" y="145"/>
                    <a:pt x="881" y="98"/>
                    <a:pt x="798" y="62"/>
                  </a:cubicBezTo>
                  <a:cubicBezTo>
                    <a:pt x="726" y="26"/>
                    <a:pt x="655" y="2"/>
                    <a:pt x="595" y="2"/>
                  </a:cubicBezTo>
                  <a:cubicBezTo>
                    <a:pt x="577" y="1"/>
                    <a:pt x="558" y="1"/>
                    <a:pt x="54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20"/>
            <p:cNvSpPr/>
            <p:nvPr/>
          </p:nvSpPr>
          <p:spPr>
            <a:xfrm>
              <a:off x="2698250" y="4188575"/>
              <a:ext cx="14300" cy="13925"/>
            </a:xfrm>
            <a:custGeom>
              <a:avLst/>
              <a:gdLst/>
              <a:ahLst/>
              <a:cxnLst/>
              <a:rect l="l" t="t" r="r" b="b"/>
              <a:pathLst>
                <a:path w="572" h="557" extrusionOk="0">
                  <a:moveTo>
                    <a:pt x="264" y="1"/>
                  </a:moveTo>
                  <a:cubicBezTo>
                    <a:pt x="193" y="1"/>
                    <a:pt x="120" y="42"/>
                    <a:pt x="72" y="90"/>
                  </a:cubicBezTo>
                  <a:cubicBezTo>
                    <a:pt x="48" y="138"/>
                    <a:pt x="12" y="186"/>
                    <a:pt x="12" y="245"/>
                  </a:cubicBezTo>
                  <a:cubicBezTo>
                    <a:pt x="0" y="400"/>
                    <a:pt x="107" y="555"/>
                    <a:pt x="250" y="555"/>
                  </a:cubicBezTo>
                  <a:cubicBezTo>
                    <a:pt x="259" y="556"/>
                    <a:pt x="269" y="556"/>
                    <a:pt x="278" y="556"/>
                  </a:cubicBezTo>
                  <a:cubicBezTo>
                    <a:pt x="375" y="556"/>
                    <a:pt x="469" y="500"/>
                    <a:pt x="512" y="424"/>
                  </a:cubicBezTo>
                  <a:cubicBezTo>
                    <a:pt x="524" y="388"/>
                    <a:pt x="536" y="340"/>
                    <a:pt x="548" y="305"/>
                  </a:cubicBezTo>
                  <a:cubicBezTo>
                    <a:pt x="572" y="150"/>
                    <a:pt x="465" y="19"/>
                    <a:pt x="310" y="7"/>
                  </a:cubicBezTo>
                  <a:cubicBezTo>
                    <a:pt x="295" y="3"/>
                    <a:pt x="279" y="1"/>
                    <a:pt x="26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20"/>
            <p:cNvSpPr/>
            <p:nvPr/>
          </p:nvSpPr>
          <p:spPr>
            <a:xfrm>
              <a:off x="3732600" y="4168050"/>
              <a:ext cx="29200" cy="27800"/>
            </a:xfrm>
            <a:custGeom>
              <a:avLst/>
              <a:gdLst/>
              <a:ahLst/>
              <a:cxnLst/>
              <a:rect l="l" t="t" r="r" b="b"/>
              <a:pathLst>
                <a:path w="1168" h="1112" extrusionOk="0">
                  <a:moveTo>
                    <a:pt x="567" y="0"/>
                  </a:moveTo>
                  <a:cubicBezTo>
                    <a:pt x="300" y="0"/>
                    <a:pt x="69" y="223"/>
                    <a:pt x="36" y="495"/>
                  </a:cubicBezTo>
                  <a:cubicBezTo>
                    <a:pt x="0" y="757"/>
                    <a:pt x="179" y="995"/>
                    <a:pt x="417" y="1078"/>
                  </a:cubicBezTo>
                  <a:lnTo>
                    <a:pt x="429" y="1078"/>
                  </a:lnTo>
                  <a:cubicBezTo>
                    <a:pt x="465" y="1090"/>
                    <a:pt x="489" y="1102"/>
                    <a:pt x="524" y="1102"/>
                  </a:cubicBezTo>
                  <a:cubicBezTo>
                    <a:pt x="549" y="1109"/>
                    <a:pt x="574" y="1112"/>
                    <a:pt x="600" y="1112"/>
                  </a:cubicBezTo>
                  <a:cubicBezTo>
                    <a:pt x="661" y="1112"/>
                    <a:pt x="724" y="1095"/>
                    <a:pt x="774" y="1078"/>
                  </a:cubicBezTo>
                  <a:cubicBezTo>
                    <a:pt x="965" y="1007"/>
                    <a:pt x="1108" y="840"/>
                    <a:pt x="1131" y="614"/>
                  </a:cubicBezTo>
                  <a:cubicBezTo>
                    <a:pt x="1167" y="316"/>
                    <a:pt x="941" y="54"/>
                    <a:pt x="643" y="7"/>
                  </a:cubicBezTo>
                  <a:cubicBezTo>
                    <a:pt x="618" y="2"/>
                    <a:pt x="592" y="0"/>
                    <a:pt x="5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20"/>
            <p:cNvSpPr/>
            <p:nvPr/>
          </p:nvSpPr>
          <p:spPr>
            <a:xfrm>
              <a:off x="4574675" y="4319825"/>
              <a:ext cx="37825" cy="38250"/>
            </a:xfrm>
            <a:custGeom>
              <a:avLst/>
              <a:gdLst/>
              <a:ahLst/>
              <a:cxnLst/>
              <a:rect l="l" t="t" r="r" b="b"/>
              <a:pathLst>
                <a:path w="1513" h="1530" extrusionOk="0">
                  <a:moveTo>
                    <a:pt x="731" y="0"/>
                  </a:moveTo>
                  <a:cubicBezTo>
                    <a:pt x="438" y="0"/>
                    <a:pt x="177" y="180"/>
                    <a:pt x="60" y="436"/>
                  </a:cubicBezTo>
                  <a:cubicBezTo>
                    <a:pt x="24" y="508"/>
                    <a:pt x="0" y="603"/>
                    <a:pt x="0" y="686"/>
                  </a:cubicBezTo>
                  <a:lnTo>
                    <a:pt x="0" y="782"/>
                  </a:lnTo>
                  <a:cubicBezTo>
                    <a:pt x="0" y="889"/>
                    <a:pt x="24" y="984"/>
                    <a:pt x="60" y="1079"/>
                  </a:cubicBezTo>
                  <a:cubicBezTo>
                    <a:pt x="95" y="1186"/>
                    <a:pt x="179" y="1270"/>
                    <a:pt x="262" y="1341"/>
                  </a:cubicBezTo>
                  <a:cubicBezTo>
                    <a:pt x="381" y="1448"/>
                    <a:pt x="524" y="1508"/>
                    <a:pt x="679" y="1520"/>
                  </a:cubicBezTo>
                  <a:cubicBezTo>
                    <a:pt x="710" y="1527"/>
                    <a:pt x="742" y="1530"/>
                    <a:pt x="772" y="1530"/>
                  </a:cubicBezTo>
                  <a:cubicBezTo>
                    <a:pt x="847" y="1530"/>
                    <a:pt x="918" y="1513"/>
                    <a:pt x="976" y="1496"/>
                  </a:cubicBezTo>
                  <a:cubicBezTo>
                    <a:pt x="1084" y="1460"/>
                    <a:pt x="1167" y="1401"/>
                    <a:pt x="1250" y="1341"/>
                  </a:cubicBezTo>
                  <a:cubicBezTo>
                    <a:pt x="1334" y="1270"/>
                    <a:pt x="1393" y="1186"/>
                    <a:pt x="1441" y="1079"/>
                  </a:cubicBezTo>
                  <a:cubicBezTo>
                    <a:pt x="1465" y="1008"/>
                    <a:pt x="1488" y="925"/>
                    <a:pt x="1500" y="853"/>
                  </a:cubicBezTo>
                  <a:cubicBezTo>
                    <a:pt x="1512" y="686"/>
                    <a:pt x="1488" y="544"/>
                    <a:pt x="1417" y="424"/>
                  </a:cubicBezTo>
                  <a:cubicBezTo>
                    <a:pt x="1369" y="293"/>
                    <a:pt x="1298" y="198"/>
                    <a:pt x="1203" y="139"/>
                  </a:cubicBezTo>
                  <a:cubicBezTo>
                    <a:pt x="1096" y="67"/>
                    <a:pt x="965" y="8"/>
                    <a:pt x="834" y="8"/>
                  </a:cubicBezTo>
                  <a:cubicBezTo>
                    <a:pt x="799" y="3"/>
                    <a:pt x="765" y="0"/>
                    <a:pt x="73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20"/>
            <p:cNvSpPr/>
            <p:nvPr/>
          </p:nvSpPr>
          <p:spPr>
            <a:xfrm>
              <a:off x="4163600" y="4245300"/>
              <a:ext cx="27400" cy="26400"/>
            </a:xfrm>
            <a:custGeom>
              <a:avLst/>
              <a:gdLst/>
              <a:ahLst/>
              <a:cxnLst/>
              <a:rect l="l" t="t" r="r" b="b"/>
              <a:pathLst>
                <a:path w="1096" h="1056" extrusionOk="0">
                  <a:moveTo>
                    <a:pt x="608" y="0"/>
                  </a:moveTo>
                  <a:cubicBezTo>
                    <a:pt x="548" y="0"/>
                    <a:pt x="501" y="0"/>
                    <a:pt x="453" y="12"/>
                  </a:cubicBezTo>
                  <a:cubicBezTo>
                    <a:pt x="215" y="60"/>
                    <a:pt x="36" y="250"/>
                    <a:pt x="24" y="488"/>
                  </a:cubicBezTo>
                  <a:cubicBezTo>
                    <a:pt x="1" y="560"/>
                    <a:pt x="24" y="667"/>
                    <a:pt x="72" y="750"/>
                  </a:cubicBezTo>
                  <a:cubicBezTo>
                    <a:pt x="120" y="858"/>
                    <a:pt x="203" y="953"/>
                    <a:pt x="310" y="988"/>
                  </a:cubicBezTo>
                  <a:cubicBezTo>
                    <a:pt x="370" y="1024"/>
                    <a:pt x="429" y="1036"/>
                    <a:pt x="501" y="1048"/>
                  </a:cubicBezTo>
                  <a:cubicBezTo>
                    <a:pt x="528" y="1053"/>
                    <a:pt x="555" y="1055"/>
                    <a:pt x="581" y="1055"/>
                  </a:cubicBezTo>
                  <a:cubicBezTo>
                    <a:pt x="681" y="1055"/>
                    <a:pt x="773" y="1021"/>
                    <a:pt x="858" y="965"/>
                  </a:cubicBezTo>
                  <a:lnTo>
                    <a:pt x="870" y="965"/>
                  </a:lnTo>
                  <a:cubicBezTo>
                    <a:pt x="941" y="905"/>
                    <a:pt x="1013" y="846"/>
                    <a:pt x="1048" y="750"/>
                  </a:cubicBezTo>
                  <a:cubicBezTo>
                    <a:pt x="1084" y="691"/>
                    <a:pt x="1096" y="631"/>
                    <a:pt x="1096" y="572"/>
                  </a:cubicBezTo>
                  <a:cubicBezTo>
                    <a:pt x="1096" y="512"/>
                    <a:pt x="1096" y="465"/>
                    <a:pt x="1084" y="429"/>
                  </a:cubicBezTo>
                  <a:cubicBezTo>
                    <a:pt x="1084" y="417"/>
                    <a:pt x="1084" y="393"/>
                    <a:pt x="1072" y="381"/>
                  </a:cubicBezTo>
                  <a:cubicBezTo>
                    <a:pt x="1036" y="262"/>
                    <a:pt x="965" y="179"/>
                    <a:pt x="870" y="96"/>
                  </a:cubicBezTo>
                  <a:cubicBezTo>
                    <a:pt x="858" y="84"/>
                    <a:pt x="846" y="72"/>
                    <a:pt x="834" y="72"/>
                  </a:cubicBezTo>
                  <a:cubicBezTo>
                    <a:pt x="751" y="24"/>
                    <a:pt x="679"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20"/>
            <p:cNvSpPr/>
            <p:nvPr/>
          </p:nvSpPr>
          <p:spPr>
            <a:xfrm>
              <a:off x="2754800" y="4228775"/>
              <a:ext cx="27100" cy="27250"/>
            </a:xfrm>
            <a:custGeom>
              <a:avLst/>
              <a:gdLst/>
              <a:ahLst/>
              <a:cxnLst/>
              <a:rect l="l" t="t" r="r" b="b"/>
              <a:pathLst>
                <a:path w="1084" h="1090" extrusionOk="0">
                  <a:moveTo>
                    <a:pt x="516" y="0"/>
                  </a:moveTo>
                  <a:cubicBezTo>
                    <a:pt x="325" y="0"/>
                    <a:pt x="166" y="111"/>
                    <a:pt x="72" y="268"/>
                  </a:cubicBezTo>
                  <a:cubicBezTo>
                    <a:pt x="36" y="328"/>
                    <a:pt x="12" y="399"/>
                    <a:pt x="0" y="495"/>
                  </a:cubicBezTo>
                  <a:cubicBezTo>
                    <a:pt x="0" y="554"/>
                    <a:pt x="0" y="614"/>
                    <a:pt x="12" y="661"/>
                  </a:cubicBezTo>
                  <a:cubicBezTo>
                    <a:pt x="36" y="721"/>
                    <a:pt x="60" y="780"/>
                    <a:pt x="96" y="840"/>
                  </a:cubicBezTo>
                  <a:cubicBezTo>
                    <a:pt x="179" y="971"/>
                    <a:pt x="310" y="1054"/>
                    <a:pt x="489" y="1090"/>
                  </a:cubicBezTo>
                  <a:lnTo>
                    <a:pt x="548" y="1090"/>
                  </a:lnTo>
                  <a:cubicBezTo>
                    <a:pt x="703" y="1090"/>
                    <a:pt x="834" y="1030"/>
                    <a:pt x="929" y="935"/>
                  </a:cubicBezTo>
                  <a:cubicBezTo>
                    <a:pt x="1012" y="852"/>
                    <a:pt x="1084" y="733"/>
                    <a:pt x="1084" y="602"/>
                  </a:cubicBezTo>
                  <a:lnTo>
                    <a:pt x="1084" y="506"/>
                  </a:lnTo>
                  <a:cubicBezTo>
                    <a:pt x="1084" y="387"/>
                    <a:pt x="1048" y="280"/>
                    <a:pt x="965" y="197"/>
                  </a:cubicBezTo>
                  <a:cubicBezTo>
                    <a:pt x="881" y="90"/>
                    <a:pt x="750" y="18"/>
                    <a:pt x="596" y="6"/>
                  </a:cubicBezTo>
                  <a:cubicBezTo>
                    <a:pt x="569" y="2"/>
                    <a:pt x="542" y="0"/>
                    <a:pt x="51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20"/>
            <p:cNvSpPr/>
            <p:nvPr/>
          </p:nvSpPr>
          <p:spPr>
            <a:xfrm>
              <a:off x="2582150" y="4308350"/>
              <a:ext cx="28000" cy="27250"/>
            </a:xfrm>
            <a:custGeom>
              <a:avLst/>
              <a:gdLst/>
              <a:ahLst/>
              <a:cxnLst/>
              <a:rect l="l" t="t" r="r" b="b"/>
              <a:pathLst>
                <a:path w="1120" h="1090" extrusionOk="0">
                  <a:moveTo>
                    <a:pt x="575" y="1"/>
                  </a:moveTo>
                  <a:cubicBezTo>
                    <a:pt x="296" y="1"/>
                    <a:pt x="58" y="208"/>
                    <a:pt x="25" y="491"/>
                  </a:cubicBezTo>
                  <a:cubicBezTo>
                    <a:pt x="1" y="788"/>
                    <a:pt x="215" y="1062"/>
                    <a:pt x="525" y="1086"/>
                  </a:cubicBezTo>
                  <a:cubicBezTo>
                    <a:pt x="545" y="1088"/>
                    <a:pt x="566" y="1090"/>
                    <a:pt x="586" y="1090"/>
                  </a:cubicBezTo>
                  <a:cubicBezTo>
                    <a:pt x="858" y="1090"/>
                    <a:pt x="1087" y="875"/>
                    <a:pt x="1120" y="598"/>
                  </a:cubicBezTo>
                  <a:cubicBezTo>
                    <a:pt x="1120" y="538"/>
                    <a:pt x="1120" y="479"/>
                    <a:pt x="1096" y="431"/>
                  </a:cubicBezTo>
                  <a:cubicBezTo>
                    <a:pt x="1072" y="312"/>
                    <a:pt x="1013" y="217"/>
                    <a:pt x="941" y="133"/>
                  </a:cubicBezTo>
                  <a:cubicBezTo>
                    <a:pt x="858" y="74"/>
                    <a:pt x="775" y="26"/>
                    <a:pt x="679" y="14"/>
                  </a:cubicBezTo>
                  <a:cubicBezTo>
                    <a:pt x="667" y="14"/>
                    <a:pt x="656" y="2"/>
                    <a:pt x="620" y="2"/>
                  </a:cubicBezTo>
                  <a:cubicBezTo>
                    <a:pt x="605" y="1"/>
                    <a:pt x="590" y="1"/>
                    <a:pt x="57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20"/>
            <p:cNvSpPr/>
            <p:nvPr/>
          </p:nvSpPr>
          <p:spPr>
            <a:xfrm>
              <a:off x="3259325" y="4015150"/>
              <a:ext cx="28300" cy="26950"/>
            </a:xfrm>
            <a:custGeom>
              <a:avLst/>
              <a:gdLst/>
              <a:ahLst/>
              <a:cxnLst/>
              <a:rect l="l" t="t" r="r" b="b"/>
              <a:pathLst>
                <a:path w="1132" h="1078" extrusionOk="0">
                  <a:moveTo>
                    <a:pt x="563" y="1"/>
                  </a:moveTo>
                  <a:cubicBezTo>
                    <a:pt x="284" y="1"/>
                    <a:pt x="46" y="208"/>
                    <a:pt x="12" y="491"/>
                  </a:cubicBezTo>
                  <a:cubicBezTo>
                    <a:pt x="0" y="646"/>
                    <a:pt x="48" y="777"/>
                    <a:pt x="155" y="896"/>
                  </a:cubicBezTo>
                  <a:cubicBezTo>
                    <a:pt x="215" y="967"/>
                    <a:pt x="310" y="1027"/>
                    <a:pt x="429" y="1062"/>
                  </a:cubicBezTo>
                  <a:cubicBezTo>
                    <a:pt x="453" y="1062"/>
                    <a:pt x="477" y="1074"/>
                    <a:pt x="489" y="1074"/>
                  </a:cubicBezTo>
                  <a:lnTo>
                    <a:pt x="512" y="1074"/>
                  </a:lnTo>
                  <a:cubicBezTo>
                    <a:pt x="533" y="1076"/>
                    <a:pt x="553" y="1077"/>
                    <a:pt x="572" y="1077"/>
                  </a:cubicBezTo>
                  <a:cubicBezTo>
                    <a:pt x="665" y="1077"/>
                    <a:pt x="745" y="1054"/>
                    <a:pt x="834" y="1015"/>
                  </a:cubicBezTo>
                  <a:cubicBezTo>
                    <a:pt x="989" y="931"/>
                    <a:pt x="1084" y="777"/>
                    <a:pt x="1108" y="598"/>
                  </a:cubicBezTo>
                  <a:cubicBezTo>
                    <a:pt x="1132" y="300"/>
                    <a:pt x="905" y="38"/>
                    <a:pt x="608" y="3"/>
                  </a:cubicBezTo>
                  <a:cubicBezTo>
                    <a:pt x="593" y="2"/>
                    <a:pt x="577" y="1"/>
                    <a:pt x="56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20"/>
            <p:cNvSpPr/>
            <p:nvPr/>
          </p:nvSpPr>
          <p:spPr>
            <a:xfrm>
              <a:off x="5234575" y="4397850"/>
              <a:ext cx="36625" cy="13550"/>
            </a:xfrm>
            <a:custGeom>
              <a:avLst/>
              <a:gdLst/>
              <a:ahLst/>
              <a:cxnLst/>
              <a:rect l="l" t="t" r="r" b="b"/>
              <a:pathLst>
                <a:path w="1465" h="542" extrusionOk="0">
                  <a:moveTo>
                    <a:pt x="736" y="1"/>
                  </a:moveTo>
                  <a:cubicBezTo>
                    <a:pt x="686" y="1"/>
                    <a:pt x="635" y="6"/>
                    <a:pt x="596" y="6"/>
                  </a:cubicBezTo>
                  <a:cubicBezTo>
                    <a:pt x="477" y="30"/>
                    <a:pt x="381" y="66"/>
                    <a:pt x="286" y="149"/>
                  </a:cubicBezTo>
                  <a:cubicBezTo>
                    <a:pt x="262" y="161"/>
                    <a:pt x="238" y="173"/>
                    <a:pt x="227" y="185"/>
                  </a:cubicBezTo>
                  <a:cubicBezTo>
                    <a:pt x="143" y="268"/>
                    <a:pt x="84" y="351"/>
                    <a:pt x="36" y="459"/>
                  </a:cubicBezTo>
                  <a:cubicBezTo>
                    <a:pt x="24" y="482"/>
                    <a:pt x="24" y="518"/>
                    <a:pt x="0" y="542"/>
                  </a:cubicBezTo>
                  <a:lnTo>
                    <a:pt x="1465" y="542"/>
                  </a:lnTo>
                  <a:cubicBezTo>
                    <a:pt x="1370" y="268"/>
                    <a:pt x="1120" y="42"/>
                    <a:pt x="810" y="6"/>
                  </a:cubicBezTo>
                  <a:cubicBezTo>
                    <a:pt x="786" y="2"/>
                    <a:pt x="761" y="1"/>
                    <a:pt x="73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20"/>
            <p:cNvSpPr/>
            <p:nvPr/>
          </p:nvSpPr>
          <p:spPr>
            <a:xfrm>
              <a:off x="4984250" y="3714800"/>
              <a:ext cx="39600" cy="38200"/>
            </a:xfrm>
            <a:custGeom>
              <a:avLst/>
              <a:gdLst/>
              <a:ahLst/>
              <a:cxnLst/>
              <a:rect l="l" t="t" r="r" b="b"/>
              <a:pathLst>
                <a:path w="1584" h="1528" extrusionOk="0">
                  <a:moveTo>
                    <a:pt x="778" y="0"/>
                  </a:moveTo>
                  <a:cubicBezTo>
                    <a:pt x="388" y="0"/>
                    <a:pt x="46" y="289"/>
                    <a:pt x="12" y="694"/>
                  </a:cubicBezTo>
                  <a:cubicBezTo>
                    <a:pt x="0" y="813"/>
                    <a:pt x="12" y="932"/>
                    <a:pt x="60" y="1039"/>
                  </a:cubicBezTo>
                  <a:cubicBezTo>
                    <a:pt x="119" y="1134"/>
                    <a:pt x="179" y="1242"/>
                    <a:pt x="274" y="1313"/>
                  </a:cubicBezTo>
                  <a:cubicBezTo>
                    <a:pt x="310" y="1361"/>
                    <a:pt x="369" y="1408"/>
                    <a:pt x="417" y="1432"/>
                  </a:cubicBezTo>
                  <a:cubicBezTo>
                    <a:pt x="512" y="1480"/>
                    <a:pt x="607" y="1527"/>
                    <a:pt x="715" y="1527"/>
                  </a:cubicBezTo>
                  <a:lnTo>
                    <a:pt x="893" y="1527"/>
                  </a:lnTo>
                  <a:cubicBezTo>
                    <a:pt x="1012" y="1515"/>
                    <a:pt x="1119" y="1468"/>
                    <a:pt x="1203" y="1408"/>
                  </a:cubicBezTo>
                  <a:cubicBezTo>
                    <a:pt x="1381" y="1289"/>
                    <a:pt x="1524" y="1075"/>
                    <a:pt x="1536" y="837"/>
                  </a:cubicBezTo>
                  <a:cubicBezTo>
                    <a:pt x="1584" y="420"/>
                    <a:pt x="1286" y="39"/>
                    <a:pt x="846" y="3"/>
                  </a:cubicBezTo>
                  <a:cubicBezTo>
                    <a:pt x="823" y="1"/>
                    <a:pt x="800" y="0"/>
                    <a:pt x="77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20"/>
            <p:cNvSpPr/>
            <p:nvPr/>
          </p:nvSpPr>
          <p:spPr>
            <a:xfrm>
              <a:off x="3074475" y="4307150"/>
              <a:ext cx="15500" cy="15550"/>
            </a:xfrm>
            <a:custGeom>
              <a:avLst/>
              <a:gdLst/>
              <a:ahLst/>
              <a:cxnLst/>
              <a:rect l="l" t="t" r="r" b="b"/>
              <a:pathLst>
                <a:path w="620" h="622" extrusionOk="0">
                  <a:moveTo>
                    <a:pt x="328" y="0"/>
                  </a:moveTo>
                  <a:cubicBezTo>
                    <a:pt x="264" y="0"/>
                    <a:pt x="195" y="30"/>
                    <a:pt x="144" y="50"/>
                  </a:cubicBezTo>
                  <a:cubicBezTo>
                    <a:pt x="72" y="86"/>
                    <a:pt x="13" y="169"/>
                    <a:pt x="1" y="277"/>
                  </a:cubicBezTo>
                  <a:cubicBezTo>
                    <a:pt x="1" y="300"/>
                    <a:pt x="1" y="336"/>
                    <a:pt x="13" y="360"/>
                  </a:cubicBezTo>
                  <a:cubicBezTo>
                    <a:pt x="24" y="408"/>
                    <a:pt x="48" y="455"/>
                    <a:pt x="60" y="479"/>
                  </a:cubicBezTo>
                  <a:cubicBezTo>
                    <a:pt x="96" y="562"/>
                    <a:pt x="191" y="622"/>
                    <a:pt x="286" y="622"/>
                  </a:cubicBezTo>
                  <a:lnTo>
                    <a:pt x="382" y="622"/>
                  </a:lnTo>
                  <a:cubicBezTo>
                    <a:pt x="465" y="598"/>
                    <a:pt x="536" y="562"/>
                    <a:pt x="560" y="503"/>
                  </a:cubicBezTo>
                  <a:cubicBezTo>
                    <a:pt x="596" y="455"/>
                    <a:pt x="620" y="408"/>
                    <a:pt x="620" y="348"/>
                  </a:cubicBezTo>
                  <a:cubicBezTo>
                    <a:pt x="620" y="300"/>
                    <a:pt x="620" y="265"/>
                    <a:pt x="608" y="217"/>
                  </a:cubicBezTo>
                  <a:cubicBezTo>
                    <a:pt x="584" y="110"/>
                    <a:pt x="489" y="38"/>
                    <a:pt x="382" y="27"/>
                  </a:cubicBezTo>
                  <a:cubicBezTo>
                    <a:pt x="370" y="27"/>
                    <a:pt x="358" y="27"/>
                    <a:pt x="358" y="3"/>
                  </a:cubicBezTo>
                  <a:cubicBezTo>
                    <a:pt x="348" y="1"/>
                    <a:pt x="338" y="0"/>
                    <a:pt x="32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20"/>
            <p:cNvSpPr/>
            <p:nvPr/>
          </p:nvSpPr>
          <p:spPr>
            <a:xfrm>
              <a:off x="3911200" y="4344925"/>
              <a:ext cx="16375" cy="15575"/>
            </a:xfrm>
            <a:custGeom>
              <a:avLst/>
              <a:gdLst/>
              <a:ahLst/>
              <a:cxnLst/>
              <a:rect l="l" t="t" r="r" b="b"/>
              <a:pathLst>
                <a:path w="655" h="623" extrusionOk="0">
                  <a:moveTo>
                    <a:pt x="312" y="1"/>
                  </a:moveTo>
                  <a:cubicBezTo>
                    <a:pt x="167" y="1"/>
                    <a:pt x="55" y="103"/>
                    <a:pt x="12" y="254"/>
                  </a:cubicBezTo>
                  <a:lnTo>
                    <a:pt x="12" y="278"/>
                  </a:lnTo>
                  <a:cubicBezTo>
                    <a:pt x="0" y="456"/>
                    <a:pt x="119" y="611"/>
                    <a:pt x="298" y="623"/>
                  </a:cubicBezTo>
                  <a:lnTo>
                    <a:pt x="405" y="623"/>
                  </a:lnTo>
                  <a:cubicBezTo>
                    <a:pt x="524" y="599"/>
                    <a:pt x="631" y="492"/>
                    <a:pt x="643" y="337"/>
                  </a:cubicBezTo>
                  <a:cubicBezTo>
                    <a:pt x="655" y="159"/>
                    <a:pt x="536" y="16"/>
                    <a:pt x="357" y="4"/>
                  </a:cubicBezTo>
                  <a:cubicBezTo>
                    <a:pt x="342" y="2"/>
                    <a:pt x="327" y="1"/>
                    <a:pt x="31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1" name="Google Shape;2621;p20"/>
          <p:cNvGrpSpPr/>
          <p:nvPr/>
        </p:nvGrpSpPr>
        <p:grpSpPr>
          <a:xfrm flipH="1">
            <a:off x="5790906" y="4274145"/>
            <a:ext cx="3353245" cy="869408"/>
            <a:chOff x="2582150" y="3714800"/>
            <a:chExt cx="2689050" cy="697200"/>
          </a:xfrm>
        </p:grpSpPr>
        <p:sp>
          <p:nvSpPr>
            <p:cNvPr id="2622" name="Google Shape;2622;p20"/>
            <p:cNvSpPr/>
            <p:nvPr/>
          </p:nvSpPr>
          <p:spPr>
            <a:xfrm>
              <a:off x="3636750" y="4402150"/>
              <a:ext cx="25" cy="25"/>
            </a:xfrm>
            <a:custGeom>
              <a:avLst/>
              <a:gdLst/>
              <a:ahLst/>
              <a:cxnLst/>
              <a:rect l="l" t="t" r="r" b="b"/>
              <a:pathLst>
                <a:path w="1" h="1" extrusionOk="0">
                  <a:moveTo>
                    <a:pt x="1"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20"/>
            <p:cNvSpPr/>
            <p:nvPr/>
          </p:nvSpPr>
          <p:spPr>
            <a:xfrm>
              <a:off x="3640625" y="4406925"/>
              <a:ext cx="19375" cy="4475"/>
            </a:xfrm>
            <a:custGeom>
              <a:avLst/>
              <a:gdLst/>
              <a:ahLst/>
              <a:cxnLst/>
              <a:rect l="l" t="t" r="r" b="b"/>
              <a:pathLst>
                <a:path w="775" h="179" extrusionOk="0">
                  <a:moveTo>
                    <a:pt x="393" y="0"/>
                  </a:moveTo>
                  <a:lnTo>
                    <a:pt x="36" y="108"/>
                  </a:lnTo>
                  <a:lnTo>
                    <a:pt x="0" y="179"/>
                  </a:lnTo>
                  <a:lnTo>
                    <a:pt x="774" y="179"/>
                  </a:lnTo>
                  <a:lnTo>
                    <a:pt x="39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20"/>
            <p:cNvSpPr/>
            <p:nvPr/>
          </p:nvSpPr>
          <p:spPr>
            <a:xfrm>
              <a:off x="3634075" y="4403950"/>
              <a:ext cx="25" cy="625"/>
            </a:xfrm>
            <a:custGeom>
              <a:avLst/>
              <a:gdLst/>
              <a:ahLst/>
              <a:cxnLst/>
              <a:rect l="l" t="t" r="r" b="b"/>
              <a:pathLst>
                <a:path w="1" h="25" extrusionOk="0">
                  <a:moveTo>
                    <a:pt x="0" y="24"/>
                  </a:moveTo>
                  <a:lnTo>
                    <a:pt x="0" y="24"/>
                  </a:lnTo>
                  <a:lnTo>
                    <a:pt x="0" y="24"/>
                  </a:lnTo>
                  <a:cubicBezTo>
                    <a:pt x="0" y="0"/>
                    <a:pt x="0" y="24"/>
                    <a:pt x="0"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20"/>
            <p:cNvSpPr/>
            <p:nvPr/>
          </p:nvSpPr>
          <p:spPr>
            <a:xfrm>
              <a:off x="3635275" y="4403050"/>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20"/>
            <p:cNvSpPr/>
            <p:nvPr/>
          </p:nvSpPr>
          <p:spPr>
            <a:xfrm>
              <a:off x="3746875" y="4334600"/>
              <a:ext cx="142325" cy="46150"/>
            </a:xfrm>
            <a:custGeom>
              <a:avLst/>
              <a:gdLst/>
              <a:ahLst/>
              <a:cxnLst/>
              <a:rect l="l" t="t" r="r" b="b"/>
              <a:pathLst>
                <a:path w="5693" h="1846" extrusionOk="0">
                  <a:moveTo>
                    <a:pt x="5418" y="0"/>
                  </a:moveTo>
                  <a:lnTo>
                    <a:pt x="1" y="1488"/>
                  </a:lnTo>
                  <a:lnTo>
                    <a:pt x="1" y="1846"/>
                  </a:lnTo>
                  <a:lnTo>
                    <a:pt x="5692" y="262"/>
                  </a:lnTo>
                  <a:lnTo>
                    <a:pt x="541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20"/>
            <p:cNvSpPr/>
            <p:nvPr/>
          </p:nvSpPr>
          <p:spPr>
            <a:xfrm>
              <a:off x="3891850" y="4256600"/>
              <a:ext cx="273575" cy="81875"/>
            </a:xfrm>
            <a:custGeom>
              <a:avLst/>
              <a:gdLst/>
              <a:ahLst/>
              <a:cxnLst/>
              <a:rect l="l" t="t" r="r" b="b"/>
              <a:pathLst>
                <a:path w="10943" h="3275" extrusionOk="0">
                  <a:moveTo>
                    <a:pt x="10883" y="1"/>
                  </a:moveTo>
                  <a:lnTo>
                    <a:pt x="0" y="3013"/>
                  </a:lnTo>
                  <a:lnTo>
                    <a:pt x="286" y="3275"/>
                  </a:lnTo>
                  <a:lnTo>
                    <a:pt x="10883" y="358"/>
                  </a:lnTo>
                  <a:lnTo>
                    <a:pt x="10942" y="298"/>
                  </a:lnTo>
                  <a:cubicBezTo>
                    <a:pt x="10894" y="215"/>
                    <a:pt x="10883" y="108"/>
                    <a:pt x="1088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20"/>
            <p:cNvSpPr/>
            <p:nvPr/>
          </p:nvSpPr>
          <p:spPr>
            <a:xfrm>
              <a:off x="3634375" y="4403350"/>
              <a:ext cx="325" cy="325"/>
            </a:xfrm>
            <a:custGeom>
              <a:avLst/>
              <a:gdLst/>
              <a:ahLst/>
              <a:cxnLst/>
              <a:rect l="l" t="t" r="r" b="b"/>
              <a:pathLst>
                <a:path w="13" h="13" extrusionOk="0">
                  <a:moveTo>
                    <a:pt x="0" y="12"/>
                  </a:move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20"/>
            <p:cNvSpPr/>
            <p:nvPr/>
          </p:nvSpPr>
          <p:spPr>
            <a:xfrm>
              <a:off x="3635275" y="4402450"/>
              <a:ext cx="300" cy="625"/>
            </a:xfrm>
            <a:custGeom>
              <a:avLst/>
              <a:gdLst/>
              <a:ahLst/>
              <a:cxnLst/>
              <a:rect l="l" t="t" r="r" b="b"/>
              <a:pathLst>
                <a:path w="12" h="25" extrusionOk="0">
                  <a:moveTo>
                    <a:pt x="12" y="1"/>
                  </a:moveTo>
                  <a:cubicBezTo>
                    <a:pt x="12" y="1"/>
                    <a:pt x="0" y="25"/>
                    <a:pt x="12" y="1"/>
                  </a:cubicBezTo>
                  <a:lnTo>
                    <a:pt x="0" y="25"/>
                  </a:lnTo>
                  <a:lnTo>
                    <a:pt x="0" y="25"/>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20"/>
            <p:cNvSpPr/>
            <p:nvPr/>
          </p:nvSpPr>
          <p:spPr>
            <a:xfrm>
              <a:off x="3636750" y="4373575"/>
              <a:ext cx="101825" cy="35750"/>
            </a:xfrm>
            <a:custGeom>
              <a:avLst/>
              <a:gdLst/>
              <a:ahLst/>
              <a:cxnLst/>
              <a:rect l="l" t="t" r="r" b="b"/>
              <a:pathLst>
                <a:path w="4073" h="1430" extrusionOk="0">
                  <a:moveTo>
                    <a:pt x="4073" y="1"/>
                  </a:moveTo>
                  <a:lnTo>
                    <a:pt x="12" y="1120"/>
                  </a:lnTo>
                  <a:lnTo>
                    <a:pt x="1" y="1120"/>
                  </a:lnTo>
                  <a:cubicBezTo>
                    <a:pt x="24" y="1132"/>
                    <a:pt x="60" y="1132"/>
                    <a:pt x="96" y="1132"/>
                  </a:cubicBezTo>
                  <a:cubicBezTo>
                    <a:pt x="191" y="1156"/>
                    <a:pt x="251" y="1251"/>
                    <a:pt x="215" y="1334"/>
                  </a:cubicBezTo>
                  <a:lnTo>
                    <a:pt x="191" y="1430"/>
                  </a:lnTo>
                  <a:lnTo>
                    <a:pt x="548" y="1322"/>
                  </a:lnTo>
                  <a:lnTo>
                    <a:pt x="4061" y="358"/>
                  </a:lnTo>
                  <a:lnTo>
                    <a:pt x="407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20"/>
            <p:cNvSpPr/>
            <p:nvPr/>
          </p:nvSpPr>
          <p:spPr>
            <a:xfrm>
              <a:off x="3635850" y="4402150"/>
              <a:ext cx="925" cy="325"/>
            </a:xfrm>
            <a:custGeom>
              <a:avLst/>
              <a:gdLst/>
              <a:ahLst/>
              <a:cxnLst/>
              <a:rect l="l" t="t" r="r" b="b"/>
              <a:pathLst>
                <a:path w="37" h="13" extrusionOk="0">
                  <a:moveTo>
                    <a:pt x="37" y="1"/>
                  </a:moveTo>
                  <a:cubicBezTo>
                    <a:pt x="13" y="1"/>
                    <a:pt x="1" y="1"/>
                    <a:pt x="1" y="13"/>
                  </a:cubicBezTo>
                  <a:cubicBezTo>
                    <a:pt x="1" y="13"/>
                    <a:pt x="13" y="1"/>
                    <a:pt x="3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20"/>
            <p:cNvSpPr/>
            <p:nvPr/>
          </p:nvSpPr>
          <p:spPr>
            <a:xfrm>
              <a:off x="3634075" y="4403950"/>
              <a:ext cx="325" cy="925"/>
            </a:xfrm>
            <a:custGeom>
              <a:avLst/>
              <a:gdLst/>
              <a:ahLst/>
              <a:cxnLst/>
              <a:rect l="l" t="t" r="r" b="b"/>
              <a:pathLst>
                <a:path w="13" h="37" extrusionOk="0">
                  <a:moveTo>
                    <a:pt x="12" y="0"/>
                  </a:moveTo>
                  <a:lnTo>
                    <a:pt x="12" y="0"/>
                  </a:lnTo>
                  <a:cubicBezTo>
                    <a:pt x="6" y="14"/>
                    <a:pt x="3" y="19"/>
                    <a:pt x="1" y="24"/>
                  </a:cubicBezTo>
                  <a:lnTo>
                    <a:pt x="1" y="24"/>
                  </a:lnTo>
                  <a:cubicBezTo>
                    <a:pt x="12" y="24"/>
                    <a:pt x="12" y="23"/>
                    <a:pt x="12" y="0"/>
                  </a:cubicBezTo>
                  <a:close/>
                  <a:moveTo>
                    <a:pt x="1" y="24"/>
                  </a:moveTo>
                  <a:cubicBezTo>
                    <a:pt x="1" y="24"/>
                    <a:pt x="1" y="24"/>
                    <a:pt x="0" y="24"/>
                  </a:cubicBezTo>
                  <a:lnTo>
                    <a:pt x="0" y="36"/>
                  </a:lnTo>
                  <a:cubicBezTo>
                    <a:pt x="0" y="31"/>
                    <a:pt x="0" y="28"/>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20"/>
            <p:cNvSpPr/>
            <p:nvPr/>
          </p:nvSpPr>
          <p:spPr>
            <a:xfrm>
              <a:off x="2599425" y="4199450"/>
              <a:ext cx="104800" cy="112250"/>
            </a:xfrm>
            <a:custGeom>
              <a:avLst/>
              <a:gdLst/>
              <a:ahLst/>
              <a:cxnLst/>
              <a:rect l="l" t="t" r="r" b="b"/>
              <a:pathLst>
                <a:path w="4192" h="4490" extrusionOk="0">
                  <a:moveTo>
                    <a:pt x="3929" y="1"/>
                  </a:moveTo>
                  <a:lnTo>
                    <a:pt x="0" y="4394"/>
                  </a:lnTo>
                  <a:cubicBezTo>
                    <a:pt x="84" y="4394"/>
                    <a:pt x="167" y="4430"/>
                    <a:pt x="250" y="4489"/>
                  </a:cubicBezTo>
                  <a:lnTo>
                    <a:pt x="417" y="4418"/>
                  </a:lnTo>
                  <a:lnTo>
                    <a:pt x="4191" y="203"/>
                  </a:lnTo>
                  <a:lnTo>
                    <a:pt x="392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20"/>
            <p:cNvSpPr/>
            <p:nvPr/>
          </p:nvSpPr>
          <p:spPr>
            <a:xfrm>
              <a:off x="2778900" y="4187850"/>
              <a:ext cx="124150" cy="53600"/>
            </a:xfrm>
            <a:custGeom>
              <a:avLst/>
              <a:gdLst/>
              <a:ahLst/>
              <a:cxnLst/>
              <a:rect l="l" t="t" r="r" b="b"/>
              <a:pathLst>
                <a:path w="4966" h="2144" extrusionOk="0">
                  <a:moveTo>
                    <a:pt x="4942" y="0"/>
                  </a:moveTo>
                  <a:cubicBezTo>
                    <a:pt x="4930" y="0"/>
                    <a:pt x="4918" y="0"/>
                    <a:pt x="4918" y="12"/>
                  </a:cubicBezTo>
                  <a:cubicBezTo>
                    <a:pt x="4930" y="12"/>
                    <a:pt x="4942" y="12"/>
                    <a:pt x="4942" y="0"/>
                  </a:cubicBezTo>
                  <a:close/>
                  <a:moveTo>
                    <a:pt x="4918" y="12"/>
                  </a:moveTo>
                  <a:lnTo>
                    <a:pt x="1" y="1834"/>
                  </a:lnTo>
                  <a:cubicBezTo>
                    <a:pt x="84" y="1917"/>
                    <a:pt x="120" y="2024"/>
                    <a:pt x="144" y="2143"/>
                  </a:cubicBezTo>
                  <a:lnTo>
                    <a:pt x="4966" y="358"/>
                  </a:lnTo>
                  <a:lnTo>
                    <a:pt x="4882" y="310"/>
                  </a:lnTo>
                  <a:cubicBezTo>
                    <a:pt x="4811" y="250"/>
                    <a:pt x="4799" y="155"/>
                    <a:pt x="4847" y="72"/>
                  </a:cubicBezTo>
                  <a:cubicBezTo>
                    <a:pt x="4859" y="48"/>
                    <a:pt x="4882" y="36"/>
                    <a:pt x="4918"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20"/>
            <p:cNvSpPr/>
            <p:nvPr/>
          </p:nvSpPr>
          <p:spPr>
            <a:xfrm>
              <a:off x="2905125" y="4188150"/>
              <a:ext cx="900" cy="625"/>
            </a:xfrm>
            <a:custGeom>
              <a:avLst/>
              <a:gdLst/>
              <a:ahLst/>
              <a:cxnLst/>
              <a:rect l="l" t="t" r="r" b="b"/>
              <a:pathLst>
                <a:path w="36" h="25" extrusionOk="0">
                  <a:moveTo>
                    <a:pt x="0" y="0"/>
                  </a:moveTo>
                  <a:cubicBezTo>
                    <a:pt x="12" y="0"/>
                    <a:pt x="12" y="24"/>
                    <a:pt x="36" y="24"/>
                  </a:cubicBezTo>
                  <a:cubicBezTo>
                    <a:pt x="12" y="24"/>
                    <a:pt x="12"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20"/>
            <p:cNvSpPr/>
            <p:nvPr/>
          </p:nvSpPr>
          <p:spPr>
            <a:xfrm>
              <a:off x="2903925" y="4187850"/>
              <a:ext cx="925" cy="25"/>
            </a:xfrm>
            <a:custGeom>
              <a:avLst/>
              <a:gdLst/>
              <a:ahLst/>
              <a:cxnLst/>
              <a:rect l="l" t="t" r="r" b="b"/>
              <a:pathLst>
                <a:path w="37" h="1" extrusionOk="0">
                  <a:moveTo>
                    <a:pt x="0" y="0"/>
                  </a:move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20"/>
            <p:cNvSpPr/>
            <p:nvPr/>
          </p:nvSpPr>
          <p:spPr>
            <a:xfrm>
              <a:off x="2903325" y="4187850"/>
              <a:ext cx="625" cy="25"/>
            </a:xfrm>
            <a:custGeom>
              <a:avLst/>
              <a:gdLst/>
              <a:ahLst/>
              <a:cxnLst/>
              <a:rect l="l" t="t" r="r" b="b"/>
              <a:pathLst>
                <a:path w="25" h="1" extrusionOk="0">
                  <a:moveTo>
                    <a:pt x="1" y="0"/>
                  </a:moveTo>
                  <a:lnTo>
                    <a:pt x="2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20"/>
            <p:cNvSpPr/>
            <p:nvPr/>
          </p:nvSpPr>
          <p:spPr>
            <a:xfrm>
              <a:off x="2906000" y="4188750"/>
              <a:ext cx="25" cy="25"/>
            </a:xfrm>
            <a:custGeom>
              <a:avLst/>
              <a:gdLst/>
              <a:ahLst/>
              <a:cxnLst/>
              <a:rect l="l" t="t" r="r" b="b"/>
              <a:pathLst>
                <a:path w="1" h="1" extrusionOk="0">
                  <a:moveTo>
                    <a:pt x="1" y="0"/>
                  </a:move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20"/>
            <p:cNvSpPr/>
            <p:nvPr/>
          </p:nvSpPr>
          <p:spPr>
            <a:xfrm>
              <a:off x="2898575" y="4188150"/>
              <a:ext cx="179200" cy="127725"/>
            </a:xfrm>
            <a:custGeom>
              <a:avLst/>
              <a:gdLst/>
              <a:ahLst/>
              <a:cxnLst/>
              <a:rect l="l" t="t" r="r" b="b"/>
              <a:pathLst>
                <a:path w="7168" h="5109" extrusionOk="0">
                  <a:moveTo>
                    <a:pt x="155" y="0"/>
                  </a:moveTo>
                  <a:cubicBezTo>
                    <a:pt x="143" y="0"/>
                    <a:pt x="131" y="0"/>
                    <a:pt x="131" y="24"/>
                  </a:cubicBezTo>
                  <a:cubicBezTo>
                    <a:pt x="95" y="24"/>
                    <a:pt x="83" y="36"/>
                    <a:pt x="60" y="60"/>
                  </a:cubicBezTo>
                  <a:cubicBezTo>
                    <a:pt x="0" y="143"/>
                    <a:pt x="24" y="238"/>
                    <a:pt x="95" y="298"/>
                  </a:cubicBezTo>
                  <a:lnTo>
                    <a:pt x="179" y="346"/>
                  </a:lnTo>
                  <a:lnTo>
                    <a:pt x="7049" y="5108"/>
                  </a:lnTo>
                  <a:cubicBezTo>
                    <a:pt x="7049" y="5084"/>
                    <a:pt x="7037" y="5049"/>
                    <a:pt x="7037" y="5025"/>
                  </a:cubicBezTo>
                  <a:cubicBezTo>
                    <a:pt x="7049" y="4918"/>
                    <a:pt x="7096" y="4834"/>
                    <a:pt x="7168" y="4787"/>
                  </a:cubicBezTo>
                  <a:lnTo>
                    <a:pt x="298" y="24"/>
                  </a:lnTo>
                  <a:cubicBezTo>
                    <a:pt x="274" y="24"/>
                    <a:pt x="274" y="0"/>
                    <a:pt x="26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20"/>
            <p:cNvSpPr/>
            <p:nvPr/>
          </p:nvSpPr>
          <p:spPr>
            <a:xfrm>
              <a:off x="2605375" y="4242625"/>
              <a:ext cx="151825" cy="76225"/>
            </a:xfrm>
            <a:custGeom>
              <a:avLst/>
              <a:gdLst/>
              <a:ahLst/>
              <a:cxnLst/>
              <a:rect l="l" t="t" r="r" b="b"/>
              <a:pathLst>
                <a:path w="6073" h="3049" extrusionOk="0">
                  <a:moveTo>
                    <a:pt x="5870" y="0"/>
                  </a:moveTo>
                  <a:lnTo>
                    <a:pt x="155" y="2679"/>
                  </a:lnTo>
                  <a:lnTo>
                    <a:pt x="0" y="2750"/>
                  </a:lnTo>
                  <a:cubicBezTo>
                    <a:pt x="84" y="2822"/>
                    <a:pt x="143" y="2929"/>
                    <a:pt x="155" y="3048"/>
                  </a:cubicBezTo>
                  <a:lnTo>
                    <a:pt x="6073" y="286"/>
                  </a:lnTo>
                  <a:cubicBezTo>
                    <a:pt x="6037" y="226"/>
                    <a:pt x="6013" y="167"/>
                    <a:pt x="5989" y="107"/>
                  </a:cubicBezTo>
                  <a:lnTo>
                    <a:pt x="587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20"/>
            <p:cNvSpPr/>
            <p:nvPr/>
          </p:nvSpPr>
          <p:spPr>
            <a:xfrm>
              <a:off x="2768500" y="4252150"/>
              <a:ext cx="210450" cy="159250"/>
            </a:xfrm>
            <a:custGeom>
              <a:avLst/>
              <a:gdLst/>
              <a:ahLst/>
              <a:cxnLst/>
              <a:rect l="l" t="t" r="r" b="b"/>
              <a:pathLst>
                <a:path w="8418" h="6370" extrusionOk="0">
                  <a:moveTo>
                    <a:pt x="381" y="0"/>
                  </a:moveTo>
                  <a:cubicBezTo>
                    <a:pt x="286" y="95"/>
                    <a:pt x="155" y="155"/>
                    <a:pt x="0" y="155"/>
                  </a:cubicBezTo>
                  <a:lnTo>
                    <a:pt x="7858" y="6370"/>
                  </a:lnTo>
                  <a:lnTo>
                    <a:pt x="8418" y="6370"/>
                  </a:lnTo>
                  <a:lnTo>
                    <a:pt x="38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20"/>
            <p:cNvSpPr/>
            <p:nvPr/>
          </p:nvSpPr>
          <p:spPr>
            <a:xfrm>
              <a:off x="2694975" y="4191125"/>
              <a:ext cx="62225" cy="54200"/>
            </a:xfrm>
            <a:custGeom>
              <a:avLst/>
              <a:gdLst/>
              <a:ahLst/>
              <a:cxnLst/>
              <a:rect l="l" t="t" r="r" b="b"/>
              <a:pathLst>
                <a:path w="2489" h="2168" extrusionOk="0">
                  <a:moveTo>
                    <a:pt x="131" y="0"/>
                  </a:moveTo>
                  <a:cubicBezTo>
                    <a:pt x="95" y="24"/>
                    <a:pt x="72" y="36"/>
                    <a:pt x="60" y="60"/>
                  </a:cubicBezTo>
                  <a:cubicBezTo>
                    <a:pt x="0" y="143"/>
                    <a:pt x="12" y="238"/>
                    <a:pt x="84" y="298"/>
                  </a:cubicBezTo>
                  <a:lnTo>
                    <a:pt x="107" y="322"/>
                  </a:lnTo>
                  <a:lnTo>
                    <a:pt x="369" y="524"/>
                  </a:lnTo>
                  <a:lnTo>
                    <a:pt x="2286" y="2060"/>
                  </a:lnTo>
                  <a:lnTo>
                    <a:pt x="2429" y="2167"/>
                  </a:lnTo>
                  <a:cubicBezTo>
                    <a:pt x="2405" y="2108"/>
                    <a:pt x="2405" y="2060"/>
                    <a:pt x="2405" y="2001"/>
                  </a:cubicBezTo>
                  <a:cubicBezTo>
                    <a:pt x="2405" y="1929"/>
                    <a:pt x="2441" y="1846"/>
                    <a:pt x="2489" y="1774"/>
                  </a:cubicBezTo>
                  <a:lnTo>
                    <a:pt x="655" y="322"/>
                  </a:lnTo>
                  <a:cubicBezTo>
                    <a:pt x="596" y="405"/>
                    <a:pt x="500" y="453"/>
                    <a:pt x="405" y="453"/>
                  </a:cubicBezTo>
                  <a:cubicBezTo>
                    <a:pt x="250" y="453"/>
                    <a:pt x="143" y="298"/>
                    <a:pt x="167" y="155"/>
                  </a:cubicBezTo>
                  <a:cubicBezTo>
                    <a:pt x="167" y="96"/>
                    <a:pt x="191" y="48"/>
                    <a:pt x="22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20"/>
            <p:cNvSpPr/>
            <p:nvPr/>
          </p:nvSpPr>
          <p:spPr>
            <a:xfrm>
              <a:off x="3016725" y="4319125"/>
              <a:ext cx="67000" cy="92275"/>
            </a:xfrm>
            <a:custGeom>
              <a:avLst/>
              <a:gdLst/>
              <a:ahLst/>
              <a:cxnLst/>
              <a:rect l="l" t="t" r="r" b="b"/>
              <a:pathLst>
                <a:path w="2680" h="3691" extrusionOk="0">
                  <a:moveTo>
                    <a:pt x="2680" y="119"/>
                  </a:moveTo>
                  <a:lnTo>
                    <a:pt x="2675" y="126"/>
                  </a:lnTo>
                  <a:lnTo>
                    <a:pt x="2675" y="126"/>
                  </a:lnTo>
                  <a:cubicBezTo>
                    <a:pt x="2677" y="124"/>
                    <a:pt x="2679" y="122"/>
                    <a:pt x="2680" y="119"/>
                  </a:cubicBezTo>
                  <a:close/>
                  <a:moveTo>
                    <a:pt x="2370" y="0"/>
                  </a:moveTo>
                  <a:lnTo>
                    <a:pt x="1" y="3560"/>
                  </a:lnTo>
                  <a:cubicBezTo>
                    <a:pt x="96" y="3596"/>
                    <a:pt x="168" y="3631"/>
                    <a:pt x="227" y="3691"/>
                  </a:cubicBezTo>
                  <a:lnTo>
                    <a:pt x="310" y="3691"/>
                  </a:lnTo>
                  <a:lnTo>
                    <a:pt x="2675" y="126"/>
                  </a:lnTo>
                  <a:lnTo>
                    <a:pt x="2675" y="126"/>
                  </a:lnTo>
                  <a:cubicBezTo>
                    <a:pt x="2661" y="143"/>
                    <a:pt x="2628" y="143"/>
                    <a:pt x="2596" y="143"/>
                  </a:cubicBezTo>
                  <a:cubicBezTo>
                    <a:pt x="2501" y="143"/>
                    <a:pt x="2418" y="83"/>
                    <a:pt x="23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20"/>
            <p:cNvSpPr/>
            <p:nvPr/>
          </p:nvSpPr>
          <p:spPr>
            <a:xfrm>
              <a:off x="3084000" y="4036650"/>
              <a:ext cx="186075" cy="275050"/>
            </a:xfrm>
            <a:custGeom>
              <a:avLst/>
              <a:gdLst/>
              <a:ahLst/>
              <a:cxnLst/>
              <a:rect l="l" t="t" r="r" b="b"/>
              <a:pathLst>
                <a:path w="7443" h="11002" extrusionOk="0">
                  <a:moveTo>
                    <a:pt x="7168" y="0"/>
                  </a:moveTo>
                  <a:lnTo>
                    <a:pt x="1" y="10811"/>
                  </a:lnTo>
                  <a:cubicBezTo>
                    <a:pt x="108" y="10847"/>
                    <a:pt x="203" y="10918"/>
                    <a:pt x="227" y="11001"/>
                  </a:cubicBezTo>
                  <a:cubicBezTo>
                    <a:pt x="239" y="11001"/>
                    <a:pt x="263" y="10989"/>
                    <a:pt x="286" y="10989"/>
                  </a:cubicBezTo>
                  <a:lnTo>
                    <a:pt x="7442" y="179"/>
                  </a:lnTo>
                  <a:cubicBezTo>
                    <a:pt x="7323" y="155"/>
                    <a:pt x="7240" y="95"/>
                    <a:pt x="71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20"/>
            <p:cNvSpPr/>
            <p:nvPr/>
          </p:nvSpPr>
          <p:spPr>
            <a:xfrm>
              <a:off x="3088475" y="4311375"/>
              <a:ext cx="161950" cy="100025"/>
            </a:xfrm>
            <a:custGeom>
              <a:avLst/>
              <a:gdLst/>
              <a:ahLst/>
              <a:cxnLst/>
              <a:rect l="l" t="t" r="r" b="b"/>
              <a:pathLst>
                <a:path w="6478" h="4001" extrusionOk="0">
                  <a:moveTo>
                    <a:pt x="107" y="0"/>
                  </a:moveTo>
                  <a:cubicBezTo>
                    <a:pt x="96" y="0"/>
                    <a:pt x="72" y="0"/>
                    <a:pt x="48" y="12"/>
                  </a:cubicBezTo>
                  <a:cubicBezTo>
                    <a:pt x="60" y="60"/>
                    <a:pt x="84" y="108"/>
                    <a:pt x="60" y="155"/>
                  </a:cubicBezTo>
                  <a:cubicBezTo>
                    <a:pt x="60" y="215"/>
                    <a:pt x="36" y="250"/>
                    <a:pt x="0" y="298"/>
                  </a:cubicBezTo>
                  <a:lnTo>
                    <a:pt x="24" y="310"/>
                  </a:lnTo>
                  <a:lnTo>
                    <a:pt x="5834" y="4001"/>
                  </a:lnTo>
                  <a:lnTo>
                    <a:pt x="6477" y="4001"/>
                  </a:lnTo>
                  <a:lnTo>
                    <a:pt x="203" y="36"/>
                  </a:lnTo>
                  <a:cubicBezTo>
                    <a:pt x="167" y="12"/>
                    <a:pt x="143" y="0"/>
                    <a:pt x="10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20"/>
            <p:cNvSpPr/>
            <p:nvPr/>
          </p:nvSpPr>
          <p:spPr>
            <a:xfrm>
              <a:off x="3271525" y="4040200"/>
              <a:ext cx="47350" cy="371200"/>
            </a:xfrm>
            <a:custGeom>
              <a:avLst/>
              <a:gdLst/>
              <a:ahLst/>
              <a:cxnLst/>
              <a:rect l="l" t="t" r="r" b="b"/>
              <a:pathLst>
                <a:path w="1894" h="14848" extrusionOk="0">
                  <a:moveTo>
                    <a:pt x="334" y="1"/>
                  </a:moveTo>
                  <a:cubicBezTo>
                    <a:pt x="255" y="51"/>
                    <a:pt x="159" y="75"/>
                    <a:pt x="60" y="75"/>
                  </a:cubicBezTo>
                  <a:cubicBezTo>
                    <a:pt x="40" y="75"/>
                    <a:pt x="20" y="74"/>
                    <a:pt x="1" y="72"/>
                  </a:cubicBezTo>
                  <a:lnTo>
                    <a:pt x="1" y="72"/>
                  </a:lnTo>
                  <a:lnTo>
                    <a:pt x="1548" y="14848"/>
                  </a:lnTo>
                  <a:lnTo>
                    <a:pt x="1894" y="14848"/>
                  </a:lnTo>
                  <a:lnTo>
                    <a:pt x="33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20"/>
            <p:cNvSpPr/>
            <p:nvPr/>
          </p:nvSpPr>
          <p:spPr>
            <a:xfrm>
              <a:off x="3632275" y="4401925"/>
              <a:ext cx="10750" cy="9475"/>
            </a:xfrm>
            <a:custGeom>
              <a:avLst/>
              <a:gdLst/>
              <a:ahLst/>
              <a:cxnLst/>
              <a:rect l="l" t="t" r="r" b="b"/>
              <a:pathLst>
                <a:path w="430" h="379" extrusionOk="0">
                  <a:moveTo>
                    <a:pt x="227" y="1"/>
                  </a:moveTo>
                  <a:cubicBezTo>
                    <a:pt x="209" y="1"/>
                    <a:pt x="191" y="4"/>
                    <a:pt x="180" y="10"/>
                  </a:cubicBezTo>
                  <a:cubicBezTo>
                    <a:pt x="156" y="10"/>
                    <a:pt x="156" y="22"/>
                    <a:pt x="144" y="22"/>
                  </a:cubicBezTo>
                  <a:lnTo>
                    <a:pt x="132" y="22"/>
                  </a:lnTo>
                  <a:lnTo>
                    <a:pt x="120" y="46"/>
                  </a:lnTo>
                  <a:lnTo>
                    <a:pt x="96" y="57"/>
                  </a:lnTo>
                  <a:lnTo>
                    <a:pt x="84" y="69"/>
                  </a:lnTo>
                  <a:lnTo>
                    <a:pt x="84" y="81"/>
                  </a:lnTo>
                  <a:cubicBezTo>
                    <a:pt x="84" y="105"/>
                    <a:pt x="72" y="105"/>
                    <a:pt x="72" y="117"/>
                  </a:cubicBezTo>
                  <a:lnTo>
                    <a:pt x="1" y="379"/>
                  </a:lnTo>
                  <a:lnTo>
                    <a:pt x="334" y="379"/>
                  </a:lnTo>
                  <a:lnTo>
                    <a:pt x="370" y="308"/>
                  </a:lnTo>
                  <a:lnTo>
                    <a:pt x="394" y="224"/>
                  </a:lnTo>
                  <a:cubicBezTo>
                    <a:pt x="430" y="129"/>
                    <a:pt x="370" y="46"/>
                    <a:pt x="275" y="10"/>
                  </a:cubicBezTo>
                  <a:cubicBezTo>
                    <a:pt x="263" y="4"/>
                    <a:pt x="245" y="1"/>
                    <a:pt x="22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20"/>
            <p:cNvSpPr/>
            <p:nvPr/>
          </p:nvSpPr>
          <p:spPr>
            <a:xfrm>
              <a:off x="3737350" y="4195300"/>
              <a:ext cx="14325" cy="216100"/>
            </a:xfrm>
            <a:custGeom>
              <a:avLst/>
              <a:gdLst/>
              <a:ahLst/>
              <a:cxnLst/>
              <a:rect l="l" t="t" r="r" b="b"/>
              <a:pathLst>
                <a:path w="573" h="8644" extrusionOk="0">
                  <a:moveTo>
                    <a:pt x="227" y="0"/>
                  </a:moveTo>
                  <a:lnTo>
                    <a:pt x="37" y="7156"/>
                  </a:lnTo>
                  <a:lnTo>
                    <a:pt x="25" y="7513"/>
                  </a:lnTo>
                  <a:lnTo>
                    <a:pt x="1" y="8644"/>
                  </a:lnTo>
                  <a:lnTo>
                    <a:pt x="346" y="8644"/>
                  </a:lnTo>
                  <a:lnTo>
                    <a:pt x="382" y="7418"/>
                  </a:lnTo>
                  <a:lnTo>
                    <a:pt x="394" y="7060"/>
                  </a:lnTo>
                  <a:lnTo>
                    <a:pt x="572" y="429"/>
                  </a:lnTo>
                  <a:lnTo>
                    <a:pt x="287" y="167"/>
                  </a:lnTo>
                  <a:cubicBezTo>
                    <a:pt x="239" y="119"/>
                    <a:pt x="227" y="60"/>
                    <a:pt x="239"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20"/>
            <p:cNvSpPr/>
            <p:nvPr/>
          </p:nvSpPr>
          <p:spPr>
            <a:xfrm>
              <a:off x="4021625" y="4264050"/>
              <a:ext cx="149750" cy="147350"/>
            </a:xfrm>
            <a:custGeom>
              <a:avLst/>
              <a:gdLst/>
              <a:ahLst/>
              <a:cxnLst/>
              <a:rect l="l" t="t" r="r" b="b"/>
              <a:pathLst>
                <a:path w="5990" h="5894" extrusionOk="0">
                  <a:moveTo>
                    <a:pt x="5751" y="0"/>
                  </a:moveTo>
                  <a:lnTo>
                    <a:pt x="5692" y="60"/>
                  </a:lnTo>
                  <a:lnTo>
                    <a:pt x="0" y="5894"/>
                  </a:lnTo>
                  <a:lnTo>
                    <a:pt x="477" y="5894"/>
                  </a:lnTo>
                  <a:lnTo>
                    <a:pt x="5989" y="238"/>
                  </a:lnTo>
                  <a:cubicBezTo>
                    <a:pt x="5882" y="179"/>
                    <a:pt x="5799" y="108"/>
                    <a:pt x="575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20"/>
            <p:cNvSpPr/>
            <p:nvPr/>
          </p:nvSpPr>
          <p:spPr>
            <a:xfrm>
              <a:off x="4484475" y="4346500"/>
              <a:ext cx="96475" cy="64900"/>
            </a:xfrm>
            <a:custGeom>
              <a:avLst/>
              <a:gdLst/>
              <a:ahLst/>
              <a:cxnLst/>
              <a:rect l="l" t="t" r="r" b="b"/>
              <a:pathLst>
                <a:path w="3859" h="2596" extrusionOk="0">
                  <a:moveTo>
                    <a:pt x="3668" y="0"/>
                  </a:moveTo>
                  <a:lnTo>
                    <a:pt x="1" y="2596"/>
                  </a:lnTo>
                  <a:lnTo>
                    <a:pt x="584" y="2596"/>
                  </a:lnTo>
                  <a:lnTo>
                    <a:pt x="3858" y="262"/>
                  </a:lnTo>
                  <a:cubicBezTo>
                    <a:pt x="3787" y="191"/>
                    <a:pt x="3715" y="96"/>
                    <a:pt x="36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20"/>
            <p:cNvSpPr/>
            <p:nvPr/>
          </p:nvSpPr>
          <p:spPr>
            <a:xfrm>
              <a:off x="3743025" y="4194700"/>
              <a:ext cx="230700" cy="216425"/>
            </a:xfrm>
            <a:custGeom>
              <a:avLst/>
              <a:gdLst/>
              <a:ahLst/>
              <a:cxnLst/>
              <a:rect l="l" t="t" r="r" b="b"/>
              <a:pathLst>
                <a:path w="9228" h="8657" extrusionOk="0">
                  <a:moveTo>
                    <a:pt x="369" y="0"/>
                  </a:moveTo>
                  <a:cubicBezTo>
                    <a:pt x="309" y="26"/>
                    <a:pt x="243" y="46"/>
                    <a:pt x="179" y="46"/>
                  </a:cubicBezTo>
                  <a:cubicBezTo>
                    <a:pt x="155" y="46"/>
                    <a:pt x="131" y="43"/>
                    <a:pt x="107" y="36"/>
                  </a:cubicBezTo>
                  <a:cubicBezTo>
                    <a:pt x="72" y="36"/>
                    <a:pt x="48" y="24"/>
                    <a:pt x="12" y="24"/>
                  </a:cubicBezTo>
                  <a:cubicBezTo>
                    <a:pt x="0" y="84"/>
                    <a:pt x="12" y="143"/>
                    <a:pt x="60" y="191"/>
                  </a:cubicBezTo>
                  <a:lnTo>
                    <a:pt x="345" y="453"/>
                  </a:lnTo>
                  <a:lnTo>
                    <a:pt x="5584" y="5572"/>
                  </a:lnTo>
                  <a:lnTo>
                    <a:pt x="5870" y="5846"/>
                  </a:lnTo>
                  <a:lnTo>
                    <a:pt x="8739" y="8656"/>
                  </a:lnTo>
                  <a:lnTo>
                    <a:pt x="9227" y="8656"/>
                  </a:lnTo>
                  <a:lnTo>
                    <a:pt x="7144" y="6620"/>
                  </a:lnTo>
                  <a:cubicBezTo>
                    <a:pt x="7120" y="6620"/>
                    <a:pt x="7102" y="6625"/>
                    <a:pt x="7078" y="6625"/>
                  </a:cubicBezTo>
                  <a:cubicBezTo>
                    <a:pt x="7066" y="6625"/>
                    <a:pt x="7053" y="6624"/>
                    <a:pt x="7037" y="6620"/>
                  </a:cubicBezTo>
                  <a:cubicBezTo>
                    <a:pt x="6858" y="6596"/>
                    <a:pt x="6739" y="6453"/>
                    <a:pt x="6751" y="6275"/>
                  </a:cubicBezTo>
                  <a:lnTo>
                    <a:pt x="6751" y="6239"/>
                  </a:lnTo>
                  <a:lnTo>
                    <a:pt x="6239" y="5739"/>
                  </a:lnTo>
                  <a:lnTo>
                    <a:pt x="5953" y="5465"/>
                  </a:lnTo>
                  <a:lnTo>
                    <a:pt x="36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20"/>
            <p:cNvSpPr/>
            <p:nvPr/>
          </p:nvSpPr>
          <p:spPr>
            <a:xfrm>
              <a:off x="4185325" y="4269100"/>
              <a:ext cx="69975" cy="142300"/>
            </a:xfrm>
            <a:custGeom>
              <a:avLst/>
              <a:gdLst/>
              <a:ahLst/>
              <a:cxnLst/>
              <a:rect l="l" t="t" r="r" b="b"/>
              <a:pathLst>
                <a:path w="2799" h="5692" extrusionOk="0">
                  <a:moveTo>
                    <a:pt x="1" y="1"/>
                  </a:moveTo>
                  <a:lnTo>
                    <a:pt x="2430" y="5692"/>
                  </a:lnTo>
                  <a:lnTo>
                    <a:pt x="2799" y="5692"/>
                  </a:lnTo>
                  <a:lnTo>
                    <a:pt x="572" y="465"/>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20"/>
            <p:cNvSpPr/>
            <p:nvPr/>
          </p:nvSpPr>
          <p:spPr>
            <a:xfrm>
              <a:off x="4174625" y="4240475"/>
              <a:ext cx="9550" cy="5725"/>
            </a:xfrm>
            <a:custGeom>
              <a:avLst/>
              <a:gdLst/>
              <a:ahLst/>
              <a:cxnLst/>
              <a:rect l="l" t="t" r="r" b="b"/>
              <a:pathLst>
                <a:path w="382" h="229" extrusionOk="0">
                  <a:moveTo>
                    <a:pt x="180" y="1"/>
                  </a:moveTo>
                  <a:cubicBezTo>
                    <a:pt x="159" y="1"/>
                    <a:pt x="138" y="5"/>
                    <a:pt x="119" y="15"/>
                  </a:cubicBezTo>
                  <a:lnTo>
                    <a:pt x="107" y="15"/>
                  </a:lnTo>
                  <a:cubicBezTo>
                    <a:pt x="48" y="38"/>
                    <a:pt x="0" y="98"/>
                    <a:pt x="0" y="169"/>
                  </a:cubicBezTo>
                  <a:cubicBezTo>
                    <a:pt x="60" y="158"/>
                    <a:pt x="119" y="158"/>
                    <a:pt x="167" y="158"/>
                  </a:cubicBezTo>
                  <a:cubicBezTo>
                    <a:pt x="250" y="158"/>
                    <a:pt x="322" y="193"/>
                    <a:pt x="381" y="229"/>
                  </a:cubicBezTo>
                  <a:lnTo>
                    <a:pt x="322" y="98"/>
                  </a:lnTo>
                  <a:cubicBezTo>
                    <a:pt x="304" y="36"/>
                    <a:pt x="241" y="1"/>
                    <a:pt x="18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20"/>
            <p:cNvSpPr/>
            <p:nvPr/>
          </p:nvSpPr>
          <p:spPr>
            <a:xfrm>
              <a:off x="4599075" y="4353050"/>
              <a:ext cx="37825" cy="58350"/>
            </a:xfrm>
            <a:custGeom>
              <a:avLst/>
              <a:gdLst/>
              <a:ahLst/>
              <a:cxnLst/>
              <a:rect l="l" t="t" r="r" b="b"/>
              <a:pathLst>
                <a:path w="1513" h="2334" extrusionOk="0">
                  <a:moveTo>
                    <a:pt x="274" y="0"/>
                  </a:moveTo>
                  <a:cubicBezTo>
                    <a:pt x="203" y="72"/>
                    <a:pt x="96" y="119"/>
                    <a:pt x="0" y="155"/>
                  </a:cubicBezTo>
                  <a:lnTo>
                    <a:pt x="1120" y="2334"/>
                  </a:lnTo>
                  <a:lnTo>
                    <a:pt x="1513" y="2334"/>
                  </a:lnTo>
                  <a:lnTo>
                    <a:pt x="334" y="48"/>
                  </a:ln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20"/>
            <p:cNvSpPr/>
            <p:nvPr/>
          </p:nvSpPr>
          <p:spPr>
            <a:xfrm>
              <a:off x="4185025" y="4263750"/>
              <a:ext cx="182500" cy="147650"/>
            </a:xfrm>
            <a:custGeom>
              <a:avLst/>
              <a:gdLst/>
              <a:ahLst/>
              <a:cxnLst/>
              <a:rect l="l" t="t" r="r" b="b"/>
              <a:pathLst>
                <a:path w="7300" h="5906" extrusionOk="0">
                  <a:moveTo>
                    <a:pt x="179" y="0"/>
                  </a:moveTo>
                  <a:cubicBezTo>
                    <a:pt x="132" y="96"/>
                    <a:pt x="72" y="155"/>
                    <a:pt x="1" y="215"/>
                  </a:cubicBezTo>
                  <a:lnTo>
                    <a:pt x="549" y="691"/>
                  </a:lnTo>
                  <a:lnTo>
                    <a:pt x="6776" y="5906"/>
                  </a:lnTo>
                  <a:lnTo>
                    <a:pt x="7299" y="5906"/>
                  </a:lnTo>
                  <a:lnTo>
                    <a:pt x="299" y="36"/>
                  </a:lnTo>
                  <a:lnTo>
                    <a:pt x="17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20"/>
            <p:cNvSpPr/>
            <p:nvPr/>
          </p:nvSpPr>
          <p:spPr>
            <a:xfrm>
              <a:off x="4189800" y="4255125"/>
              <a:ext cx="386375" cy="83950"/>
            </a:xfrm>
            <a:custGeom>
              <a:avLst/>
              <a:gdLst/>
              <a:ahLst/>
              <a:cxnLst/>
              <a:rect l="l" t="t" r="r" b="b"/>
              <a:pathLst>
                <a:path w="15455" h="3358" extrusionOk="0">
                  <a:moveTo>
                    <a:pt x="36" y="0"/>
                  </a:moveTo>
                  <a:lnTo>
                    <a:pt x="36" y="0"/>
                  </a:lnTo>
                  <a:cubicBezTo>
                    <a:pt x="48" y="48"/>
                    <a:pt x="48" y="107"/>
                    <a:pt x="48" y="155"/>
                  </a:cubicBezTo>
                  <a:cubicBezTo>
                    <a:pt x="48" y="214"/>
                    <a:pt x="24" y="286"/>
                    <a:pt x="0" y="334"/>
                  </a:cubicBezTo>
                  <a:lnTo>
                    <a:pt x="143" y="381"/>
                  </a:lnTo>
                  <a:lnTo>
                    <a:pt x="15395" y="3358"/>
                  </a:lnTo>
                  <a:lnTo>
                    <a:pt x="15395" y="3262"/>
                  </a:lnTo>
                  <a:cubicBezTo>
                    <a:pt x="15407" y="3179"/>
                    <a:pt x="15419" y="3084"/>
                    <a:pt x="15455" y="3012"/>
                  </a:cubicBez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20"/>
            <p:cNvSpPr/>
            <p:nvPr/>
          </p:nvSpPr>
          <p:spPr>
            <a:xfrm>
              <a:off x="4185925" y="3740775"/>
              <a:ext cx="804900" cy="513475"/>
            </a:xfrm>
            <a:custGeom>
              <a:avLst/>
              <a:gdLst/>
              <a:ahLst/>
              <a:cxnLst/>
              <a:rect l="l" t="t" r="r" b="b"/>
              <a:pathLst>
                <a:path w="32196" h="20539" extrusionOk="0">
                  <a:moveTo>
                    <a:pt x="32017" y="0"/>
                  </a:moveTo>
                  <a:lnTo>
                    <a:pt x="1" y="20265"/>
                  </a:lnTo>
                  <a:cubicBezTo>
                    <a:pt x="84" y="20324"/>
                    <a:pt x="155" y="20431"/>
                    <a:pt x="191" y="20538"/>
                  </a:cubicBezTo>
                  <a:lnTo>
                    <a:pt x="32195" y="274"/>
                  </a:lnTo>
                  <a:cubicBezTo>
                    <a:pt x="32124" y="203"/>
                    <a:pt x="32052" y="95"/>
                    <a:pt x="3201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20"/>
            <p:cNvSpPr/>
            <p:nvPr/>
          </p:nvSpPr>
          <p:spPr>
            <a:xfrm>
              <a:off x="4604725" y="4122375"/>
              <a:ext cx="224450" cy="207175"/>
            </a:xfrm>
            <a:custGeom>
              <a:avLst/>
              <a:gdLst/>
              <a:ahLst/>
              <a:cxnLst/>
              <a:rect l="l" t="t" r="r" b="b"/>
              <a:pathLst>
                <a:path w="8978" h="8287" extrusionOk="0">
                  <a:moveTo>
                    <a:pt x="8752" y="0"/>
                  </a:moveTo>
                  <a:lnTo>
                    <a:pt x="1" y="8037"/>
                  </a:lnTo>
                  <a:cubicBezTo>
                    <a:pt x="96" y="8108"/>
                    <a:pt x="167" y="8191"/>
                    <a:pt x="227" y="8287"/>
                  </a:cubicBezTo>
                  <a:lnTo>
                    <a:pt x="8978" y="250"/>
                  </a:lnTo>
                  <a:cubicBezTo>
                    <a:pt x="8907" y="167"/>
                    <a:pt x="8811" y="95"/>
                    <a:pt x="875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20"/>
            <p:cNvSpPr/>
            <p:nvPr/>
          </p:nvSpPr>
          <p:spPr>
            <a:xfrm>
              <a:off x="4727950" y="4136950"/>
              <a:ext cx="125650" cy="274450"/>
            </a:xfrm>
            <a:custGeom>
              <a:avLst/>
              <a:gdLst/>
              <a:ahLst/>
              <a:cxnLst/>
              <a:rect l="l" t="t" r="r" b="b"/>
              <a:pathLst>
                <a:path w="5026" h="10978" extrusionOk="0">
                  <a:moveTo>
                    <a:pt x="4704" y="0"/>
                  </a:moveTo>
                  <a:lnTo>
                    <a:pt x="1" y="10978"/>
                  </a:lnTo>
                  <a:lnTo>
                    <a:pt x="370" y="10978"/>
                  </a:lnTo>
                  <a:lnTo>
                    <a:pt x="5025" y="119"/>
                  </a:lnTo>
                  <a:lnTo>
                    <a:pt x="5025" y="48"/>
                  </a:lnTo>
                  <a:lnTo>
                    <a:pt x="4906" y="48"/>
                  </a:lnTo>
                  <a:cubicBezTo>
                    <a:pt x="4835" y="24"/>
                    <a:pt x="4763" y="24"/>
                    <a:pt x="470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20"/>
            <p:cNvSpPr/>
            <p:nvPr/>
          </p:nvSpPr>
          <p:spPr>
            <a:xfrm>
              <a:off x="4605925" y="4346200"/>
              <a:ext cx="86650" cy="65200"/>
            </a:xfrm>
            <a:custGeom>
              <a:avLst/>
              <a:gdLst/>
              <a:ahLst/>
              <a:cxnLst/>
              <a:rect l="l" t="t" r="r" b="b"/>
              <a:pathLst>
                <a:path w="3466" h="2608" extrusionOk="0">
                  <a:moveTo>
                    <a:pt x="203" y="0"/>
                  </a:moveTo>
                  <a:cubicBezTo>
                    <a:pt x="167" y="108"/>
                    <a:pt x="84" y="203"/>
                    <a:pt x="0" y="274"/>
                  </a:cubicBezTo>
                  <a:lnTo>
                    <a:pt x="60" y="322"/>
                  </a:lnTo>
                  <a:lnTo>
                    <a:pt x="2917" y="2608"/>
                  </a:lnTo>
                  <a:lnTo>
                    <a:pt x="3465" y="2608"/>
                  </a:ln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20"/>
            <p:cNvSpPr/>
            <p:nvPr/>
          </p:nvSpPr>
          <p:spPr>
            <a:xfrm>
              <a:off x="5016400" y="4244400"/>
              <a:ext cx="9250" cy="167000"/>
            </a:xfrm>
            <a:custGeom>
              <a:avLst/>
              <a:gdLst/>
              <a:ahLst/>
              <a:cxnLst/>
              <a:rect l="l" t="t" r="r" b="b"/>
              <a:pathLst>
                <a:path w="370" h="6680" extrusionOk="0">
                  <a:moveTo>
                    <a:pt x="333" y="1"/>
                  </a:moveTo>
                  <a:cubicBezTo>
                    <a:pt x="262" y="27"/>
                    <a:pt x="177" y="41"/>
                    <a:pt x="89" y="41"/>
                  </a:cubicBezTo>
                  <a:cubicBezTo>
                    <a:pt x="60" y="41"/>
                    <a:pt x="30" y="39"/>
                    <a:pt x="0" y="36"/>
                  </a:cubicBezTo>
                  <a:lnTo>
                    <a:pt x="0" y="36"/>
                  </a:lnTo>
                  <a:lnTo>
                    <a:pt x="24" y="6680"/>
                  </a:lnTo>
                  <a:lnTo>
                    <a:pt x="369" y="6680"/>
                  </a:lnTo>
                  <a:lnTo>
                    <a:pt x="33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20"/>
            <p:cNvSpPr/>
            <p:nvPr/>
          </p:nvSpPr>
          <p:spPr>
            <a:xfrm>
              <a:off x="5021450" y="4188150"/>
              <a:ext cx="3300" cy="3900"/>
            </a:xfrm>
            <a:custGeom>
              <a:avLst/>
              <a:gdLst/>
              <a:ahLst/>
              <a:cxnLst/>
              <a:rect l="l" t="t" r="r" b="b"/>
              <a:pathLst>
                <a:path w="132" h="156" extrusionOk="0">
                  <a:moveTo>
                    <a:pt x="0" y="0"/>
                  </a:moveTo>
                  <a:lnTo>
                    <a:pt x="0" y="119"/>
                  </a:lnTo>
                  <a:lnTo>
                    <a:pt x="12" y="119"/>
                  </a:lnTo>
                  <a:cubicBezTo>
                    <a:pt x="48" y="143"/>
                    <a:pt x="96" y="155"/>
                    <a:pt x="131" y="155"/>
                  </a:cubicBezTo>
                  <a:cubicBezTo>
                    <a:pt x="120" y="84"/>
                    <a:pt x="72"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20"/>
            <p:cNvSpPr/>
            <p:nvPr/>
          </p:nvSpPr>
          <p:spPr>
            <a:xfrm>
              <a:off x="4864275" y="3750900"/>
              <a:ext cx="138450" cy="315225"/>
            </a:xfrm>
            <a:custGeom>
              <a:avLst/>
              <a:gdLst/>
              <a:ahLst/>
              <a:cxnLst/>
              <a:rect l="l" t="t" r="r" b="b"/>
              <a:pathLst>
                <a:path w="5538" h="12609" extrusionOk="0">
                  <a:moveTo>
                    <a:pt x="5216" y="0"/>
                  </a:moveTo>
                  <a:lnTo>
                    <a:pt x="1" y="12490"/>
                  </a:lnTo>
                  <a:cubicBezTo>
                    <a:pt x="132" y="12513"/>
                    <a:pt x="227" y="12549"/>
                    <a:pt x="322" y="12609"/>
                  </a:cubicBezTo>
                  <a:lnTo>
                    <a:pt x="5537" y="95"/>
                  </a:lnTo>
                  <a:lnTo>
                    <a:pt x="5514" y="95"/>
                  </a:lnTo>
                  <a:cubicBezTo>
                    <a:pt x="5406" y="83"/>
                    <a:pt x="5299" y="48"/>
                    <a:pt x="521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20"/>
            <p:cNvSpPr/>
            <p:nvPr/>
          </p:nvSpPr>
          <p:spPr>
            <a:xfrm>
              <a:off x="5003300" y="3753275"/>
              <a:ext cx="18175" cy="439050"/>
            </a:xfrm>
            <a:custGeom>
              <a:avLst/>
              <a:gdLst/>
              <a:ahLst/>
              <a:cxnLst/>
              <a:rect l="l" t="t" r="r" b="b"/>
              <a:pathLst>
                <a:path w="727" h="17562" extrusionOk="0">
                  <a:moveTo>
                    <a:pt x="143" y="0"/>
                  </a:moveTo>
                  <a:cubicBezTo>
                    <a:pt x="111" y="0"/>
                    <a:pt x="74" y="6"/>
                    <a:pt x="42" y="6"/>
                  </a:cubicBezTo>
                  <a:cubicBezTo>
                    <a:pt x="27" y="6"/>
                    <a:pt x="12" y="4"/>
                    <a:pt x="0" y="0"/>
                  </a:cubicBezTo>
                  <a:lnTo>
                    <a:pt x="0" y="0"/>
                  </a:lnTo>
                  <a:lnTo>
                    <a:pt x="381" y="17562"/>
                  </a:lnTo>
                  <a:cubicBezTo>
                    <a:pt x="457" y="17545"/>
                    <a:pt x="539" y="17528"/>
                    <a:pt x="622" y="17528"/>
                  </a:cubicBezTo>
                  <a:cubicBezTo>
                    <a:pt x="657" y="17528"/>
                    <a:pt x="692" y="17531"/>
                    <a:pt x="726" y="17538"/>
                  </a:cubicBezTo>
                  <a:lnTo>
                    <a:pt x="726" y="17419"/>
                  </a:lnTo>
                  <a:lnTo>
                    <a:pt x="357" y="572"/>
                  </a:lnTo>
                  <a:lnTo>
                    <a:pt x="14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20"/>
            <p:cNvSpPr/>
            <p:nvPr/>
          </p:nvSpPr>
          <p:spPr>
            <a:xfrm>
              <a:off x="4886325" y="4112250"/>
              <a:ext cx="111625" cy="96750"/>
            </a:xfrm>
            <a:custGeom>
              <a:avLst/>
              <a:gdLst/>
              <a:ahLst/>
              <a:cxnLst/>
              <a:rect l="l" t="t" r="r" b="b"/>
              <a:pathLst>
                <a:path w="4465" h="3870" extrusionOk="0">
                  <a:moveTo>
                    <a:pt x="155" y="0"/>
                  </a:moveTo>
                  <a:cubicBezTo>
                    <a:pt x="107" y="107"/>
                    <a:pt x="60" y="226"/>
                    <a:pt x="0" y="322"/>
                  </a:cubicBezTo>
                  <a:lnTo>
                    <a:pt x="4310" y="3870"/>
                  </a:lnTo>
                  <a:cubicBezTo>
                    <a:pt x="4346" y="3774"/>
                    <a:pt x="4393" y="3667"/>
                    <a:pt x="4465" y="3572"/>
                  </a:cubicBezTo>
                  <a:lnTo>
                    <a:pt x="15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20"/>
            <p:cNvSpPr/>
            <p:nvPr/>
          </p:nvSpPr>
          <p:spPr>
            <a:xfrm>
              <a:off x="5032450" y="4235775"/>
              <a:ext cx="207800" cy="173550"/>
            </a:xfrm>
            <a:custGeom>
              <a:avLst/>
              <a:gdLst/>
              <a:ahLst/>
              <a:cxnLst/>
              <a:rect l="l" t="t" r="r" b="b"/>
              <a:pathLst>
                <a:path w="8312" h="6942" extrusionOk="0">
                  <a:moveTo>
                    <a:pt x="275" y="0"/>
                  </a:moveTo>
                  <a:cubicBezTo>
                    <a:pt x="191" y="96"/>
                    <a:pt x="96" y="167"/>
                    <a:pt x="1" y="226"/>
                  </a:cubicBezTo>
                  <a:lnTo>
                    <a:pt x="8121" y="6942"/>
                  </a:lnTo>
                  <a:cubicBezTo>
                    <a:pt x="8169" y="6834"/>
                    <a:pt x="8240" y="6751"/>
                    <a:pt x="8312" y="6668"/>
                  </a:cubicBez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20"/>
            <p:cNvSpPr/>
            <p:nvPr/>
          </p:nvSpPr>
          <p:spPr>
            <a:xfrm>
              <a:off x="5006875" y="3750000"/>
              <a:ext cx="242600" cy="651600"/>
            </a:xfrm>
            <a:custGeom>
              <a:avLst/>
              <a:gdLst/>
              <a:ahLst/>
              <a:cxnLst/>
              <a:rect l="l" t="t" r="r" b="b"/>
              <a:pathLst>
                <a:path w="9704" h="26064" extrusionOk="0">
                  <a:moveTo>
                    <a:pt x="333" y="0"/>
                  </a:moveTo>
                  <a:cubicBezTo>
                    <a:pt x="226" y="60"/>
                    <a:pt x="107" y="107"/>
                    <a:pt x="0" y="119"/>
                  </a:cubicBezTo>
                  <a:lnTo>
                    <a:pt x="214" y="679"/>
                  </a:lnTo>
                  <a:lnTo>
                    <a:pt x="9394" y="26063"/>
                  </a:lnTo>
                  <a:cubicBezTo>
                    <a:pt x="9489" y="26004"/>
                    <a:pt x="9585" y="25944"/>
                    <a:pt x="9704" y="25920"/>
                  </a:cubicBezTo>
                  <a:lnTo>
                    <a:pt x="33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20"/>
            <p:cNvSpPr/>
            <p:nvPr/>
          </p:nvSpPr>
          <p:spPr>
            <a:xfrm>
              <a:off x="4991100" y="4191000"/>
              <a:ext cx="56575" cy="53975"/>
            </a:xfrm>
            <a:custGeom>
              <a:avLst/>
              <a:gdLst/>
              <a:ahLst/>
              <a:cxnLst/>
              <a:rect l="l" t="t" r="r" b="b"/>
              <a:pathLst>
                <a:path w="2263" h="2159" extrusionOk="0">
                  <a:moveTo>
                    <a:pt x="1125" y="1"/>
                  </a:moveTo>
                  <a:cubicBezTo>
                    <a:pt x="1037" y="1"/>
                    <a:pt x="950" y="14"/>
                    <a:pt x="869" y="41"/>
                  </a:cubicBezTo>
                  <a:cubicBezTo>
                    <a:pt x="631" y="101"/>
                    <a:pt x="429" y="232"/>
                    <a:pt x="274" y="422"/>
                  </a:cubicBezTo>
                  <a:cubicBezTo>
                    <a:pt x="202" y="517"/>
                    <a:pt x="143" y="624"/>
                    <a:pt x="119" y="720"/>
                  </a:cubicBezTo>
                  <a:cubicBezTo>
                    <a:pt x="83" y="803"/>
                    <a:pt x="71" y="886"/>
                    <a:pt x="60" y="982"/>
                  </a:cubicBezTo>
                  <a:cubicBezTo>
                    <a:pt x="0" y="1577"/>
                    <a:pt x="441" y="2113"/>
                    <a:pt x="1024" y="2148"/>
                  </a:cubicBezTo>
                  <a:cubicBezTo>
                    <a:pt x="1061" y="2156"/>
                    <a:pt x="1098" y="2159"/>
                    <a:pt x="1134" y="2159"/>
                  </a:cubicBezTo>
                  <a:cubicBezTo>
                    <a:pt x="1216" y="2159"/>
                    <a:pt x="1295" y="2145"/>
                    <a:pt x="1369" y="2137"/>
                  </a:cubicBezTo>
                  <a:cubicBezTo>
                    <a:pt x="1464" y="2113"/>
                    <a:pt x="1572" y="2077"/>
                    <a:pt x="1679" y="2017"/>
                  </a:cubicBezTo>
                  <a:cubicBezTo>
                    <a:pt x="1750" y="1958"/>
                    <a:pt x="1845" y="1887"/>
                    <a:pt x="1929" y="1791"/>
                  </a:cubicBezTo>
                  <a:cubicBezTo>
                    <a:pt x="2084" y="1636"/>
                    <a:pt x="2167" y="1422"/>
                    <a:pt x="2203" y="1184"/>
                  </a:cubicBezTo>
                  <a:cubicBezTo>
                    <a:pt x="2262" y="636"/>
                    <a:pt x="1881" y="148"/>
                    <a:pt x="1345" y="29"/>
                  </a:cubicBezTo>
                  <a:cubicBezTo>
                    <a:pt x="1310" y="5"/>
                    <a:pt x="1274" y="5"/>
                    <a:pt x="1226" y="5"/>
                  </a:cubicBezTo>
                  <a:lnTo>
                    <a:pt x="1214" y="5"/>
                  </a:lnTo>
                  <a:cubicBezTo>
                    <a:pt x="1185" y="2"/>
                    <a:pt x="1155" y="1"/>
                    <a:pt x="11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20"/>
            <p:cNvSpPr/>
            <p:nvPr/>
          </p:nvSpPr>
          <p:spPr>
            <a:xfrm>
              <a:off x="4815775" y="4062050"/>
              <a:ext cx="78000" cy="76425"/>
            </a:xfrm>
            <a:custGeom>
              <a:avLst/>
              <a:gdLst/>
              <a:ahLst/>
              <a:cxnLst/>
              <a:rect l="l" t="t" r="r" b="b"/>
              <a:pathLst>
                <a:path w="3120" h="3057" extrusionOk="0">
                  <a:moveTo>
                    <a:pt x="1541" y="0"/>
                  </a:moveTo>
                  <a:cubicBezTo>
                    <a:pt x="769" y="0"/>
                    <a:pt x="102" y="595"/>
                    <a:pt x="24" y="1389"/>
                  </a:cubicBezTo>
                  <a:cubicBezTo>
                    <a:pt x="0" y="1770"/>
                    <a:pt x="107" y="2151"/>
                    <a:pt x="322" y="2425"/>
                  </a:cubicBezTo>
                  <a:cubicBezTo>
                    <a:pt x="405" y="2520"/>
                    <a:pt x="476" y="2604"/>
                    <a:pt x="548" y="2687"/>
                  </a:cubicBezTo>
                  <a:cubicBezTo>
                    <a:pt x="727" y="2842"/>
                    <a:pt x="953" y="2949"/>
                    <a:pt x="1191" y="3008"/>
                  </a:cubicBezTo>
                  <a:cubicBezTo>
                    <a:pt x="1262" y="3020"/>
                    <a:pt x="1322" y="3044"/>
                    <a:pt x="1393" y="3056"/>
                  </a:cubicBezTo>
                  <a:lnTo>
                    <a:pt x="1512" y="3056"/>
                  </a:lnTo>
                  <a:cubicBezTo>
                    <a:pt x="1523" y="3056"/>
                    <a:pt x="1534" y="3056"/>
                    <a:pt x="1545" y="3056"/>
                  </a:cubicBezTo>
                  <a:cubicBezTo>
                    <a:pt x="2068" y="3056"/>
                    <a:pt x="2554" y="2773"/>
                    <a:pt x="2822" y="2353"/>
                  </a:cubicBezTo>
                  <a:cubicBezTo>
                    <a:pt x="2882" y="2246"/>
                    <a:pt x="2941" y="2151"/>
                    <a:pt x="2977" y="2044"/>
                  </a:cubicBezTo>
                  <a:cubicBezTo>
                    <a:pt x="3013" y="1913"/>
                    <a:pt x="3048" y="1770"/>
                    <a:pt x="3060" y="1651"/>
                  </a:cubicBezTo>
                  <a:cubicBezTo>
                    <a:pt x="3120" y="1032"/>
                    <a:pt x="2798" y="448"/>
                    <a:pt x="2274" y="163"/>
                  </a:cubicBezTo>
                  <a:cubicBezTo>
                    <a:pt x="2167" y="103"/>
                    <a:pt x="2072" y="79"/>
                    <a:pt x="1965" y="44"/>
                  </a:cubicBezTo>
                  <a:cubicBezTo>
                    <a:pt x="1870" y="20"/>
                    <a:pt x="1786" y="8"/>
                    <a:pt x="1691" y="8"/>
                  </a:cubicBezTo>
                  <a:cubicBezTo>
                    <a:pt x="1640" y="3"/>
                    <a:pt x="1590" y="0"/>
                    <a:pt x="154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20"/>
            <p:cNvSpPr/>
            <p:nvPr/>
          </p:nvSpPr>
          <p:spPr>
            <a:xfrm>
              <a:off x="2997100" y="4406875"/>
              <a:ext cx="25600" cy="5125"/>
            </a:xfrm>
            <a:custGeom>
              <a:avLst/>
              <a:gdLst/>
              <a:ahLst/>
              <a:cxnLst/>
              <a:rect l="l" t="t" r="r" b="b"/>
              <a:pathLst>
                <a:path w="1024" h="205" extrusionOk="0">
                  <a:moveTo>
                    <a:pt x="540" y="1"/>
                  </a:moveTo>
                  <a:cubicBezTo>
                    <a:pt x="336" y="1"/>
                    <a:pt x="153" y="63"/>
                    <a:pt x="0" y="205"/>
                  </a:cubicBezTo>
                  <a:lnTo>
                    <a:pt x="1024" y="205"/>
                  </a:lnTo>
                  <a:cubicBezTo>
                    <a:pt x="964" y="145"/>
                    <a:pt x="881" y="98"/>
                    <a:pt x="798" y="62"/>
                  </a:cubicBezTo>
                  <a:cubicBezTo>
                    <a:pt x="726" y="26"/>
                    <a:pt x="655" y="2"/>
                    <a:pt x="595" y="2"/>
                  </a:cubicBezTo>
                  <a:cubicBezTo>
                    <a:pt x="577" y="1"/>
                    <a:pt x="558" y="1"/>
                    <a:pt x="54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20"/>
            <p:cNvSpPr/>
            <p:nvPr/>
          </p:nvSpPr>
          <p:spPr>
            <a:xfrm>
              <a:off x="2698250" y="4188575"/>
              <a:ext cx="14300" cy="13925"/>
            </a:xfrm>
            <a:custGeom>
              <a:avLst/>
              <a:gdLst/>
              <a:ahLst/>
              <a:cxnLst/>
              <a:rect l="l" t="t" r="r" b="b"/>
              <a:pathLst>
                <a:path w="572" h="557" extrusionOk="0">
                  <a:moveTo>
                    <a:pt x="264" y="1"/>
                  </a:moveTo>
                  <a:cubicBezTo>
                    <a:pt x="193" y="1"/>
                    <a:pt x="120" y="42"/>
                    <a:pt x="72" y="90"/>
                  </a:cubicBezTo>
                  <a:cubicBezTo>
                    <a:pt x="48" y="138"/>
                    <a:pt x="12" y="186"/>
                    <a:pt x="12" y="245"/>
                  </a:cubicBezTo>
                  <a:cubicBezTo>
                    <a:pt x="0" y="400"/>
                    <a:pt x="107" y="555"/>
                    <a:pt x="250" y="555"/>
                  </a:cubicBezTo>
                  <a:cubicBezTo>
                    <a:pt x="259" y="556"/>
                    <a:pt x="269" y="556"/>
                    <a:pt x="278" y="556"/>
                  </a:cubicBezTo>
                  <a:cubicBezTo>
                    <a:pt x="375" y="556"/>
                    <a:pt x="469" y="500"/>
                    <a:pt x="512" y="424"/>
                  </a:cubicBezTo>
                  <a:cubicBezTo>
                    <a:pt x="524" y="388"/>
                    <a:pt x="536" y="340"/>
                    <a:pt x="548" y="305"/>
                  </a:cubicBezTo>
                  <a:cubicBezTo>
                    <a:pt x="572" y="150"/>
                    <a:pt x="465" y="19"/>
                    <a:pt x="310" y="7"/>
                  </a:cubicBezTo>
                  <a:cubicBezTo>
                    <a:pt x="295" y="3"/>
                    <a:pt x="279" y="1"/>
                    <a:pt x="26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20"/>
            <p:cNvSpPr/>
            <p:nvPr/>
          </p:nvSpPr>
          <p:spPr>
            <a:xfrm>
              <a:off x="3732600" y="4168050"/>
              <a:ext cx="29200" cy="27800"/>
            </a:xfrm>
            <a:custGeom>
              <a:avLst/>
              <a:gdLst/>
              <a:ahLst/>
              <a:cxnLst/>
              <a:rect l="l" t="t" r="r" b="b"/>
              <a:pathLst>
                <a:path w="1168" h="1112" extrusionOk="0">
                  <a:moveTo>
                    <a:pt x="567" y="0"/>
                  </a:moveTo>
                  <a:cubicBezTo>
                    <a:pt x="300" y="0"/>
                    <a:pt x="69" y="223"/>
                    <a:pt x="36" y="495"/>
                  </a:cubicBezTo>
                  <a:cubicBezTo>
                    <a:pt x="0" y="757"/>
                    <a:pt x="179" y="995"/>
                    <a:pt x="417" y="1078"/>
                  </a:cubicBezTo>
                  <a:lnTo>
                    <a:pt x="429" y="1078"/>
                  </a:lnTo>
                  <a:cubicBezTo>
                    <a:pt x="465" y="1090"/>
                    <a:pt x="489" y="1102"/>
                    <a:pt x="524" y="1102"/>
                  </a:cubicBezTo>
                  <a:cubicBezTo>
                    <a:pt x="549" y="1109"/>
                    <a:pt x="574" y="1112"/>
                    <a:pt x="600" y="1112"/>
                  </a:cubicBezTo>
                  <a:cubicBezTo>
                    <a:pt x="661" y="1112"/>
                    <a:pt x="724" y="1095"/>
                    <a:pt x="774" y="1078"/>
                  </a:cubicBezTo>
                  <a:cubicBezTo>
                    <a:pt x="965" y="1007"/>
                    <a:pt x="1108" y="840"/>
                    <a:pt x="1131" y="614"/>
                  </a:cubicBezTo>
                  <a:cubicBezTo>
                    <a:pt x="1167" y="316"/>
                    <a:pt x="941" y="54"/>
                    <a:pt x="643" y="7"/>
                  </a:cubicBezTo>
                  <a:cubicBezTo>
                    <a:pt x="618" y="2"/>
                    <a:pt x="592" y="0"/>
                    <a:pt x="5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20"/>
            <p:cNvSpPr/>
            <p:nvPr/>
          </p:nvSpPr>
          <p:spPr>
            <a:xfrm>
              <a:off x="4574675" y="4319825"/>
              <a:ext cx="37825" cy="38250"/>
            </a:xfrm>
            <a:custGeom>
              <a:avLst/>
              <a:gdLst/>
              <a:ahLst/>
              <a:cxnLst/>
              <a:rect l="l" t="t" r="r" b="b"/>
              <a:pathLst>
                <a:path w="1513" h="1530" extrusionOk="0">
                  <a:moveTo>
                    <a:pt x="731" y="0"/>
                  </a:moveTo>
                  <a:cubicBezTo>
                    <a:pt x="438" y="0"/>
                    <a:pt x="177" y="180"/>
                    <a:pt x="60" y="436"/>
                  </a:cubicBezTo>
                  <a:cubicBezTo>
                    <a:pt x="24" y="508"/>
                    <a:pt x="0" y="603"/>
                    <a:pt x="0" y="686"/>
                  </a:cubicBezTo>
                  <a:lnTo>
                    <a:pt x="0" y="782"/>
                  </a:lnTo>
                  <a:cubicBezTo>
                    <a:pt x="0" y="889"/>
                    <a:pt x="24" y="984"/>
                    <a:pt x="60" y="1079"/>
                  </a:cubicBezTo>
                  <a:cubicBezTo>
                    <a:pt x="95" y="1186"/>
                    <a:pt x="179" y="1270"/>
                    <a:pt x="262" y="1341"/>
                  </a:cubicBezTo>
                  <a:cubicBezTo>
                    <a:pt x="381" y="1448"/>
                    <a:pt x="524" y="1508"/>
                    <a:pt x="679" y="1520"/>
                  </a:cubicBezTo>
                  <a:cubicBezTo>
                    <a:pt x="710" y="1527"/>
                    <a:pt x="742" y="1530"/>
                    <a:pt x="772" y="1530"/>
                  </a:cubicBezTo>
                  <a:cubicBezTo>
                    <a:pt x="847" y="1530"/>
                    <a:pt x="918" y="1513"/>
                    <a:pt x="976" y="1496"/>
                  </a:cubicBezTo>
                  <a:cubicBezTo>
                    <a:pt x="1084" y="1460"/>
                    <a:pt x="1167" y="1401"/>
                    <a:pt x="1250" y="1341"/>
                  </a:cubicBezTo>
                  <a:cubicBezTo>
                    <a:pt x="1334" y="1270"/>
                    <a:pt x="1393" y="1186"/>
                    <a:pt x="1441" y="1079"/>
                  </a:cubicBezTo>
                  <a:cubicBezTo>
                    <a:pt x="1465" y="1008"/>
                    <a:pt x="1488" y="925"/>
                    <a:pt x="1500" y="853"/>
                  </a:cubicBezTo>
                  <a:cubicBezTo>
                    <a:pt x="1512" y="686"/>
                    <a:pt x="1488" y="544"/>
                    <a:pt x="1417" y="424"/>
                  </a:cubicBezTo>
                  <a:cubicBezTo>
                    <a:pt x="1369" y="293"/>
                    <a:pt x="1298" y="198"/>
                    <a:pt x="1203" y="139"/>
                  </a:cubicBezTo>
                  <a:cubicBezTo>
                    <a:pt x="1096" y="67"/>
                    <a:pt x="965" y="8"/>
                    <a:pt x="834" y="8"/>
                  </a:cubicBezTo>
                  <a:cubicBezTo>
                    <a:pt x="799" y="3"/>
                    <a:pt x="765" y="0"/>
                    <a:pt x="73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20"/>
            <p:cNvSpPr/>
            <p:nvPr/>
          </p:nvSpPr>
          <p:spPr>
            <a:xfrm>
              <a:off x="4163600" y="4245300"/>
              <a:ext cx="27400" cy="26400"/>
            </a:xfrm>
            <a:custGeom>
              <a:avLst/>
              <a:gdLst/>
              <a:ahLst/>
              <a:cxnLst/>
              <a:rect l="l" t="t" r="r" b="b"/>
              <a:pathLst>
                <a:path w="1096" h="1056" extrusionOk="0">
                  <a:moveTo>
                    <a:pt x="608" y="0"/>
                  </a:moveTo>
                  <a:cubicBezTo>
                    <a:pt x="548" y="0"/>
                    <a:pt x="501" y="0"/>
                    <a:pt x="453" y="12"/>
                  </a:cubicBezTo>
                  <a:cubicBezTo>
                    <a:pt x="215" y="60"/>
                    <a:pt x="36" y="250"/>
                    <a:pt x="24" y="488"/>
                  </a:cubicBezTo>
                  <a:cubicBezTo>
                    <a:pt x="1" y="560"/>
                    <a:pt x="24" y="667"/>
                    <a:pt x="72" y="750"/>
                  </a:cubicBezTo>
                  <a:cubicBezTo>
                    <a:pt x="120" y="858"/>
                    <a:pt x="203" y="953"/>
                    <a:pt x="310" y="988"/>
                  </a:cubicBezTo>
                  <a:cubicBezTo>
                    <a:pt x="370" y="1024"/>
                    <a:pt x="429" y="1036"/>
                    <a:pt x="501" y="1048"/>
                  </a:cubicBezTo>
                  <a:cubicBezTo>
                    <a:pt x="528" y="1053"/>
                    <a:pt x="555" y="1055"/>
                    <a:pt x="581" y="1055"/>
                  </a:cubicBezTo>
                  <a:cubicBezTo>
                    <a:pt x="681" y="1055"/>
                    <a:pt x="773" y="1021"/>
                    <a:pt x="858" y="965"/>
                  </a:cubicBezTo>
                  <a:lnTo>
                    <a:pt x="870" y="965"/>
                  </a:lnTo>
                  <a:cubicBezTo>
                    <a:pt x="941" y="905"/>
                    <a:pt x="1013" y="846"/>
                    <a:pt x="1048" y="750"/>
                  </a:cubicBezTo>
                  <a:cubicBezTo>
                    <a:pt x="1084" y="691"/>
                    <a:pt x="1096" y="631"/>
                    <a:pt x="1096" y="572"/>
                  </a:cubicBezTo>
                  <a:cubicBezTo>
                    <a:pt x="1096" y="512"/>
                    <a:pt x="1096" y="465"/>
                    <a:pt x="1084" y="429"/>
                  </a:cubicBezTo>
                  <a:cubicBezTo>
                    <a:pt x="1084" y="417"/>
                    <a:pt x="1084" y="393"/>
                    <a:pt x="1072" y="381"/>
                  </a:cubicBezTo>
                  <a:cubicBezTo>
                    <a:pt x="1036" y="262"/>
                    <a:pt x="965" y="179"/>
                    <a:pt x="870" y="96"/>
                  </a:cubicBezTo>
                  <a:cubicBezTo>
                    <a:pt x="858" y="84"/>
                    <a:pt x="846" y="72"/>
                    <a:pt x="834" y="72"/>
                  </a:cubicBezTo>
                  <a:cubicBezTo>
                    <a:pt x="751" y="24"/>
                    <a:pt x="679"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20"/>
            <p:cNvSpPr/>
            <p:nvPr/>
          </p:nvSpPr>
          <p:spPr>
            <a:xfrm>
              <a:off x="2754800" y="4228775"/>
              <a:ext cx="27100" cy="27250"/>
            </a:xfrm>
            <a:custGeom>
              <a:avLst/>
              <a:gdLst/>
              <a:ahLst/>
              <a:cxnLst/>
              <a:rect l="l" t="t" r="r" b="b"/>
              <a:pathLst>
                <a:path w="1084" h="1090" extrusionOk="0">
                  <a:moveTo>
                    <a:pt x="516" y="0"/>
                  </a:moveTo>
                  <a:cubicBezTo>
                    <a:pt x="325" y="0"/>
                    <a:pt x="166" y="111"/>
                    <a:pt x="72" y="268"/>
                  </a:cubicBezTo>
                  <a:cubicBezTo>
                    <a:pt x="36" y="328"/>
                    <a:pt x="12" y="399"/>
                    <a:pt x="0" y="495"/>
                  </a:cubicBezTo>
                  <a:cubicBezTo>
                    <a:pt x="0" y="554"/>
                    <a:pt x="0" y="614"/>
                    <a:pt x="12" y="661"/>
                  </a:cubicBezTo>
                  <a:cubicBezTo>
                    <a:pt x="36" y="721"/>
                    <a:pt x="60" y="780"/>
                    <a:pt x="96" y="840"/>
                  </a:cubicBezTo>
                  <a:cubicBezTo>
                    <a:pt x="179" y="971"/>
                    <a:pt x="310" y="1054"/>
                    <a:pt x="489" y="1090"/>
                  </a:cubicBezTo>
                  <a:lnTo>
                    <a:pt x="548" y="1090"/>
                  </a:lnTo>
                  <a:cubicBezTo>
                    <a:pt x="703" y="1090"/>
                    <a:pt x="834" y="1030"/>
                    <a:pt x="929" y="935"/>
                  </a:cubicBezTo>
                  <a:cubicBezTo>
                    <a:pt x="1012" y="852"/>
                    <a:pt x="1084" y="733"/>
                    <a:pt x="1084" y="602"/>
                  </a:cubicBezTo>
                  <a:lnTo>
                    <a:pt x="1084" y="506"/>
                  </a:lnTo>
                  <a:cubicBezTo>
                    <a:pt x="1084" y="387"/>
                    <a:pt x="1048" y="280"/>
                    <a:pt x="965" y="197"/>
                  </a:cubicBezTo>
                  <a:cubicBezTo>
                    <a:pt x="881" y="90"/>
                    <a:pt x="750" y="18"/>
                    <a:pt x="596" y="6"/>
                  </a:cubicBezTo>
                  <a:cubicBezTo>
                    <a:pt x="569" y="2"/>
                    <a:pt x="542" y="0"/>
                    <a:pt x="51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20"/>
            <p:cNvSpPr/>
            <p:nvPr/>
          </p:nvSpPr>
          <p:spPr>
            <a:xfrm>
              <a:off x="2582150" y="4308350"/>
              <a:ext cx="28000" cy="27250"/>
            </a:xfrm>
            <a:custGeom>
              <a:avLst/>
              <a:gdLst/>
              <a:ahLst/>
              <a:cxnLst/>
              <a:rect l="l" t="t" r="r" b="b"/>
              <a:pathLst>
                <a:path w="1120" h="1090" extrusionOk="0">
                  <a:moveTo>
                    <a:pt x="575" y="1"/>
                  </a:moveTo>
                  <a:cubicBezTo>
                    <a:pt x="296" y="1"/>
                    <a:pt x="58" y="208"/>
                    <a:pt x="25" y="491"/>
                  </a:cubicBezTo>
                  <a:cubicBezTo>
                    <a:pt x="1" y="788"/>
                    <a:pt x="215" y="1062"/>
                    <a:pt x="525" y="1086"/>
                  </a:cubicBezTo>
                  <a:cubicBezTo>
                    <a:pt x="545" y="1088"/>
                    <a:pt x="566" y="1090"/>
                    <a:pt x="586" y="1090"/>
                  </a:cubicBezTo>
                  <a:cubicBezTo>
                    <a:pt x="858" y="1090"/>
                    <a:pt x="1087" y="875"/>
                    <a:pt x="1120" y="598"/>
                  </a:cubicBezTo>
                  <a:cubicBezTo>
                    <a:pt x="1120" y="538"/>
                    <a:pt x="1120" y="479"/>
                    <a:pt x="1096" y="431"/>
                  </a:cubicBezTo>
                  <a:cubicBezTo>
                    <a:pt x="1072" y="312"/>
                    <a:pt x="1013" y="217"/>
                    <a:pt x="941" y="133"/>
                  </a:cubicBezTo>
                  <a:cubicBezTo>
                    <a:pt x="858" y="74"/>
                    <a:pt x="775" y="26"/>
                    <a:pt x="679" y="14"/>
                  </a:cubicBezTo>
                  <a:cubicBezTo>
                    <a:pt x="667" y="14"/>
                    <a:pt x="656" y="2"/>
                    <a:pt x="620" y="2"/>
                  </a:cubicBezTo>
                  <a:cubicBezTo>
                    <a:pt x="605" y="1"/>
                    <a:pt x="590" y="1"/>
                    <a:pt x="57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20"/>
            <p:cNvSpPr/>
            <p:nvPr/>
          </p:nvSpPr>
          <p:spPr>
            <a:xfrm>
              <a:off x="3259325" y="4015150"/>
              <a:ext cx="28300" cy="26950"/>
            </a:xfrm>
            <a:custGeom>
              <a:avLst/>
              <a:gdLst/>
              <a:ahLst/>
              <a:cxnLst/>
              <a:rect l="l" t="t" r="r" b="b"/>
              <a:pathLst>
                <a:path w="1132" h="1078" extrusionOk="0">
                  <a:moveTo>
                    <a:pt x="563" y="1"/>
                  </a:moveTo>
                  <a:cubicBezTo>
                    <a:pt x="284" y="1"/>
                    <a:pt x="46" y="208"/>
                    <a:pt x="12" y="491"/>
                  </a:cubicBezTo>
                  <a:cubicBezTo>
                    <a:pt x="0" y="646"/>
                    <a:pt x="48" y="777"/>
                    <a:pt x="155" y="896"/>
                  </a:cubicBezTo>
                  <a:cubicBezTo>
                    <a:pt x="215" y="967"/>
                    <a:pt x="310" y="1027"/>
                    <a:pt x="429" y="1062"/>
                  </a:cubicBezTo>
                  <a:cubicBezTo>
                    <a:pt x="453" y="1062"/>
                    <a:pt x="477" y="1074"/>
                    <a:pt x="489" y="1074"/>
                  </a:cubicBezTo>
                  <a:lnTo>
                    <a:pt x="512" y="1074"/>
                  </a:lnTo>
                  <a:cubicBezTo>
                    <a:pt x="533" y="1076"/>
                    <a:pt x="553" y="1077"/>
                    <a:pt x="572" y="1077"/>
                  </a:cubicBezTo>
                  <a:cubicBezTo>
                    <a:pt x="665" y="1077"/>
                    <a:pt x="745" y="1054"/>
                    <a:pt x="834" y="1015"/>
                  </a:cubicBezTo>
                  <a:cubicBezTo>
                    <a:pt x="989" y="931"/>
                    <a:pt x="1084" y="777"/>
                    <a:pt x="1108" y="598"/>
                  </a:cubicBezTo>
                  <a:cubicBezTo>
                    <a:pt x="1132" y="300"/>
                    <a:pt x="905" y="38"/>
                    <a:pt x="608" y="3"/>
                  </a:cubicBezTo>
                  <a:cubicBezTo>
                    <a:pt x="593" y="2"/>
                    <a:pt x="577" y="1"/>
                    <a:pt x="56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20"/>
            <p:cNvSpPr/>
            <p:nvPr/>
          </p:nvSpPr>
          <p:spPr>
            <a:xfrm>
              <a:off x="5234575" y="4397850"/>
              <a:ext cx="36625" cy="13550"/>
            </a:xfrm>
            <a:custGeom>
              <a:avLst/>
              <a:gdLst/>
              <a:ahLst/>
              <a:cxnLst/>
              <a:rect l="l" t="t" r="r" b="b"/>
              <a:pathLst>
                <a:path w="1465" h="542" extrusionOk="0">
                  <a:moveTo>
                    <a:pt x="736" y="1"/>
                  </a:moveTo>
                  <a:cubicBezTo>
                    <a:pt x="686" y="1"/>
                    <a:pt x="635" y="6"/>
                    <a:pt x="596" y="6"/>
                  </a:cubicBezTo>
                  <a:cubicBezTo>
                    <a:pt x="477" y="30"/>
                    <a:pt x="381" y="66"/>
                    <a:pt x="286" y="149"/>
                  </a:cubicBezTo>
                  <a:cubicBezTo>
                    <a:pt x="262" y="161"/>
                    <a:pt x="238" y="173"/>
                    <a:pt x="227" y="185"/>
                  </a:cubicBezTo>
                  <a:cubicBezTo>
                    <a:pt x="143" y="268"/>
                    <a:pt x="84" y="351"/>
                    <a:pt x="36" y="459"/>
                  </a:cubicBezTo>
                  <a:cubicBezTo>
                    <a:pt x="24" y="482"/>
                    <a:pt x="24" y="518"/>
                    <a:pt x="0" y="542"/>
                  </a:cubicBezTo>
                  <a:lnTo>
                    <a:pt x="1465" y="542"/>
                  </a:lnTo>
                  <a:cubicBezTo>
                    <a:pt x="1370" y="268"/>
                    <a:pt x="1120" y="42"/>
                    <a:pt x="810" y="6"/>
                  </a:cubicBezTo>
                  <a:cubicBezTo>
                    <a:pt x="786" y="2"/>
                    <a:pt x="761" y="1"/>
                    <a:pt x="73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20"/>
            <p:cNvSpPr/>
            <p:nvPr/>
          </p:nvSpPr>
          <p:spPr>
            <a:xfrm>
              <a:off x="4984250" y="3714800"/>
              <a:ext cx="39600" cy="38200"/>
            </a:xfrm>
            <a:custGeom>
              <a:avLst/>
              <a:gdLst/>
              <a:ahLst/>
              <a:cxnLst/>
              <a:rect l="l" t="t" r="r" b="b"/>
              <a:pathLst>
                <a:path w="1584" h="1528" extrusionOk="0">
                  <a:moveTo>
                    <a:pt x="778" y="0"/>
                  </a:moveTo>
                  <a:cubicBezTo>
                    <a:pt x="388" y="0"/>
                    <a:pt x="46" y="289"/>
                    <a:pt x="12" y="694"/>
                  </a:cubicBezTo>
                  <a:cubicBezTo>
                    <a:pt x="0" y="813"/>
                    <a:pt x="12" y="932"/>
                    <a:pt x="60" y="1039"/>
                  </a:cubicBezTo>
                  <a:cubicBezTo>
                    <a:pt x="119" y="1134"/>
                    <a:pt x="179" y="1242"/>
                    <a:pt x="274" y="1313"/>
                  </a:cubicBezTo>
                  <a:cubicBezTo>
                    <a:pt x="310" y="1361"/>
                    <a:pt x="369" y="1408"/>
                    <a:pt x="417" y="1432"/>
                  </a:cubicBezTo>
                  <a:cubicBezTo>
                    <a:pt x="512" y="1480"/>
                    <a:pt x="607" y="1527"/>
                    <a:pt x="715" y="1527"/>
                  </a:cubicBezTo>
                  <a:lnTo>
                    <a:pt x="893" y="1527"/>
                  </a:lnTo>
                  <a:cubicBezTo>
                    <a:pt x="1012" y="1515"/>
                    <a:pt x="1119" y="1468"/>
                    <a:pt x="1203" y="1408"/>
                  </a:cubicBezTo>
                  <a:cubicBezTo>
                    <a:pt x="1381" y="1289"/>
                    <a:pt x="1524" y="1075"/>
                    <a:pt x="1536" y="837"/>
                  </a:cubicBezTo>
                  <a:cubicBezTo>
                    <a:pt x="1584" y="420"/>
                    <a:pt x="1286" y="39"/>
                    <a:pt x="846" y="3"/>
                  </a:cubicBezTo>
                  <a:cubicBezTo>
                    <a:pt x="823" y="1"/>
                    <a:pt x="800" y="0"/>
                    <a:pt x="77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20"/>
            <p:cNvSpPr/>
            <p:nvPr/>
          </p:nvSpPr>
          <p:spPr>
            <a:xfrm>
              <a:off x="3074475" y="4307150"/>
              <a:ext cx="15500" cy="15550"/>
            </a:xfrm>
            <a:custGeom>
              <a:avLst/>
              <a:gdLst/>
              <a:ahLst/>
              <a:cxnLst/>
              <a:rect l="l" t="t" r="r" b="b"/>
              <a:pathLst>
                <a:path w="620" h="622" extrusionOk="0">
                  <a:moveTo>
                    <a:pt x="328" y="0"/>
                  </a:moveTo>
                  <a:cubicBezTo>
                    <a:pt x="264" y="0"/>
                    <a:pt x="195" y="30"/>
                    <a:pt x="144" y="50"/>
                  </a:cubicBezTo>
                  <a:cubicBezTo>
                    <a:pt x="72" y="86"/>
                    <a:pt x="13" y="169"/>
                    <a:pt x="1" y="277"/>
                  </a:cubicBezTo>
                  <a:cubicBezTo>
                    <a:pt x="1" y="300"/>
                    <a:pt x="1" y="336"/>
                    <a:pt x="13" y="360"/>
                  </a:cubicBezTo>
                  <a:cubicBezTo>
                    <a:pt x="24" y="408"/>
                    <a:pt x="48" y="455"/>
                    <a:pt x="60" y="479"/>
                  </a:cubicBezTo>
                  <a:cubicBezTo>
                    <a:pt x="96" y="562"/>
                    <a:pt x="191" y="622"/>
                    <a:pt x="286" y="622"/>
                  </a:cubicBezTo>
                  <a:lnTo>
                    <a:pt x="382" y="622"/>
                  </a:lnTo>
                  <a:cubicBezTo>
                    <a:pt x="465" y="598"/>
                    <a:pt x="536" y="562"/>
                    <a:pt x="560" y="503"/>
                  </a:cubicBezTo>
                  <a:cubicBezTo>
                    <a:pt x="596" y="455"/>
                    <a:pt x="620" y="408"/>
                    <a:pt x="620" y="348"/>
                  </a:cubicBezTo>
                  <a:cubicBezTo>
                    <a:pt x="620" y="300"/>
                    <a:pt x="620" y="265"/>
                    <a:pt x="608" y="217"/>
                  </a:cubicBezTo>
                  <a:cubicBezTo>
                    <a:pt x="584" y="110"/>
                    <a:pt x="489" y="38"/>
                    <a:pt x="382" y="27"/>
                  </a:cubicBezTo>
                  <a:cubicBezTo>
                    <a:pt x="370" y="27"/>
                    <a:pt x="358" y="27"/>
                    <a:pt x="358" y="3"/>
                  </a:cubicBezTo>
                  <a:cubicBezTo>
                    <a:pt x="348" y="1"/>
                    <a:pt x="338" y="0"/>
                    <a:pt x="32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20"/>
            <p:cNvSpPr/>
            <p:nvPr/>
          </p:nvSpPr>
          <p:spPr>
            <a:xfrm>
              <a:off x="3911200" y="4344925"/>
              <a:ext cx="16375" cy="15575"/>
            </a:xfrm>
            <a:custGeom>
              <a:avLst/>
              <a:gdLst/>
              <a:ahLst/>
              <a:cxnLst/>
              <a:rect l="l" t="t" r="r" b="b"/>
              <a:pathLst>
                <a:path w="655" h="623" extrusionOk="0">
                  <a:moveTo>
                    <a:pt x="312" y="1"/>
                  </a:moveTo>
                  <a:cubicBezTo>
                    <a:pt x="167" y="1"/>
                    <a:pt x="55" y="103"/>
                    <a:pt x="12" y="254"/>
                  </a:cubicBezTo>
                  <a:lnTo>
                    <a:pt x="12" y="278"/>
                  </a:lnTo>
                  <a:cubicBezTo>
                    <a:pt x="0" y="456"/>
                    <a:pt x="119" y="611"/>
                    <a:pt x="298" y="623"/>
                  </a:cubicBezTo>
                  <a:lnTo>
                    <a:pt x="405" y="623"/>
                  </a:lnTo>
                  <a:cubicBezTo>
                    <a:pt x="524" y="599"/>
                    <a:pt x="631" y="492"/>
                    <a:pt x="643" y="337"/>
                  </a:cubicBezTo>
                  <a:cubicBezTo>
                    <a:pt x="655" y="159"/>
                    <a:pt x="536" y="16"/>
                    <a:pt x="357" y="4"/>
                  </a:cubicBezTo>
                  <a:cubicBezTo>
                    <a:pt x="342" y="2"/>
                    <a:pt x="327" y="1"/>
                    <a:pt x="31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82" name="Google Shape;2682;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683" name="Google Shape;2683;p20"/>
          <p:cNvSpPr txBox="1">
            <a:spLocks noGrp="1"/>
          </p:cNvSpPr>
          <p:nvPr>
            <p:ph type="title" idx="2"/>
          </p:nvPr>
        </p:nvSpPr>
        <p:spPr>
          <a:xfrm>
            <a:off x="844350" y="2622275"/>
            <a:ext cx="23619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684" name="Google Shape;2684;p20"/>
          <p:cNvSpPr txBox="1">
            <a:spLocks noGrp="1"/>
          </p:cNvSpPr>
          <p:nvPr>
            <p:ph type="subTitle" idx="1"/>
          </p:nvPr>
        </p:nvSpPr>
        <p:spPr>
          <a:xfrm>
            <a:off x="844300" y="2947400"/>
            <a:ext cx="23619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2685" name="Google Shape;2685;p20"/>
          <p:cNvSpPr txBox="1">
            <a:spLocks noGrp="1"/>
          </p:cNvSpPr>
          <p:nvPr>
            <p:ph type="title" idx="3"/>
          </p:nvPr>
        </p:nvSpPr>
        <p:spPr>
          <a:xfrm>
            <a:off x="3391125" y="2622275"/>
            <a:ext cx="23619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686" name="Google Shape;2686;p20"/>
          <p:cNvSpPr txBox="1">
            <a:spLocks noGrp="1"/>
          </p:cNvSpPr>
          <p:nvPr>
            <p:ph type="subTitle" idx="4"/>
          </p:nvPr>
        </p:nvSpPr>
        <p:spPr>
          <a:xfrm>
            <a:off x="3391052" y="2947400"/>
            <a:ext cx="23619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2687" name="Google Shape;2687;p20"/>
          <p:cNvSpPr txBox="1">
            <a:spLocks noGrp="1"/>
          </p:cNvSpPr>
          <p:nvPr>
            <p:ph type="title" idx="5"/>
          </p:nvPr>
        </p:nvSpPr>
        <p:spPr>
          <a:xfrm>
            <a:off x="5937850" y="2622275"/>
            <a:ext cx="23619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688" name="Google Shape;2688;p20"/>
          <p:cNvSpPr txBox="1">
            <a:spLocks noGrp="1"/>
          </p:cNvSpPr>
          <p:nvPr>
            <p:ph type="subTitle" idx="6"/>
          </p:nvPr>
        </p:nvSpPr>
        <p:spPr>
          <a:xfrm>
            <a:off x="5937804" y="2947400"/>
            <a:ext cx="23619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Numbers and text 1">
  <p:cSld name="CUSTOM_8_1">
    <p:spTree>
      <p:nvGrpSpPr>
        <p:cNvPr id="1" name="Shape 3639"/>
        <p:cNvGrpSpPr/>
        <p:nvPr/>
      </p:nvGrpSpPr>
      <p:grpSpPr>
        <a:xfrm>
          <a:off x="0" y="0"/>
          <a:ext cx="0" cy="0"/>
          <a:chOff x="0" y="0"/>
          <a:chExt cx="0" cy="0"/>
        </a:xfrm>
      </p:grpSpPr>
      <p:grpSp>
        <p:nvGrpSpPr>
          <p:cNvPr id="3640" name="Google Shape;3640;p26"/>
          <p:cNvGrpSpPr/>
          <p:nvPr/>
        </p:nvGrpSpPr>
        <p:grpSpPr>
          <a:xfrm>
            <a:off x="6782244" y="28"/>
            <a:ext cx="2361918" cy="1745366"/>
            <a:chOff x="2924750" y="1147900"/>
            <a:chExt cx="1220125" cy="901625"/>
          </a:xfrm>
        </p:grpSpPr>
        <p:sp>
          <p:nvSpPr>
            <p:cNvPr id="3641" name="Google Shape;3641;p26"/>
            <p:cNvSpPr/>
            <p:nvPr/>
          </p:nvSpPr>
          <p:spPr>
            <a:xfrm>
              <a:off x="2925350" y="1181225"/>
              <a:ext cx="175" cy="250"/>
            </a:xfrm>
            <a:custGeom>
              <a:avLst/>
              <a:gdLst/>
              <a:ahLst/>
              <a:cxnLst/>
              <a:rect l="l" t="t" r="r" b="b"/>
              <a:pathLst>
                <a:path w="7" h="10" extrusionOk="0">
                  <a:moveTo>
                    <a:pt x="1" y="1"/>
                  </a:moveTo>
                  <a:cubicBezTo>
                    <a:pt x="1" y="7"/>
                    <a:pt x="4" y="10"/>
                    <a:pt x="5" y="10"/>
                  </a:cubicBezTo>
                  <a:cubicBezTo>
                    <a:pt x="7" y="10"/>
                    <a:pt x="7" y="7"/>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26"/>
            <p:cNvSpPr/>
            <p:nvPr/>
          </p:nvSpPr>
          <p:spPr>
            <a:xfrm>
              <a:off x="2925650" y="1181825"/>
              <a:ext cx="325" cy="400"/>
            </a:xfrm>
            <a:custGeom>
              <a:avLst/>
              <a:gdLst/>
              <a:ahLst/>
              <a:cxnLst/>
              <a:rect l="l" t="t" r="r" b="b"/>
              <a:pathLst>
                <a:path w="13" h="16" extrusionOk="0">
                  <a:moveTo>
                    <a:pt x="1" y="0"/>
                  </a:moveTo>
                  <a:cubicBezTo>
                    <a:pt x="1" y="10"/>
                    <a:pt x="8" y="12"/>
                    <a:pt x="11" y="12"/>
                  </a:cubicBezTo>
                  <a:lnTo>
                    <a:pt x="11" y="12"/>
                  </a:lnTo>
                  <a:cubicBezTo>
                    <a:pt x="10" y="8"/>
                    <a:pt x="7" y="0"/>
                    <a:pt x="1" y="0"/>
                  </a:cubicBezTo>
                  <a:close/>
                  <a:moveTo>
                    <a:pt x="11" y="12"/>
                  </a:moveTo>
                  <a:lnTo>
                    <a:pt x="11" y="12"/>
                  </a:lnTo>
                  <a:cubicBezTo>
                    <a:pt x="12" y="14"/>
                    <a:pt x="12" y="16"/>
                    <a:pt x="12" y="16"/>
                  </a:cubicBezTo>
                  <a:cubicBezTo>
                    <a:pt x="12" y="16"/>
                    <a:pt x="12" y="15"/>
                    <a:pt x="12" y="12"/>
                  </a:cubicBezTo>
                  <a:cubicBezTo>
                    <a:pt x="12" y="12"/>
                    <a:pt x="12" y="12"/>
                    <a:pt x="11"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26"/>
            <p:cNvSpPr/>
            <p:nvPr/>
          </p:nvSpPr>
          <p:spPr>
            <a:xfrm>
              <a:off x="2926250" y="1182425"/>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26"/>
            <p:cNvSpPr/>
            <p:nvPr/>
          </p:nvSpPr>
          <p:spPr>
            <a:xfrm>
              <a:off x="2924750" y="1179750"/>
              <a:ext cx="25" cy="300"/>
            </a:xfrm>
            <a:custGeom>
              <a:avLst/>
              <a:gdLst/>
              <a:ahLst/>
              <a:cxnLst/>
              <a:rect l="l" t="t" r="r" b="b"/>
              <a:pathLst>
                <a:path w="1" h="12" extrusionOk="0">
                  <a:moveTo>
                    <a:pt x="1" y="0"/>
                  </a:moveTo>
                  <a:lnTo>
                    <a:pt x="1" y="0"/>
                  </a:lnTo>
                  <a:lnTo>
                    <a:pt x="1" y="12"/>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26"/>
            <p:cNvSpPr/>
            <p:nvPr/>
          </p:nvSpPr>
          <p:spPr>
            <a:xfrm>
              <a:off x="2925350" y="1181225"/>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26"/>
            <p:cNvSpPr/>
            <p:nvPr/>
          </p:nvSpPr>
          <p:spPr>
            <a:xfrm>
              <a:off x="2931900" y="1162175"/>
              <a:ext cx="86650" cy="19375"/>
            </a:xfrm>
            <a:custGeom>
              <a:avLst/>
              <a:gdLst/>
              <a:ahLst/>
              <a:cxnLst/>
              <a:rect l="l" t="t" r="r" b="b"/>
              <a:pathLst>
                <a:path w="3466" h="775" extrusionOk="0">
                  <a:moveTo>
                    <a:pt x="3465" y="1"/>
                  </a:moveTo>
                  <a:lnTo>
                    <a:pt x="1" y="524"/>
                  </a:lnTo>
                  <a:lnTo>
                    <a:pt x="1" y="608"/>
                  </a:lnTo>
                  <a:lnTo>
                    <a:pt x="274" y="775"/>
                  </a:lnTo>
                  <a:lnTo>
                    <a:pt x="3382" y="298"/>
                  </a:lnTo>
                  <a:lnTo>
                    <a:pt x="346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26"/>
            <p:cNvSpPr/>
            <p:nvPr/>
          </p:nvSpPr>
          <p:spPr>
            <a:xfrm>
              <a:off x="3024175" y="1148200"/>
              <a:ext cx="134275" cy="20250"/>
            </a:xfrm>
            <a:custGeom>
              <a:avLst/>
              <a:gdLst/>
              <a:ahLst/>
              <a:cxnLst/>
              <a:rect l="l" t="t" r="r" b="b"/>
              <a:pathLst>
                <a:path w="5371" h="810" extrusionOk="0">
                  <a:moveTo>
                    <a:pt x="3489" y="0"/>
                  </a:moveTo>
                  <a:lnTo>
                    <a:pt x="72" y="512"/>
                  </a:lnTo>
                  <a:lnTo>
                    <a:pt x="1" y="810"/>
                  </a:lnTo>
                  <a:lnTo>
                    <a:pt x="537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26"/>
            <p:cNvSpPr/>
            <p:nvPr/>
          </p:nvSpPr>
          <p:spPr>
            <a:xfrm>
              <a:off x="3114950" y="1293450"/>
              <a:ext cx="203925" cy="127125"/>
            </a:xfrm>
            <a:custGeom>
              <a:avLst/>
              <a:gdLst/>
              <a:ahLst/>
              <a:cxnLst/>
              <a:rect l="l" t="t" r="r" b="b"/>
              <a:pathLst>
                <a:path w="8157" h="5085" extrusionOk="0">
                  <a:moveTo>
                    <a:pt x="287" y="0"/>
                  </a:moveTo>
                  <a:lnTo>
                    <a:pt x="1" y="155"/>
                  </a:lnTo>
                  <a:lnTo>
                    <a:pt x="8050" y="5084"/>
                  </a:lnTo>
                  <a:cubicBezTo>
                    <a:pt x="8073" y="4989"/>
                    <a:pt x="8109" y="4918"/>
                    <a:pt x="8157" y="4858"/>
                  </a:cubicBezTo>
                  <a:lnTo>
                    <a:pt x="8109" y="4798"/>
                  </a:lnTo>
                  <a:lnTo>
                    <a:pt x="28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26"/>
            <p:cNvSpPr/>
            <p:nvPr/>
          </p:nvSpPr>
          <p:spPr>
            <a:xfrm>
              <a:off x="2925950" y="1177350"/>
              <a:ext cx="77425" cy="50325"/>
            </a:xfrm>
            <a:custGeom>
              <a:avLst/>
              <a:gdLst/>
              <a:ahLst/>
              <a:cxnLst/>
              <a:rect l="l" t="t" r="r" b="b"/>
              <a:pathLst>
                <a:path w="3097" h="2013" extrusionOk="0">
                  <a:moveTo>
                    <a:pt x="0" y="179"/>
                  </a:moveTo>
                  <a:cubicBezTo>
                    <a:pt x="25" y="196"/>
                    <a:pt x="44" y="207"/>
                    <a:pt x="66" y="212"/>
                  </a:cubicBezTo>
                  <a:lnTo>
                    <a:pt x="66" y="212"/>
                  </a:lnTo>
                  <a:lnTo>
                    <a:pt x="12" y="179"/>
                  </a:lnTo>
                  <a:close/>
                  <a:moveTo>
                    <a:pt x="239" y="1"/>
                  </a:moveTo>
                  <a:lnTo>
                    <a:pt x="239" y="84"/>
                  </a:lnTo>
                  <a:cubicBezTo>
                    <a:pt x="239" y="150"/>
                    <a:pt x="188" y="216"/>
                    <a:pt x="114" y="216"/>
                  </a:cubicBezTo>
                  <a:cubicBezTo>
                    <a:pt x="108" y="216"/>
                    <a:pt x="102" y="216"/>
                    <a:pt x="96" y="215"/>
                  </a:cubicBezTo>
                  <a:cubicBezTo>
                    <a:pt x="85" y="215"/>
                    <a:pt x="75" y="214"/>
                    <a:pt x="66" y="212"/>
                  </a:cubicBezTo>
                  <a:lnTo>
                    <a:pt x="66" y="212"/>
                  </a:lnTo>
                  <a:lnTo>
                    <a:pt x="3025" y="2013"/>
                  </a:lnTo>
                  <a:lnTo>
                    <a:pt x="3096" y="1727"/>
                  </a:lnTo>
                  <a:lnTo>
                    <a:pt x="512" y="168"/>
                  </a:lnTo>
                  <a:lnTo>
                    <a:pt x="23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26"/>
            <p:cNvSpPr/>
            <p:nvPr/>
          </p:nvSpPr>
          <p:spPr>
            <a:xfrm>
              <a:off x="3007800" y="1224975"/>
              <a:ext cx="107175" cy="68200"/>
            </a:xfrm>
            <a:custGeom>
              <a:avLst/>
              <a:gdLst/>
              <a:ahLst/>
              <a:cxnLst/>
              <a:rect l="l" t="t" r="r" b="b"/>
              <a:pathLst>
                <a:path w="4287" h="2728" extrusionOk="0">
                  <a:moveTo>
                    <a:pt x="72" y="1"/>
                  </a:moveTo>
                  <a:lnTo>
                    <a:pt x="1" y="287"/>
                  </a:lnTo>
                  <a:lnTo>
                    <a:pt x="4001" y="2727"/>
                  </a:lnTo>
                  <a:lnTo>
                    <a:pt x="4287" y="2584"/>
                  </a:lnTo>
                  <a:lnTo>
                    <a:pt x="7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26"/>
            <p:cNvSpPr/>
            <p:nvPr/>
          </p:nvSpPr>
          <p:spPr>
            <a:xfrm>
              <a:off x="2924750" y="1180025"/>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26"/>
            <p:cNvSpPr/>
            <p:nvPr/>
          </p:nvSpPr>
          <p:spPr>
            <a:xfrm>
              <a:off x="2926250" y="1182425"/>
              <a:ext cx="25" cy="25"/>
            </a:xfrm>
            <a:custGeom>
              <a:avLst/>
              <a:gdLst/>
              <a:ahLst/>
              <a:cxnLst/>
              <a:rect l="l" t="t" r="r" b="b"/>
              <a:pathLst>
                <a:path w="1" h="1" extrusionOk="0">
                  <a:moveTo>
                    <a:pt x="0" y="0"/>
                  </a:move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26"/>
            <p:cNvSpPr/>
            <p:nvPr/>
          </p:nvSpPr>
          <p:spPr>
            <a:xfrm>
              <a:off x="2925350" y="1181225"/>
              <a:ext cx="25" cy="325"/>
            </a:xfrm>
            <a:custGeom>
              <a:avLst/>
              <a:gdLst/>
              <a:ahLst/>
              <a:cxnLst/>
              <a:rect l="l" t="t" r="r" b="b"/>
              <a:pathLst>
                <a:path w="1" h="13" extrusionOk="0">
                  <a:moveTo>
                    <a:pt x="1" y="1"/>
                  </a:moveTo>
                  <a:lnTo>
                    <a:pt x="1" y="1"/>
                  </a:lnTo>
                  <a:lnTo>
                    <a:pt x="1" y="1"/>
                  </a:lnTo>
                  <a:cubicBezTo>
                    <a:pt x="1" y="1"/>
                    <a:pt x="1" y="13"/>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26"/>
            <p:cNvSpPr/>
            <p:nvPr/>
          </p:nvSpPr>
          <p:spPr>
            <a:xfrm>
              <a:off x="2924750" y="1148200"/>
              <a:ext cx="7175" cy="34850"/>
            </a:xfrm>
            <a:custGeom>
              <a:avLst/>
              <a:gdLst/>
              <a:ahLst/>
              <a:cxnLst/>
              <a:rect l="l" t="t" r="r" b="b"/>
              <a:pathLst>
                <a:path w="287" h="1394" extrusionOk="0">
                  <a:moveTo>
                    <a:pt x="1" y="0"/>
                  </a:moveTo>
                  <a:lnTo>
                    <a:pt x="1" y="1250"/>
                  </a:lnTo>
                  <a:lnTo>
                    <a:pt x="1" y="1262"/>
                  </a:lnTo>
                  <a:lnTo>
                    <a:pt x="1" y="1274"/>
                  </a:lnTo>
                  <a:lnTo>
                    <a:pt x="1" y="1286"/>
                  </a:lnTo>
                  <a:lnTo>
                    <a:pt x="1" y="1310"/>
                  </a:lnTo>
                  <a:lnTo>
                    <a:pt x="1" y="1322"/>
                  </a:lnTo>
                  <a:lnTo>
                    <a:pt x="1" y="1334"/>
                  </a:lnTo>
                  <a:lnTo>
                    <a:pt x="1" y="1345"/>
                  </a:lnTo>
                  <a:lnTo>
                    <a:pt x="25" y="1357"/>
                  </a:lnTo>
                  <a:cubicBezTo>
                    <a:pt x="48" y="1381"/>
                    <a:pt x="84" y="1393"/>
                    <a:pt x="108" y="1393"/>
                  </a:cubicBezTo>
                  <a:cubicBezTo>
                    <a:pt x="227" y="1393"/>
                    <a:pt x="287" y="1334"/>
                    <a:pt x="287" y="1250"/>
                  </a:cubicBezTo>
                  <a:lnTo>
                    <a:pt x="287" y="1167"/>
                  </a:lnTo>
                  <a:lnTo>
                    <a:pt x="287" y="1083"/>
                  </a:lnTo>
                  <a:lnTo>
                    <a:pt x="28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26"/>
            <p:cNvSpPr/>
            <p:nvPr/>
          </p:nvSpPr>
          <p:spPr>
            <a:xfrm>
              <a:off x="2963750" y="1147900"/>
              <a:ext cx="65800" cy="224750"/>
            </a:xfrm>
            <a:custGeom>
              <a:avLst/>
              <a:gdLst/>
              <a:ahLst/>
              <a:cxnLst/>
              <a:rect l="l" t="t" r="r" b="b"/>
              <a:pathLst>
                <a:path w="2632" h="8990" extrusionOk="0">
                  <a:moveTo>
                    <a:pt x="2334" y="0"/>
                  </a:moveTo>
                  <a:lnTo>
                    <a:pt x="2179" y="572"/>
                  </a:lnTo>
                  <a:lnTo>
                    <a:pt x="2108" y="869"/>
                  </a:lnTo>
                  <a:lnTo>
                    <a:pt x="1572" y="2917"/>
                  </a:lnTo>
                  <a:lnTo>
                    <a:pt x="1489" y="3203"/>
                  </a:lnTo>
                  <a:lnTo>
                    <a:pt x="1" y="8989"/>
                  </a:lnTo>
                  <a:cubicBezTo>
                    <a:pt x="24" y="8954"/>
                    <a:pt x="48" y="8906"/>
                    <a:pt x="96" y="8882"/>
                  </a:cubicBezTo>
                  <a:lnTo>
                    <a:pt x="382" y="8727"/>
                  </a:lnTo>
                  <a:lnTo>
                    <a:pt x="1763" y="3370"/>
                  </a:lnTo>
                  <a:lnTo>
                    <a:pt x="1834" y="3084"/>
                  </a:lnTo>
                  <a:lnTo>
                    <a:pt x="2418" y="822"/>
                  </a:lnTo>
                  <a:lnTo>
                    <a:pt x="2489" y="524"/>
                  </a:lnTo>
                  <a:lnTo>
                    <a:pt x="263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26"/>
            <p:cNvSpPr/>
            <p:nvPr/>
          </p:nvSpPr>
          <p:spPr>
            <a:xfrm>
              <a:off x="3178350" y="1148775"/>
              <a:ext cx="49150" cy="83375"/>
            </a:xfrm>
            <a:custGeom>
              <a:avLst/>
              <a:gdLst/>
              <a:ahLst/>
              <a:cxnLst/>
              <a:rect l="l" t="t" r="r" b="b"/>
              <a:pathLst>
                <a:path w="1966" h="3335" extrusionOk="0">
                  <a:moveTo>
                    <a:pt x="239" y="1"/>
                  </a:moveTo>
                  <a:cubicBezTo>
                    <a:pt x="180" y="72"/>
                    <a:pt x="84" y="120"/>
                    <a:pt x="1" y="156"/>
                  </a:cubicBezTo>
                  <a:lnTo>
                    <a:pt x="1704" y="3335"/>
                  </a:lnTo>
                  <a:lnTo>
                    <a:pt x="1965" y="3204"/>
                  </a:lnTo>
                  <a:lnTo>
                    <a:pt x="23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26"/>
            <p:cNvSpPr/>
            <p:nvPr/>
          </p:nvSpPr>
          <p:spPr>
            <a:xfrm>
              <a:off x="3226875" y="1235100"/>
              <a:ext cx="97950" cy="179800"/>
            </a:xfrm>
            <a:custGeom>
              <a:avLst/>
              <a:gdLst/>
              <a:ahLst/>
              <a:cxnLst/>
              <a:rect l="l" t="t" r="r" b="b"/>
              <a:pathLst>
                <a:path w="3918" h="7192" extrusionOk="0">
                  <a:moveTo>
                    <a:pt x="144" y="1"/>
                  </a:moveTo>
                  <a:lnTo>
                    <a:pt x="1" y="72"/>
                  </a:lnTo>
                  <a:cubicBezTo>
                    <a:pt x="144" y="108"/>
                    <a:pt x="227" y="239"/>
                    <a:pt x="203" y="370"/>
                  </a:cubicBezTo>
                  <a:cubicBezTo>
                    <a:pt x="179" y="453"/>
                    <a:pt x="155" y="489"/>
                    <a:pt x="96" y="536"/>
                  </a:cubicBezTo>
                  <a:lnTo>
                    <a:pt x="3632" y="7132"/>
                  </a:lnTo>
                  <a:lnTo>
                    <a:pt x="3668" y="7192"/>
                  </a:lnTo>
                  <a:cubicBezTo>
                    <a:pt x="3727" y="7121"/>
                    <a:pt x="3811" y="7073"/>
                    <a:pt x="3918" y="7061"/>
                  </a:cubicBezTo>
                  <a:lnTo>
                    <a:pt x="14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26"/>
            <p:cNvSpPr/>
            <p:nvPr/>
          </p:nvSpPr>
          <p:spPr>
            <a:xfrm>
              <a:off x="3496850" y="1223200"/>
              <a:ext cx="70575" cy="90500"/>
            </a:xfrm>
            <a:custGeom>
              <a:avLst/>
              <a:gdLst/>
              <a:ahLst/>
              <a:cxnLst/>
              <a:rect l="l" t="t" r="r" b="b"/>
              <a:pathLst>
                <a:path w="2823" h="3620" extrusionOk="0">
                  <a:moveTo>
                    <a:pt x="179" y="0"/>
                  </a:moveTo>
                  <a:lnTo>
                    <a:pt x="1" y="227"/>
                  </a:lnTo>
                  <a:lnTo>
                    <a:pt x="2691" y="3620"/>
                  </a:lnTo>
                  <a:cubicBezTo>
                    <a:pt x="2680" y="3572"/>
                    <a:pt x="2680" y="3548"/>
                    <a:pt x="2691" y="3501"/>
                  </a:cubicBezTo>
                  <a:cubicBezTo>
                    <a:pt x="2703" y="3429"/>
                    <a:pt x="2751" y="3346"/>
                    <a:pt x="2822" y="3322"/>
                  </a:cubicBezTo>
                  <a:lnTo>
                    <a:pt x="17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26"/>
            <p:cNvSpPr/>
            <p:nvPr/>
          </p:nvSpPr>
          <p:spPr>
            <a:xfrm>
              <a:off x="3568875" y="1316375"/>
              <a:ext cx="104225" cy="127100"/>
            </a:xfrm>
            <a:custGeom>
              <a:avLst/>
              <a:gdLst/>
              <a:ahLst/>
              <a:cxnLst/>
              <a:rect l="l" t="t" r="r" b="b"/>
              <a:pathLst>
                <a:path w="4169" h="5084" extrusionOk="0">
                  <a:moveTo>
                    <a:pt x="275" y="0"/>
                  </a:moveTo>
                  <a:lnTo>
                    <a:pt x="227" y="12"/>
                  </a:lnTo>
                  <a:cubicBezTo>
                    <a:pt x="191" y="24"/>
                    <a:pt x="168" y="36"/>
                    <a:pt x="120" y="60"/>
                  </a:cubicBezTo>
                  <a:lnTo>
                    <a:pt x="1" y="119"/>
                  </a:lnTo>
                  <a:lnTo>
                    <a:pt x="3942" y="5084"/>
                  </a:lnTo>
                  <a:cubicBezTo>
                    <a:pt x="4001" y="5013"/>
                    <a:pt x="4085" y="4953"/>
                    <a:pt x="4168" y="4905"/>
                  </a:cubicBez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26"/>
            <p:cNvSpPr/>
            <p:nvPr/>
          </p:nvSpPr>
          <p:spPr>
            <a:xfrm>
              <a:off x="3432250" y="1148200"/>
              <a:ext cx="64625" cy="75025"/>
            </a:xfrm>
            <a:custGeom>
              <a:avLst/>
              <a:gdLst/>
              <a:ahLst/>
              <a:cxnLst/>
              <a:rect l="l" t="t" r="r" b="b"/>
              <a:pathLst>
                <a:path w="2585" h="3001" extrusionOk="0">
                  <a:moveTo>
                    <a:pt x="1" y="0"/>
                  </a:moveTo>
                  <a:lnTo>
                    <a:pt x="2406" y="3000"/>
                  </a:lnTo>
                  <a:lnTo>
                    <a:pt x="2585" y="2774"/>
                  </a:lnTo>
                  <a:lnTo>
                    <a:pt x="35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26"/>
            <p:cNvSpPr/>
            <p:nvPr/>
          </p:nvSpPr>
          <p:spPr>
            <a:xfrm>
              <a:off x="2964350" y="1148200"/>
              <a:ext cx="427150" cy="226525"/>
            </a:xfrm>
            <a:custGeom>
              <a:avLst/>
              <a:gdLst/>
              <a:ahLst/>
              <a:cxnLst/>
              <a:rect l="l" t="t" r="r" b="b"/>
              <a:pathLst>
                <a:path w="17086" h="9061" extrusionOk="0">
                  <a:moveTo>
                    <a:pt x="16491" y="0"/>
                  </a:moveTo>
                  <a:lnTo>
                    <a:pt x="10502" y="3227"/>
                  </a:lnTo>
                  <a:lnTo>
                    <a:pt x="10252" y="3358"/>
                  </a:lnTo>
                  <a:lnTo>
                    <a:pt x="6025" y="5655"/>
                  </a:lnTo>
                  <a:lnTo>
                    <a:pt x="5739" y="5798"/>
                  </a:lnTo>
                  <a:lnTo>
                    <a:pt x="358" y="8703"/>
                  </a:lnTo>
                  <a:lnTo>
                    <a:pt x="72" y="8846"/>
                  </a:lnTo>
                  <a:cubicBezTo>
                    <a:pt x="24" y="8882"/>
                    <a:pt x="0" y="8930"/>
                    <a:pt x="0" y="8965"/>
                  </a:cubicBezTo>
                  <a:lnTo>
                    <a:pt x="72" y="8965"/>
                  </a:lnTo>
                  <a:cubicBezTo>
                    <a:pt x="143" y="8989"/>
                    <a:pt x="203" y="9013"/>
                    <a:pt x="262" y="9061"/>
                  </a:cubicBezTo>
                  <a:lnTo>
                    <a:pt x="6013" y="5953"/>
                  </a:lnTo>
                  <a:lnTo>
                    <a:pt x="6299" y="5798"/>
                  </a:lnTo>
                  <a:lnTo>
                    <a:pt x="6846" y="5536"/>
                  </a:lnTo>
                  <a:lnTo>
                    <a:pt x="6846" y="5501"/>
                  </a:lnTo>
                  <a:cubicBezTo>
                    <a:pt x="6867" y="5378"/>
                    <a:pt x="6975" y="5291"/>
                    <a:pt x="7095" y="5291"/>
                  </a:cubicBezTo>
                  <a:cubicBezTo>
                    <a:pt x="7115" y="5291"/>
                    <a:pt x="7136" y="5293"/>
                    <a:pt x="7156" y="5298"/>
                  </a:cubicBezTo>
                  <a:cubicBezTo>
                    <a:pt x="7192" y="5298"/>
                    <a:pt x="7216" y="5310"/>
                    <a:pt x="7227" y="5322"/>
                  </a:cubicBezTo>
                  <a:lnTo>
                    <a:pt x="10204" y="3715"/>
                  </a:lnTo>
                  <a:cubicBezTo>
                    <a:pt x="10246" y="3609"/>
                    <a:pt x="10344" y="3532"/>
                    <a:pt x="10457" y="3532"/>
                  </a:cubicBezTo>
                  <a:cubicBezTo>
                    <a:pt x="10472" y="3532"/>
                    <a:pt x="10487" y="3533"/>
                    <a:pt x="10502" y="3536"/>
                  </a:cubicBezTo>
                  <a:lnTo>
                    <a:pt x="10525" y="3536"/>
                  </a:lnTo>
                  <a:lnTo>
                    <a:pt x="10656" y="3465"/>
                  </a:lnTo>
                  <a:lnTo>
                    <a:pt x="1708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26"/>
            <p:cNvSpPr/>
            <p:nvPr/>
          </p:nvSpPr>
          <p:spPr>
            <a:xfrm>
              <a:off x="3321825" y="1432750"/>
              <a:ext cx="8375" cy="4325"/>
            </a:xfrm>
            <a:custGeom>
              <a:avLst/>
              <a:gdLst/>
              <a:ahLst/>
              <a:cxnLst/>
              <a:rect l="l" t="t" r="r" b="b"/>
              <a:pathLst>
                <a:path w="335" h="173" extrusionOk="0">
                  <a:moveTo>
                    <a:pt x="13" y="0"/>
                  </a:moveTo>
                  <a:lnTo>
                    <a:pt x="13" y="0"/>
                  </a:lnTo>
                  <a:cubicBezTo>
                    <a:pt x="1" y="60"/>
                    <a:pt x="13" y="119"/>
                    <a:pt x="60" y="143"/>
                  </a:cubicBezTo>
                  <a:cubicBezTo>
                    <a:pt x="85" y="163"/>
                    <a:pt x="116" y="173"/>
                    <a:pt x="147" y="173"/>
                  </a:cubicBezTo>
                  <a:cubicBezTo>
                    <a:pt x="189" y="173"/>
                    <a:pt x="230" y="154"/>
                    <a:pt x="251" y="119"/>
                  </a:cubicBezTo>
                  <a:lnTo>
                    <a:pt x="334" y="24"/>
                  </a:lnTo>
                  <a:lnTo>
                    <a:pt x="334" y="24"/>
                  </a:lnTo>
                  <a:cubicBezTo>
                    <a:pt x="291" y="42"/>
                    <a:pt x="234" y="53"/>
                    <a:pt x="184" y="53"/>
                  </a:cubicBezTo>
                  <a:cubicBezTo>
                    <a:pt x="165" y="53"/>
                    <a:pt x="148" y="51"/>
                    <a:pt x="132" y="48"/>
                  </a:cubicBezTo>
                  <a:cubicBezTo>
                    <a:pt x="96" y="24"/>
                    <a:pt x="48" y="12"/>
                    <a:pt x="1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26"/>
            <p:cNvSpPr/>
            <p:nvPr/>
          </p:nvSpPr>
          <p:spPr>
            <a:xfrm>
              <a:off x="3335825" y="1148200"/>
              <a:ext cx="226825" cy="267000"/>
            </a:xfrm>
            <a:custGeom>
              <a:avLst/>
              <a:gdLst/>
              <a:ahLst/>
              <a:cxnLst/>
              <a:rect l="l" t="t" r="r" b="b"/>
              <a:pathLst>
                <a:path w="9073" h="10680" extrusionOk="0">
                  <a:moveTo>
                    <a:pt x="8704" y="0"/>
                  </a:moveTo>
                  <a:lnTo>
                    <a:pt x="6442" y="2774"/>
                  </a:lnTo>
                  <a:lnTo>
                    <a:pt x="6251" y="3000"/>
                  </a:lnTo>
                  <a:lnTo>
                    <a:pt x="0" y="10680"/>
                  </a:lnTo>
                  <a:lnTo>
                    <a:pt x="0" y="10680"/>
                  </a:lnTo>
                  <a:lnTo>
                    <a:pt x="560" y="10442"/>
                  </a:lnTo>
                  <a:lnTo>
                    <a:pt x="6442" y="3227"/>
                  </a:lnTo>
                  <a:lnTo>
                    <a:pt x="6620" y="3000"/>
                  </a:lnTo>
                  <a:lnTo>
                    <a:pt x="907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26"/>
            <p:cNvSpPr/>
            <p:nvPr/>
          </p:nvSpPr>
          <p:spPr>
            <a:xfrm>
              <a:off x="3867725" y="1148200"/>
              <a:ext cx="46775" cy="39000"/>
            </a:xfrm>
            <a:custGeom>
              <a:avLst/>
              <a:gdLst/>
              <a:ahLst/>
              <a:cxnLst/>
              <a:rect l="l" t="t" r="r" b="b"/>
              <a:pathLst>
                <a:path w="1871" h="1560" extrusionOk="0">
                  <a:moveTo>
                    <a:pt x="1" y="0"/>
                  </a:moveTo>
                  <a:lnTo>
                    <a:pt x="1668" y="1560"/>
                  </a:lnTo>
                  <a:cubicBezTo>
                    <a:pt x="1727" y="1488"/>
                    <a:pt x="1787" y="1429"/>
                    <a:pt x="1870" y="1381"/>
                  </a:cubicBezTo>
                  <a:lnTo>
                    <a:pt x="41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26"/>
            <p:cNvSpPr/>
            <p:nvPr/>
          </p:nvSpPr>
          <p:spPr>
            <a:xfrm>
              <a:off x="3688250" y="1330350"/>
              <a:ext cx="105100" cy="114625"/>
            </a:xfrm>
            <a:custGeom>
              <a:avLst/>
              <a:gdLst/>
              <a:ahLst/>
              <a:cxnLst/>
              <a:rect l="l" t="t" r="r" b="b"/>
              <a:pathLst>
                <a:path w="4204" h="4585" extrusionOk="0">
                  <a:moveTo>
                    <a:pt x="4156" y="1"/>
                  </a:moveTo>
                  <a:lnTo>
                    <a:pt x="0" y="4406"/>
                  </a:lnTo>
                  <a:cubicBezTo>
                    <a:pt x="84" y="4454"/>
                    <a:pt x="143" y="4513"/>
                    <a:pt x="179" y="4585"/>
                  </a:cubicBezTo>
                  <a:lnTo>
                    <a:pt x="238" y="4573"/>
                  </a:lnTo>
                  <a:lnTo>
                    <a:pt x="4203" y="370"/>
                  </a:lnTo>
                  <a:lnTo>
                    <a:pt x="415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26"/>
            <p:cNvSpPr/>
            <p:nvPr/>
          </p:nvSpPr>
          <p:spPr>
            <a:xfrm>
              <a:off x="3798375" y="1205350"/>
              <a:ext cx="116125" cy="127400"/>
            </a:xfrm>
            <a:custGeom>
              <a:avLst/>
              <a:gdLst/>
              <a:ahLst/>
              <a:cxnLst/>
              <a:rect l="l" t="t" r="r" b="b"/>
              <a:pathLst>
                <a:path w="4645" h="5096" extrusionOk="0">
                  <a:moveTo>
                    <a:pt x="4442" y="0"/>
                  </a:moveTo>
                  <a:lnTo>
                    <a:pt x="1" y="4715"/>
                  </a:lnTo>
                  <a:lnTo>
                    <a:pt x="48" y="5096"/>
                  </a:lnTo>
                  <a:lnTo>
                    <a:pt x="4644" y="191"/>
                  </a:lnTo>
                  <a:cubicBezTo>
                    <a:pt x="4561" y="155"/>
                    <a:pt x="4489" y="95"/>
                    <a:pt x="444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26"/>
            <p:cNvSpPr/>
            <p:nvPr/>
          </p:nvSpPr>
          <p:spPr>
            <a:xfrm>
              <a:off x="3335825" y="1313675"/>
              <a:ext cx="235775" cy="107500"/>
            </a:xfrm>
            <a:custGeom>
              <a:avLst/>
              <a:gdLst/>
              <a:ahLst/>
              <a:cxnLst/>
              <a:rect l="l" t="t" r="r" b="b"/>
              <a:pathLst>
                <a:path w="9431" h="4300" extrusionOk="0">
                  <a:moveTo>
                    <a:pt x="9132" y="1"/>
                  </a:moveTo>
                  <a:lnTo>
                    <a:pt x="560" y="3823"/>
                  </a:lnTo>
                  <a:lnTo>
                    <a:pt x="0" y="4073"/>
                  </a:lnTo>
                  <a:cubicBezTo>
                    <a:pt x="48" y="4132"/>
                    <a:pt x="84" y="4204"/>
                    <a:pt x="96" y="4287"/>
                  </a:cubicBezTo>
                  <a:lnTo>
                    <a:pt x="215" y="4299"/>
                  </a:lnTo>
                  <a:lnTo>
                    <a:pt x="9311" y="239"/>
                  </a:lnTo>
                  <a:lnTo>
                    <a:pt x="9430" y="179"/>
                  </a:lnTo>
                  <a:cubicBezTo>
                    <a:pt x="9406" y="179"/>
                    <a:pt x="9382" y="185"/>
                    <a:pt x="9359" y="185"/>
                  </a:cubicBezTo>
                  <a:cubicBezTo>
                    <a:pt x="9347" y="185"/>
                    <a:pt x="9335" y="183"/>
                    <a:pt x="9323" y="179"/>
                  </a:cubicBezTo>
                  <a:cubicBezTo>
                    <a:pt x="9216" y="168"/>
                    <a:pt x="9144" y="84"/>
                    <a:pt x="9132"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26"/>
            <p:cNvSpPr/>
            <p:nvPr/>
          </p:nvSpPr>
          <p:spPr>
            <a:xfrm>
              <a:off x="3573950" y="1221400"/>
              <a:ext cx="200050" cy="95575"/>
            </a:xfrm>
            <a:custGeom>
              <a:avLst/>
              <a:gdLst/>
              <a:ahLst/>
              <a:cxnLst/>
              <a:rect l="l" t="t" r="r" b="b"/>
              <a:pathLst>
                <a:path w="8002" h="3823" extrusionOk="0">
                  <a:moveTo>
                    <a:pt x="7894" y="1"/>
                  </a:moveTo>
                  <a:lnTo>
                    <a:pt x="4739" y="1418"/>
                  </a:lnTo>
                  <a:cubicBezTo>
                    <a:pt x="4751" y="1453"/>
                    <a:pt x="4751" y="1489"/>
                    <a:pt x="4739" y="1537"/>
                  </a:cubicBezTo>
                  <a:cubicBezTo>
                    <a:pt x="4708" y="1659"/>
                    <a:pt x="4608" y="1747"/>
                    <a:pt x="4490" y="1747"/>
                  </a:cubicBezTo>
                  <a:cubicBezTo>
                    <a:pt x="4470" y="1747"/>
                    <a:pt x="4450" y="1744"/>
                    <a:pt x="4429" y="1739"/>
                  </a:cubicBezTo>
                  <a:cubicBezTo>
                    <a:pt x="4346" y="1727"/>
                    <a:pt x="4287" y="1680"/>
                    <a:pt x="4251" y="1620"/>
                  </a:cubicBezTo>
                  <a:lnTo>
                    <a:pt x="48" y="3478"/>
                  </a:lnTo>
                  <a:cubicBezTo>
                    <a:pt x="108" y="3537"/>
                    <a:pt x="131" y="3597"/>
                    <a:pt x="108" y="3656"/>
                  </a:cubicBezTo>
                  <a:cubicBezTo>
                    <a:pt x="96" y="3739"/>
                    <a:pt x="72" y="3775"/>
                    <a:pt x="0" y="3823"/>
                  </a:cubicBezTo>
                  <a:lnTo>
                    <a:pt x="48" y="3811"/>
                  </a:lnTo>
                  <a:lnTo>
                    <a:pt x="8001" y="263"/>
                  </a:lnTo>
                  <a:cubicBezTo>
                    <a:pt x="7942" y="191"/>
                    <a:pt x="7894" y="108"/>
                    <a:pt x="789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9" name="Google Shape;3669;p26"/>
            <p:cNvSpPr/>
            <p:nvPr/>
          </p:nvSpPr>
          <p:spPr>
            <a:xfrm>
              <a:off x="3336725" y="1420550"/>
              <a:ext cx="327425" cy="35725"/>
            </a:xfrm>
            <a:custGeom>
              <a:avLst/>
              <a:gdLst/>
              <a:ahLst/>
              <a:cxnLst/>
              <a:rect l="l" t="t" r="r" b="b"/>
              <a:pathLst>
                <a:path w="13097" h="1429" extrusionOk="0">
                  <a:moveTo>
                    <a:pt x="48" y="0"/>
                  </a:moveTo>
                  <a:cubicBezTo>
                    <a:pt x="60" y="36"/>
                    <a:pt x="60" y="95"/>
                    <a:pt x="48" y="155"/>
                  </a:cubicBezTo>
                  <a:cubicBezTo>
                    <a:pt x="36" y="203"/>
                    <a:pt x="12" y="250"/>
                    <a:pt x="0" y="274"/>
                  </a:cubicBezTo>
                  <a:lnTo>
                    <a:pt x="13073" y="1429"/>
                  </a:lnTo>
                  <a:cubicBezTo>
                    <a:pt x="13073" y="1369"/>
                    <a:pt x="13073" y="1286"/>
                    <a:pt x="13085" y="1215"/>
                  </a:cubicBezTo>
                  <a:cubicBezTo>
                    <a:pt x="13085" y="1191"/>
                    <a:pt x="13097" y="1167"/>
                    <a:pt x="13097" y="1143"/>
                  </a:cubicBezTo>
                  <a:lnTo>
                    <a:pt x="167" y="12"/>
                  </a:lnTo>
                  <a:lnTo>
                    <a:pt x="4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0" name="Google Shape;3670;p26"/>
            <p:cNvSpPr/>
            <p:nvPr/>
          </p:nvSpPr>
          <p:spPr>
            <a:xfrm>
              <a:off x="3331050" y="1428575"/>
              <a:ext cx="531350" cy="595650"/>
            </a:xfrm>
            <a:custGeom>
              <a:avLst/>
              <a:gdLst/>
              <a:ahLst/>
              <a:cxnLst/>
              <a:rect l="l" t="t" r="r" b="b"/>
              <a:pathLst>
                <a:path w="21254" h="23826" extrusionOk="0">
                  <a:moveTo>
                    <a:pt x="227" y="1"/>
                  </a:moveTo>
                  <a:cubicBezTo>
                    <a:pt x="179" y="96"/>
                    <a:pt x="96" y="155"/>
                    <a:pt x="1" y="179"/>
                  </a:cubicBezTo>
                  <a:lnTo>
                    <a:pt x="21027" y="23825"/>
                  </a:lnTo>
                  <a:cubicBezTo>
                    <a:pt x="21099" y="23754"/>
                    <a:pt x="21170" y="23694"/>
                    <a:pt x="21254" y="23646"/>
                  </a:cubicBezTo>
                  <a:lnTo>
                    <a:pt x="22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26"/>
            <p:cNvSpPr/>
            <p:nvPr/>
          </p:nvSpPr>
          <p:spPr>
            <a:xfrm>
              <a:off x="3684975" y="1465200"/>
              <a:ext cx="135150" cy="215225"/>
            </a:xfrm>
            <a:custGeom>
              <a:avLst/>
              <a:gdLst/>
              <a:ahLst/>
              <a:cxnLst/>
              <a:rect l="l" t="t" r="r" b="b"/>
              <a:pathLst>
                <a:path w="5406" h="8609" extrusionOk="0">
                  <a:moveTo>
                    <a:pt x="239" y="0"/>
                  </a:moveTo>
                  <a:cubicBezTo>
                    <a:pt x="179" y="72"/>
                    <a:pt x="96" y="119"/>
                    <a:pt x="0" y="143"/>
                  </a:cubicBezTo>
                  <a:lnTo>
                    <a:pt x="5168" y="8608"/>
                  </a:lnTo>
                  <a:cubicBezTo>
                    <a:pt x="5239" y="8549"/>
                    <a:pt x="5311" y="8513"/>
                    <a:pt x="5406" y="8465"/>
                  </a:cubicBezTo>
                  <a:lnTo>
                    <a:pt x="23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26"/>
            <p:cNvSpPr/>
            <p:nvPr/>
          </p:nvSpPr>
          <p:spPr>
            <a:xfrm>
              <a:off x="3807000" y="1404475"/>
              <a:ext cx="1525" cy="1800"/>
            </a:xfrm>
            <a:custGeom>
              <a:avLst/>
              <a:gdLst/>
              <a:ahLst/>
              <a:cxnLst/>
              <a:rect l="l" t="t" r="r" b="b"/>
              <a:pathLst>
                <a:path w="61" h="72" extrusionOk="0">
                  <a:moveTo>
                    <a:pt x="49" y="0"/>
                  </a:moveTo>
                  <a:lnTo>
                    <a:pt x="1" y="12"/>
                  </a:lnTo>
                  <a:cubicBezTo>
                    <a:pt x="33" y="23"/>
                    <a:pt x="56" y="53"/>
                    <a:pt x="60" y="67"/>
                  </a:cubicBezTo>
                  <a:lnTo>
                    <a:pt x="60" y="67"/>
                  </a:lnTo>
                  <a:lnTo>
                    <a:pt x="49" y="0"/>
                  </a:lnTo>
                  <a:close/>
                  <a:moveTo>
                    <a:pt x="60" y="67"/>
                  </a:moveTo>
                  <a:lnTo>
                    <a:pt x="60" y="72"/>
                  </a:lnTo>
                  <a:cubicBezTo>
                    <a:pt x="60" y="71"/>
                    <a:pt x="60" y="69"/>
                    <a:pt x="60" y="67"/>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26"/>
            <p:cNvSpPr/>
            <p:nvPr/>
          </p:nvSpPr>
          <p:spPr>
            <a:xfrm>
              <a:off x="3802850" y="1412200"/>
              <a:ext cx="39600" cy="263150"/>
            </a:xfrm>
            <a:custGeom>
              <a:avLst/>
              <a:gdLst/>
              <a:ahLst/>
              <a:cxnLst/>
              <a:rect l="l" t="t" r="r" b="b"/>
              <a:pathLst>
                <a:path w="1584" h="10526" extrusionOk="0">
                  <a:moveTo>
                    <a:pt x="274" y="1"/>
                  </a:moveTo>
                  <a:cubicBezTo>
                    <a:pt x="226" y="108"/>
                    <a:pt x="119" y="179"/>
                    <a:pt x="0" y="179"/>
                  </a:cubicBezTo>
                  <a:lnTo>
                    <a:pt x="1298" y="10478"/>
                  </a:lnTo>
                  <a:cubicBezTo>
                    <a:pt x="1358" y="10478"/>
                    <a:pt x="1417" y="10478"/>
                    <a:pt x="1477" y="10490"/>
                  </a:cubicBezTo>
                  <a:cubicBezTo>
                    <a:pt x="1512" y="10490"/>
                    <a:pt x="1536" y="10502"/>
                    <a:pt x="1572" y="10526"/>
                  </a:cubicBezTo>
                  <a:cubicBezTo>
                    <a:pt x="1584" y="10502"/>
                    <a:pt x="1584" y="10478"/>
                    <a:pt x="1584" y="10443"/>
                  </a:cubicBezTo>
                  <a:lnTo>
                    <a:pt x="27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26"/>
            <p:cNvSpPr/>
            <p:nvPr/>
          </p:nvSpPr>
          <p:spPr>
            <a:xfrm>
              <a:off x="3779925" y="1231525"/>
              <a:ext cx="27400" cy="168800"/>
            </a:xfrm>
            <a:custGeom>
              <a:avLst/>
              <a:gdLst/>
              <a:ahLst/>
              <a:cxnLst/>
              <a:rect l="l" t="t" r="r" b="b"/>
              <a:pathLst>
                <a:path w="1096" h="6752" extrusionOk="0">
                  <a:moveTo>
                    <a:pt x="262" y="1"/>
                  </a:moveTo>
                  <a:cubicBezTo>
                    <a:pt x="219" y="18"/>
                    <a:pt x="162" y="29"/>
                    <a:pt x="107" y="29"/>
                  </a:cubicBezTo>
                  <a:cubicBezTo>
                    <a:pt x="87" y="29"/>
                    <a:pt x="67" y="28"/>
                    <a:pt x="48" y="25"/>
                  </a:cubicBezTo>
                  <a:cubicBezTo>
                    <a:pt x="24" y="25"/>
                    <a:pt x="12" y="13"/>
                    <a:pt x="0" y="13"/>
                  </a:cubicBezTo>
                  <a:lnTo>
                    <a:pt x="489" y="3954"/>
                  </a:lnTo>
                  <a:lnTo>
                    <a:pt x="536" y="4323"/>
                  </a:lnTo>
                  <a:lnTo>
                    <a:pt x="834" y="6752"/>
                  </a:lnTo>
                  <a:lnTo>
                    <a:pt x="1096" y="6633"/>
                  </a:lnTo>
                  <a:lnTo>
                    <a:pt x="774" y="4061"/>
                  </a:lnTo>
                  <a:lnTo>
                    <a:pt x="727" y="3680"/>
                  </a:lnTo>
                  <a:lnTo>
                    <a:pt x="26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26"/>
            <p:cNvSpPr/>
            <p:nvPr/>
          </p:nvSpPr>
          <p:spPr>
            <a:xfrm>
              <a:off x="3692700" y="1340475"/>
              <a:ext cx="254525" cy="111350"/>
            </a:xfrm>
            <a:custGeom>
              <a:avLst/>
              <a:gdLst/>
              <a:ahLst/>
              <a:cxnLst/>
              <a:rect l="l" t="t" r="r" b="b"/>
              <a:pathLst>
                <a:path w="10181" h="4454" extrusionOk="0">
                  <a:moveTo>
                    <a:pt x="10086" y="0"/>
                  </a:moveTo>
                  <a:lnTo>
                    <a:pt x="4585" y="2275"/>
                  </a:lnTo>
                  <a:lnTo>
                    <a:pt x="4323" y="2394"/>
                  </a:lnTo>
                  <a:lnTo>
                    <a:pt x="60" y="4180"/>
                  </a:lnTo>
                  <a:lnTo>
                    <a:pt x="1" y="4180"/>
                  </a:lnTo>
                  <a:cubicBezTo>
                    <a:pt x="49" y="4251"/>
                    <a:pt x="96" y="4346"/>
                    <a:pt x="108" y="4453"/>
                  </a:cubicBezTo>
                  <a:lnTo>
                    <a:pt x="4168" y="2751"/>
                  </a:lnTo>
                  <a:lnTo>
                    <a:pt x="4168" y="2727"/>
                  </a:lnTo>
                  <a:cubicBezTo>
                    <a:pt x="4202" y="2593"/>
                    <a:pt x="4319" y="2512"/>
                    <a:pt x="4461" y="2512"/>
                  </a:cubicBezTo>
                  <a:cubicBezTo>
                    <a:pt x="4470" y="2512"/>
                    <a:pt x="4480" y="2512"/>
                    <a:pt x="4490" y="2513"/>
                  </a:cubicBezTo>
                  <a:cubicBezTo>
                    <a:pt x="4525" y="2525"/>
                    <a:pt x="4573" y="2548"/>
                    <a:pt x="4609" y="2572"/>
                  </a:cubicBezTo>
                  <a:lnTo>
                    <a:pt x="4644" y="2560"/>
                  </a:lnTo>
                  <a:lnTo>
                    <a:pt x="10181" y="250"/>
                  </a:lnTo>
                  <a:lnTo>
                    <a:pt x="10121" y="203"/>
                  </a:lnTo>
                  <a:lnTo>
                    <a:pt x="10109" y="191"/>
                  </a:lnTo>
                  <a:lnTo>
                    <a:pt x="10109" y="179"/>
                  </a:lnTo>
                  <a:cubicBezTo>
                    <a:pt x="10109" y="179"/>
                    <a:pt x="10109" y="167"/>
                    <a:pt x="10097" y="167"/>
                  </a:cubicBezTo>
                  <a:lnTo>
                    <a:pt x="10097" y="143"/>
                  </a:lnTo>
                  <a:lnTo>
                    <a:pt x="10097" y="131"/>
                  </a:lnTo>
                  <a:lnTo>
                    <a:pt x="10097" y="119"/>
                  </a:lnTo>
                  <a:lnTo>
                    <a:pt x="10097" y="108"/>
                  </a:lnTo>
                  <a:lnTo>
                    <a:pt x="1008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26"/>
            <p:cNvSpPr/>
            <p:nvPr/>
          </p:nvSpPr>
          <p:spPr>
            <a:xfrm>
              <a:off x="3949600" y="1148200"/>
              <a:ext cx="145275" cy="193775"/>
            </a:xfrm>
            <a:custGeom>
              <a:avLst/>
              <a:gdLst/>
              <a:ahLst/>
              <a:cxnLst/>
              <a:rect l="l" t="t" r="r" b="b"/>
              <a:pathLst>
                <a:path w="5811" h="7751" extrusionOk="0">
                  <a:moveTo>
                    <a:pt x="5477" y="0"/>
                  </a:moveTo>
                  <a:lnTo>
                    <a:pt x="0" y="7418"/>
                  </a:lnTo>
                  <a:lnTo>
                    <a:pt x="48" y="7703"/>
                  </a:lnTo>
                  <a:lnTo>
                    <a:pt x="119" y="7751"/>
                  </a:lnTo>
                  <a:lnTo>
                    <a:pt x="581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26"/>
            <p:cNvSpPr/>
            <p:nvPr/>
          </p:nvSpPr>
          <p:spPr>
            <a:xfrm>
              <a:off x="3922500" y="1210400"/>
              <a:ext cx="28300" cy="133075"/>
            </a:xfrm>
            <a:custGeom>
              <a:avLst/>
              <a:gdLst/>
              <a:ahLst/>
              <a:cxnLst/>
              <a:rect l="l" t="t" r="r" b="b"/>
              <a:pathLst>
                <a:path w="1132" h="5323" extrusionOk="0">
                  <a:moveTo>
                    <a:pt x="274" y="0"/>
                  </a:moveTo>
                  <a:cubicBezTo>
                    <a:pt x="191" y="48"/>
                    <a:pt x="96" y="60"/>
                    <a:pt x="1" y="60"/>
                  </a:cubicBezTo>
                  <a:lnTo>
                    <a:pt x="846" y="5203"/>
                  </a:lnTo>
                  <a:lnTo>
                    <a:pt x="855" y="5273"/>
                  </a:lnTo>
                  <a:lnTo>
                    <a:pt x="855" y="5273"/>
                  </a:lnTo>
                  <a:cubicBezTo>
                    <a:pt x="858" y="5248"/>
                    <a:pt x="871" y="5226"/>
                    <a:pt x="894" y="5203"/>
                  </a:cubicBezTo>
                  <a:cubicBezTo>
                    <a:pt x="916" y="5166"/>
                    <a:pt x="963" y="5142"/>
                    <a:pt x="1009" y="5142"/>
                  </a:cubicBezTo>
                  <a:cubicBezTo>
                    <a:pt x="1036" y="5142"/>
                    <a:pt x="1062" y="5150"/>
                    <a:pt x="1084" y="5168"/>
                  </a:cubicBezTo>
                  <a:lnTo>
                    <a:pt x="1132" y="5203"/>
                  </a:lnTo>
                  <a:lnTo>
                    <a:pt x="1084" y="4930"/>
                  </a:lnTo>
                  <a:lnTo>
                    <a:pt x="274" y="0"/>
                  </a:lnTo>
                  <a:close/>
                  <a:moveTo>
                    <a:pt x="855" y="5273"/>
                  </a:moveTo>
                  <a:cubicBezTo>
                    <a:pt x="852" y="5288"/>
                    <a:pt x="853" y="5304"/>
                    <a:pt x="858" y="5322"/>
                  </a:cubicBezTo>
                  <a:lnTo>
                    <a:pt x="858" y="5299"/>
                  </a:lnTo>
                  <a:lnTo>
                    <a:pt x="855" y="5273"/>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26"/>
            <p:cNvSpPr/>
            <p:nvPr/>
          </p:nvSpPr>
          <p:spPr>
            <a:xfrm>
              <a:off x="4062400" y="1422025"/>
              <a:ext cx="82475" cy="66100"/>
            </a:xfrm>
            <a:custGeom>
              <a:avLst/>
              <a:gdLst/>
              <a:ahLst/>
              <a:cxnLst/>
              <a:rect l="l" t="t" r="r" b="b"/>
              <a:pathLst>
                <a:path w="3299" h="2644" extrusionOk="0">
                  <a:moveTo>
                    <a:pt x="84" y="1"/>
                  </a:moveTo>
                  <a:lnTo>
                    <a:pt x="1" y="298"/>
                  </a:lnTo>
                  <a:lnTo>
                    <a:pt x="3299" y="2644"/>
                  </a:lnTo>
                  <a:lnTo>
                    <a:pt x="3299" y="2299"/>
                  </a:lnTo>
                  <a:lnTo>
                    <a:pt x="8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26"/>
            <p:cNvSpPr/>
            <p:nvPr/>
          </p:nvSpPr>
          <p:spPr>
            <a:xfrm>
              <a:off x="3943925" y="1338950"/>
              <a:ext cx="113725" cy="85775"/>
            </a:xfrm>
            <a:custGeom>
              <a:avLst/>
              <a:gdLst/>
              <a:ahLst/>
              <a:cxnLst/>
              <a:rect l="l" t="t" r="r" b="b"/>
              <a:pathLst>
                <a:path w="4549" h="3431" extrusionOk="0">
                  <a:moveTo>
                    <a:pt x="152" y="0"/>
                  </a:moveTo>
                  <a:cubicBezTo>
                    <a:pt x="106" y="0"/>
                    <a:pt x="59" y="24"/>
                    <a:pt x="37" y="61"/>
                  </a:cubicBezTo>
                  <a:cubicBezTo>
                    <a:pt x="1" y="85"/>
                    <a:pt x="1" y="133"/>
                    <a:pt x="1" y="180"/>
                  </a:cubicBezTo>
                  <a:lnTo>
                    <a:pt x="1" y="192"/>
                  </a:lnTo>
                  <a:lnTo>
                    <a:pt x="1" y="204"/>
                  </a:lnTo>
                  <a:lnTo>
                    <a:pt x="1" y="216"/>
                  </a:lnTo>
                  <a:cubicBezTo>
                    <a:pt x="1" y="216"/>
                    <a:pt x="1" y="240"/>
                    <a:pt x="13" y="240"/>
                  </a:cubicBezTo>
                  <a:lnTo>
                    <a:pt x="13" y="252"/>
                  </a:lnTo>
                  <a:lnTo>
                    <a:pt x="37" y="264"/>
                  </a:lnTo>
                  <a:lnTo>
                    <a:pt x="96" y="311"/>
                  </a:lnTo>
                  <a:lnTo>
                    <a:pt x="4466" y="3431"/>
                  </a:lnTo>
                  <a:lnTo>
                    <a:pt x="4549" y="3157"/>
                  </a:lnTo>
                  <a:lnTo>
                    <a:pt x="310" y="121"/>
                  </a:lnTo>
                  <a:lnTo>
                    <a:pt x="239" y="73"/>
                  </a:lnTo>
                  <a:lnTo>
                    <a:pt x="227" y="26"/>
                  </a:lnTo>
                  <a:cubicBezTo>
                    <a:pt x="205" y="8"/>
                    <a:pt x="179" y="0"/>
                    <a:pt x="15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26"/>
            <p:cNvSpPr/>
            <p:nvPr/>
          </p:nvSpPr>
          <p:spPr>
            <a:xfrm>
              <a:off x="3988275" y="1670575"/>
              <a:ext cx="3300" cy="2400"/>
            </a:xfrm>
            <a:custGeom>
              <a:avLst/>
              <a:gdLst/>
              <a:ahLst/>
              <a:cxnLst/>
              <a:rect l="l" t="t" r="r" b="b"/>
              <a:pathLst>
                <a:path w="132" h="96" extrusionOk="0">
                  <a:moveTo>
                    <a:pt x="25" y="0"/>
                  </a:moveTo>
                  <a:lnTo>
                    <a:pt x="1" y="96"/>
                  </a:lnTo>
                  <a:cubicBezTo>
                    <a:pt x="60" y="96"/>
                    <a:pt x="120" y="72"/>
                    <a:pt x="132" y="12"/>
                  </a:cubicBezTo>
                  <a:cubicBezTo>
                    <a:pt x="108" y="12"/>
                    <a:pt x="72" y="12"/>
                    <a:pt x="2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26"/>
            <p:cNvSpPr/>
            <p:nvPr/>
          </p:nvSpPr>
          <p:spPr>
            <a:xfrm>
              <a:off x="3997500" y="1148200"/>
              <a:ext cx="147075" cy="480725"/>
            </a:xfrm>
            <a:custGeom>
              <a:avLst/>
              <a:gdLst/>
              <a:ahLst/>
              <a:cxnLst/>
              <a:rect l="l" t="t" r="r" b="b"/>
              <a:pathLst>
                <a:path w="5883" h="19229" extrusionOk="0">
                  <a:moveTo>
                    <a:pt x="5585" y="0"/>
                  </a:moveTo>
                  <a:lnTo>
                    <a:pt x="2442" y="10775"/>
                  </a:lnTo>
                  <a:lnTo>
                    <a:pt x="2358" y="11049"/>
                  </a:lnTo>
                  <a:lnTo>
                    <a:pt x="1" y="19133"/>
                  </a:lnTo>
                  <a:cubicBezTo>
                    <a:pt x="96" y="19145"/>
                    <a:pt x="191" y="19181"/>
                    <a:pt x="275" y="19229"/>
                  </a:cubicBezTo>
                  <a:lnTo>
                    <a:pt x="2597" y="11228"/>
                  </a:lnTo>
                  <a:lnTo>
                    <a:pt x="2680" y="10954"/>
                  </a:lnTo>
                  <a:lnTo>
                    <a:pt x="588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26"/>
            <p:cNvSpPr/>
            <p:nvPr/>
          </p:nvSpPr>
          <p:spPr>
            <a:xfrm>
              <a:off x="3833500" y="1736350"/>
              <a:ext cx="39925" cy="281600"/>
            </a:xfrm>
            <a:custGeom>
              <a:avLst/>
              <a:gdLst/>
              <a:ahLst/>
              <a:cxnLst/>
              <a:rect l="l" t="t" r="r" b="b"/>
              <a:pathLst>
                <a:path w="1597" h="11264" extrusionOk="0">
                  <a:moveTo>
                    <a:pt x="286" y="1"/>
                  </a:moveTo>
                  <a:cubicBezTo>
                    <a:pt x="214" y="37"/>
                    <a:pt x="148" y="53"/>
                    <a:pt x="73" y="53"/>
                  </a:cubicBezTo>
                  <a:cubicBezTo>
                    <a:pt x="50" y="53"/>
                    <a:pt x="26" y="51"/>
                    <a:pt x="1" y="48"/>
                  </a:cubicBezTo>
                  <a:lnTo>
                    <a:pt x="1" y="48"/>
                  </a:lnTo>
                  <a:lnTo>
                    <a:pt x="1310" y="11264"/>
                  </a:lnTo>
                  <a:cubicBezTo>
                    <a:pt x="1369" y="11256"/>
                    <a:pt x="1428" y="11247"/>
                    <a:pt x="1487" y="11247"/>
                  </a:cubicBezTo>
                  <a:cubicBezTo>
                    <a:pt x="1511" y="11247"/>
                    <a:pt x="1536" y="11249"/>
                    <a:pt x="1560" y="11252"/>
                  </a:cubicBezTo>
                  <a:lnTo>
                    <a:pt x="1596" y="11252"/>
                  </a:lnTo>
                  <a:lnTo>
                    <a:pt x="28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26"/>
            <p:cNvSpPr/>
            <p:nvPr/>
          </p:nvSpPr>
          <p:spPr>
            <a:xfrm>
              <a:off x="3873400" y="1667900"/>
              <a:ext cx="115500" cy="351550"/>
            </a:xfrm>
            <a:custGeom>
              <a:avLst/>
              <a:gdLst/>
              <a:ahLst/>
              <a:cxnLst/>
              <a:rect l="l" t="t" r="r" b="b"/>
              <a:pathLst>
                <a:path w="4620" h="14062" extrusionOk="0">
                  <a:moveTo>
                    <a:pt x="4358" y="0"/>
                  </a:moveTo>
                  <a:lnTo>
                    <a:pt x="0" y="14014"/>
                  </a:lnTo>
                  <a:cubicBezTo>
                    <a:pt x="36" y="14038"/>
                    <a:pt x="71" y="14038"/>
                    <a:pt x="119" y="14062"/>
                  </a:cubicBezTo>
                  <a:lnTo>
                    <a:pt x="417" y="13657"/>
                  </a:lnTo>
                  <a:lnTo>
                    <a:pt x="4596" y="226"/>
                  </a:lnTo>
                  <a:lnTo>
                    <a:pt x="4620" y="107"/>
                  </a:lnTo>
                  <a:cubicBezTo>
                    <a:pt x="4536" y="84"/>
                    <a:pt x="4441" y="60"/>
                    <a:pt x="435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26"/>
            <p:cNvSpPr/>
            <p:nvPr/>
          </p:nvSpPr>
          <p:spPr>
            <a:xfrm>
              <a:off x="4009425" y="1573825"/>
              <a:ext cx="135450" cy="64925"/>
            </a:xfrm>
            <a:custGeom>
              <a:avLst/>
              <a:gdLst/>
              <a:ahLst/>
              <a:cxnLst/>
              <a:rect l="l" t="t" r="r" b="b"/>
              <a:pathLst>
                <a:path w="5418" h="2597" extrusionOk="0">
                  <a:moveTo>
                    <a:pt x="5418" y="1"/>
                  </a:moveTo>
                  <a:lnTo>
                    <a:pt x="0" y="2358"/>
                  </a:lnTo>
                  <a:cubicBezTo>
                    <a:pt x="72" y="2442"/>
                    <a:pt x="131" y="2525"/>
                    <a:pt x="167" y="2596"/>
                  </a:cubicBezTo>
                  <a:lnTo>
                    <a:pt x="5418" y="310"/>
                  </a:lnTo>
                  <a:lnTo>
                    <a:pt x="541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26"/>
            <p:cNvSpPr/>
            <p:nvPr/>
          </p:nvSpPr>
          <p:spPr>
            <a:xfrm>
              <a:off x="3864450" y="1649725"/>
              <a:ext cx="108075" cy="53925"/>
            </a:xfrm>
            <a:custGeom>
              <a:avLst/>
              <a:gdLst/>
              <a:ahLst/>
              <a:cxnLst/>
              <a:rect l="l" t="t" r="r" b="b"/>
              <a:pathLst>
                <a:path w="4323" h="2157" extrusionOk="0">
                  <a:moveTo>
                    <a:pt x="4263" y="1"/>
                  </a:moveTo>
                  <a:lnTo>
                    <a:pt x="1" y="1870"/>
                  </a:lnTo>
                  <a:cubicBezTo>
                    <a:pt x="25" y="1966"/>
                    <a:pt x="37" y="2061"/>
                    <a:pt x="37" y="2156"/>
                  </a:cubicBezTo>
                  <a:lnTo>
                    <a:pt x="4323" y="275"/>
                  </a:lnTo>
                  <a:cubicBezTo>
                    <a:pt x="4299" y="191"/>
                    <a:pt x="4263" y="96"/>
                    <a:pt x="426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26"/>
            <p:cNvSpPr/>
            <p:nvPr/>
          </p:nvSpPr>
          <p:spPr>
            <a:xfrm>
              <a:off x="3876375" y="1648550"/>
              <a:ext cx="268500" cy="374775"/>
            </a:xfrm>
            <a:custGeom>
              <a:avLst/>
              <a:gdLst/>
              <a:ahLst/>
              <a:cxnLst/>
              <a:rect l="l" t="t" r="r" b="b"/>
              <a:pathLst>
                <a:path w="10740" h="14991" extrusionOk="0">
                  <a:moveTo>
                    <a:pt x="10740" y="0"/>
                  </a:moveTo>
                  <a:lnTo>
                    <a:pt x="298" y="14419"/>
                  </a:lnTo>
                  <a:lnTo>
                    <a:pt x="0" y="14824"/>
                  </a:lnTo>
                  <a:cubicBezTo>
                    <a:pt x="83" y="14859"/>
                    <a:pt x="155" y="14919"/>
                    <a:pt x="214" y="14990"/>
                  </a:cubicBezTo>
                  <a:lnTo>
                    <a:pt x="10740" y="477"/>
                  </a:lnTo>
                  <a:lnTo>
                    <a:pt x="1074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26"/>
            <p:cNvSpPr/>
            <p:nvPr/>
          </p:nvSpPr>
          <p:spPr>
            <a:xfrm>
              <a:off x="3970725" y="1626200"/>
              <a:ext cx="44675" cy="45050"/>
            </a:xfrm>
            <a:custGeom>
              <a:avLst/>
              <a:gdLst/>
              <a:ahLst/>
              <a:cxnLst/>
              <a:rect l="l" t="t" r="r" b="b"/>
              <a:pathLst>
                <a:path w="1787" h="1802" extrusionOk="0">
                  <a:moveTo>
                    <a:pt x="842" y="1"/>
                  </a:moveTo>
                  <a:cubicBezTo>
                    <a:pt x="463" y="1"/>
                    <a:pt x="105" y="307"/>
                    <a:pt x="12" y="728"/>
                  </a:cubicBezTo>
                  <a:cubicBezTo>
                    <a:pt x="0" y="799"/>
                    <a:pt x="0" y="882"/>
                    <a:pt x="0" y="954"/>
                  </a:cubicBezTo>
                  <a:cubicBezTo>
                    <a:pt x="0" y="1061"/>
                    <a:pt x="36" y="1144"/>
                    <a:pt x="60" y="1240"/>
                  </a:cubicBezTo>
                  <a:cubicBezTo>
                    <a:pt x="131" y="1430"/>
                    <a:pt x="262" y="1573"/>
                    <a:pt x="453" y="1680"/>
                  </a:cubicBezTo>
                  <a:cubicBezTo>
                    <a:pt x="524" y="1728"/>
                    <a:pt x="608" y="1752"/>
                    <a:pt x="715" y="1787"/>
                  </a:cubicBezTo>
                  <a:cubicBezTo>
                    <a:pt x="750" y="1787"/>
                    <a:pt x="786" y="1799"/>
                    <a:pt x="822" y="1799"/>
                  </a:cubicBezTo>
                  <a:cubicBezTo>
                    <a:pt x="844" y="1801"/>
                    <a:pt x="867" y="1802"/>
                    <a:pt x="889" y="1802"/>
                  </a:cubicBezTo>
                  <a:cubicBezTo>
                    <a:pt x="1304" y="1802"/>
                    <a:pt x="1683" y="1491"/>
                    <a:pt x="1751" y="1073"/>
                  </a:cubicBezTo>
                  <a:cubicBezTo>
                    <a:pt x="1786" y="871"/>
                    <a:pt x="1751" y="680"/>
                    <a:pt x="1679" y="525"/>
                  </a:cubicBezTo>
                  <a:cubicBezTo>
                    <a:pt x="1643" y="430"/>
                    <a:pt x="1596" y="359"/>
                    <a:pt x="1512" y="287"/>
                  </a:cubicBezTo>
                  <a:cubicBezTo>
                    <a:pt x="1453" y="228"/>
                    <a:pt x="1382" y="168"/>
                    <a:pt x="1298" y="120"/>
                  </a:cubicBezTo>
                  <a:cubicBezTo>
                    <a:pt x="1215" y="73"/>
                    <a:pt x="1120" y="49"/>
                    <a:pt x="1024" y="25"/>
                  </a:cubicBezTo>
                  <a:cubicBezTo>
                    <a:pt x="964" y="9"/>
                    <a:pt x="902" y="1"/>
                    <a:pt x="84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26"/>
            <p:cNvSpPr/>
            <p:nvPr/>
          </p:nvSpPr>
          <p:spPr>
            <a:xfrm>
              <a:off x="3799275" y="1673800"/>
              <a:ext cx="66400" cy="63775"/>
            </a:xfrm>
            <a:custGeom>
              <a:avLst/>
              <a:gdLst/>
              <a:ahLst/>
              <a:cxnLst/>
              <a:rect l="l" t="t" r="r" b="b"/>
              <a:pathLst>
                <a:path w="2656" h="2551" extrusionOk="0">
                  <a:moveTo>
                    <a:pt x="1366" y="0"/>
                  </a:moveTo>
                  <a:cubicBezTo>
                    <a:pt x="1186" y="0"/>
                    <a:pt x="1002" y="38"/>
                    <a:pt x="846" y="121"/>
                  </a:cubicBezTo>
                  <a:cubicBezTo>
                    <a:pt x="762" y="169"/>
                    <a:pt x="679" y="205"/>
                    <a:pt x="608" y="264"/>
                  </a:cubicBezTo>
                  <a:cubicBezTo>
                    <a:pt x="369" y="443"/>
                    <a:pt x="191" y="717"/>
                    <a:pt x="131" y="1038"/>
                  </a:cubicBezTo>
                  <a:cubicBezTo>
                    <a:pt x="0" y="1729"/>
                    <a:pt x="465" y="2396"/>
                    <a:pt x="1143" y="2527"/>
                  </a:cubicBezTo>
                  <a:cubicBezTo>
                    <a:pt x="1215" y="2550"/>
                    <a:pt x="1286" y="2550"/>
                    <a:pt x="1370" y="2550"/>
                  </a:cubicBezTo>
                  <a:cubicBezTo>
                    <a:pt x="1453" y="2550"/>
                    <a:pt x="1560" y="2527"/>
                    <a:pt x="1643" y="2515"/>
                  </a:cubicBezTo>
                  <a:cubicBezTo>
                    <a:pt x="2120" y="2407"/>
                    <a:pt x="2525" y="2026"/>
                    <a:pt x="2632" y="1503"/>
                  </a:cubicBezTo>
                  <a:cubicBezTo>
                    <a:pt x="2644" y="1395"/>
                    <a:pt x="2655" y="1300"/>
                    <a:pt x="2644" y="1193"/>
                  </a:cubicBezTo>
                  <a:cubicBezTo>
                    <a:pt x="2644" y="1086"/>
                    <a:pt x="2620" y="1003"/>
                    <a:pt x="2596" y="907"/>
                  </a:cubicBezTo>
                  <a:cubicBezTo>
                    <a:pt x="2489" y="502"/>
                    <a:pt x="2144" y="169"/>
                    <a:pt x="1715" y="50"/>
                  </a:cubicBezTo>
                  <a:cubicBezTo>
                    <a:pt x="1679" y="26"/>
                    <a:pt x="1655" y="26"/>
                    <a:pt x="1620" y="14"/>
                  </a:cubicBezTo>
                  <a:cubicBezTo>
                    <a:pt x="1560" y="2"/>
                    <a:pt x="1501" y="2"/>
                    <a:pt x="1441" y="2"/>
                  </a:cubicBezTo>
                  <a:cubicBezTo>
                    <a:pt x="1416" y="1"/>
                    <a:pt x="1391" y="0"/>
                    <a:pt x="136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26"/>
            <p:cNvSpPr/>
            <p:nvPr/>
          </p:nvSpPr>
          <p:spPr>
            <a:xfrm>
              <a:off x="2952150" y="1372925"/>
              <a:ext cx="24425" cy="22850"/>
            </a:xfrm>
            <a:custGeom>
              <a:avLst/>
              <a:gdLst/>
              <a:ahLst/>
              <a:cxnLst/>
              <a:rect l="l" t="t" r="r" b="b"/>
              <a:pathLst>
                <a:path w="977" h="914" extrusionOk="0">
                  <a:moveTo>
                    <a:pt x="488" y="0"/>
                  </a:moveTo>
                  <a:cubicBezTo>
                    <a:pt x="262" y="0"/>
                    <a:pt x="72" y="143"/>
                    <a:pt x="36" y="369"/>
                  </a:cubicBezTo>
                  <a:cubicBezTo>
                    <a:pt x="0" y="619"/>
                    <a:pt x="155" y="857"/>
                    <a:pt x="417" y="905"/>
                  </a:cubicBezTo>
                  <a:cubicBezTo>
                    <a:pt x="446" y="911"/>
                    <a:pt x="474" y="913"/>
                    <a:pt x="503" y="913"/>
                  </a:cubicBezTo>
                  <a:cubicBezTo>
                    <a:pt x="719" y="913"/>
                    <a:pt x="911" y="757"/>
                    <a:pt x="953" y="536"/>
                  </a:cubicBezTo>
                  <a:cubicBezTo>
                    <a:pt x="977" y="357"/>
                    <a:pt x="905" y="191"/>
                    <a:pt x="774" y="84"/>
                  </a:cubicBezTo>
                  <a:cubicBezTo>
                    <a:pt x="715" y="36"/>
                    <a:pt x="655" y="12"/>
                    <a:pt x="57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26"/>
            <p:cNvSpPr/>
            <p:nvPr/>
          </p:nvSpPr>
          <p:spPr>
            <a:xfrm>
              <a:off x="3905825" y="1180125"/>
              <a:ext cx="33975" cy="32075"/>
            </a:xfrm>
            <a:custGeom>
              <a:avLst/>
              <a:gdLst/>
              <a:ahLst/>
              <a:cxnLst/>
              <a:rect l="l" t="t" r="r" b="b"/>
              <a:pathLst>
                <a:path w="1359" h="1283" extrusionOk="0">
                  <a:moveTo>
                    <a:pt x="669" y="0"/>
                  </a:moveTo>
                  <a:cubicBezTo>
                    <a:pt x="558" y="0"/>
                    <a:pt x="445" y="29"/>
                    <a:pt x="346" y="92"/>
                  </a:cubicBezTo>
                  <a:cubicBezTo>
                    <a:pt x="263" y="128"/>
                    <a:pt x="203" y="211"/>
                    <a:pt x="144" y="283"/>
                  </a:cubicBezTo>
                  <a:cubicBezTo>
                    <a:pt x="96" y="354"/>
                    <a:pt x="48" y="426"/>
                    <a:pt x="37" y="521"/>
                  </a:cubicBezTo>
                  <a:cubicBezTo>
                    <a:pt x="1" y="699"/>
                    <a:pt x="48" y="878"/>
                    <a:pt x="144" y="1009"/>
                  </a:cubicBezTo>
                  <a:cubicBezTo>
                    <a:pt x="203" y="1104"/>
                    <a:pt x="275" y="1164"/>
                    <a:pt x="346" y="1200"/>
                  </a:cubicBezTo>
                  <a:cubicBezTo>
                    <a:pt x="406" y="1235"/>
                    <a:pt x="465" y="1259"/>
                    <a:pt x="549" y="1259"/>
                  </a:cubicBezTo>
                  <a:cubicBezTo>
                    <a:pt x="584" y="1283"/>
                    <a:pt x="632" y="1283"/>
                    <a:pt x="668" y="1283"/>
                  </a:cubicBezTo>
                  <a:cubicBezTo>
                    <a:pt x="763" y="1283"/>
                    <a:pt x="858" y="1247"/>
                    <a:pt x="941" y="1223"/>
                  </a:cubicBezTo>
                  <a:cubicBezTo>
                    <a:pt x="1120" y="1128"/>
                    <a:pt x="1263" y="961"/>
                    <a:pt x="1287" y="759"/>
                  </a:cubicBezTo>
                  <a:cubicBezTo>
                    <a:pt x="1358" y="414"/>
                    <a:pt x="1120" y="68"/>
                    <a:pt x="775" y="9"/>
                  </a:cubicBezTo>
                  <a:cubicBezTo>
                    <a:pt x="740" y="3"/>
                    <a:pt x="705" y="0"/>
                    <a:pt x="669"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26"/>
            <p:cNvSpPr/>
            <p:nvPr/>
          </p:nvSpPr>
          <p:spPr>
            <a:xfrm>
              <a:off x="3663250" y="1438025"/>
              <a:ext cx="32175" cy="31950"/>
            </a:xfrm>
            <a:custGeom>
              <a:avLst/>
              <a:gdLst/>
              <a:ahLst/>
              <a:cxnLst/>
              <a:rect l="l" t="t" r="r" b="b"/>
              <a:pathLst>
                <a:path w="1287" h="1278" extrusionOk="0">
                  <a:moveTo>
                    <a:pt x="636" y="1"/>
                  </a:moveTo>
                  <a:cubicBezTo>
                    <a:pt x="545" y="1"/>
                    <a:pt x="457" y="26"/>
                    <a:pt x="381" y="51"/>
                  </a:cubicBezTo>
                  <a:cubicBezTo>
                    <a:pt x="286" y="99"/>
                    <a:pt x="215" y="158"/>
                    <a:pt x="155" y="230"/>
                  </a:cubicBezTo>
                  <a:cubicBezTo>
                    <a:pt x="95" y="289"/>
                    <a:pt x="60" y="373"/>
                    <a:pt x="36" y="456"/>
                  </a:cubicBezTo>
                  <a:cubicBezTo>
                    <a:pt x="36" y="468"/>
                    <a:pt x="24" y="504"/>
                    <a:pt x="24" y="528"/>
                  </a:cubicBezTo>
                  <a:cubicBezTo>
                    <a:pt x="0" y="611"/>
                    <a:pt x="0" y="682"/>
                    <a:pt x="24" y="742"/>
                  </a:cubicBezTo>
                  <a:cubicBezTo>
                    <a:pt x="60" y="1004"/>
                    <a:pt x="262" y="1218"/>
                    <a:pt x="548" y="1266"/>
                  </a:cubicBezTo>
                  <a:cubicBezTo>
                    <a:pt x="584" y="1274"/>
                    <a:pt x="622" y="1278"/>
                    <a:pt x="660" y="1278"/>
                  </a:cubicBezTo>
                  <a:cubicBezTo>
                    <a:pt x="737" y="1278"/>
                    <a:pt x="814" y="1262"/>
                    <a:pt x="869" y="1230"/>
                  </a:cubicBezTo>
                  <a:cubicBezTo>
                    <a:pt x="965" y="1206"/>
                    <a:pt x="1048" y="1147"/>
                    <a:pt x="1108" y="1087"/>
                  </a:cubicBezTo>
                  <a:cubicBezTo>
                    <a:pt x="1203" y="992"/>
                    <a:pt x="1262" y="873"/>
                    <a:pt x="1274" y="742"/>
                  </a:cubicBezTo>
                  <a:cubicBezTo>
                    <a:pt x="1286" y="682"/>
                    <a:pt x="1286" y="611"/>
                    <a:pt x="1274" y="551"/>
                  </a:cubicBezTo>
                  <a:cubicBezTo>
                    <a:pt x="1262" y="456"/>
                    <a:pt x="1227" y="349"/>
                    <a:pt x="1167" y="278"/>
                  </a:cubicBezTo>
                  <a:cubicBezTo>
                    <a:pt x="1119" y="206"/>
                    <a:pt x="1060" y="147"/>
                    <a:pt x="988" y="99"/>
                  </a:cubicBezTo>
                  <a:cubicBezTo>
                    <a:pt x="917" y="51"/>
                    <a:pt x="846" y="27"/>
                    <a:pt x="750" y="16"/>
                  </a:cubicBezTo>
                  <a:cubicBezTo>
                    <a:pt x="712" y="5"/>
                    <a:pt x="674" y="1"/>
                    <a:pt x="63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26"/>
            <p:cNvSpPr/>
            <p:nvPr/>
          </p:nvSpPr>
          <p:spPr>
            <a:xfrm>
              <a:off x="3771300" y="1209975"/>
              <a:ext cx="23525" cy="22375"/>
            </a:xfrm>
            <a:custGeom>
              <a:avLst/>
              <a:gdLst/>
              <a:ahLst/>
              <a:cxnLst/>
              <a:rect l="l" t="t" r="r" b="b"/>
              <a:pathLst>
                <a:path w="941" h="895" extrusionOk="0">
                  <a:moveTo>
                    <a:pt x="474" y="1"/>
                  </a:moveTo>
                  <a:cubicBezTo>
                    <a:pt x="258" y="1"/>
                    <a:pt x="56" y="167"/>
                    <a:pt x="12" y="363"/>
                  </a:cubicBezTo>
                  <a:cubicBezTo>
                    <a:pt x="12" y="398"/>
                    <a:pt x="0" y="446"/>
                    <a:pt x="0" y="470"/>
                  </a:cubicBezTo>
                  <a:cubicBezTo>
                    <a:pt x="0" y="577"/>
                    <a:pt x="48" y="660"/>
                    <a:pt x="107" y="744"/>
                  </a:cubicBezTo>
                  <a:cubicBezTo>
                    <a:pt x="167" y="779"/>
                    <a:pt x="238" y="839"/>
                    <a:pt x="334" y="875"/>
                  </a:cubicBezTo>
                  <a:cubicBezTo>
                    <a:pt x="345" y="875"/>
                    <a:pt x="357" y="887"/>
                    <a:pt x="369" y="887"/>
                  </a:cubicBezTo>
                  <a:cubicBezTo>
                    <a:pt x="409" y="891"/>
                    <a:pt x="444" y="894"/>
                    <a:pt x="477" y="894"/>
                  </a:cubicBezTo>
                  <a:cubicBezTo>
                    <a:pt x="524" y="894"/>
                    <a:pt x="566" y="889"/>
                    <a:pt x="607" y="875"/>
                  </a:cubicBezTo>
                  <a:cubicBezTo>
                    <a:pt x="762" y="815"/>
                    <a:pt x="881" y="696"/>
                    <a:pt x="893" y="529"/>
                  </a:cubicBezTo>
                  <a:cubicBezTo>
                    <a:pt x="941" y="291"/>
                    <a:pt x="774" y="53"/>
                    <a:pt x="536" y="6"/>
                  </a:cubicBezTo>
                  <a:cubicBezTo>
                    <a:pt x="515" y="2"/>
                    <a:pt x="495" y="1"/>
                    <a:pt x="47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26"/>
            <p:cNvSpPr/>
            <p:nvPr/>
          </p:nvSpPr>
          <p:spPr>
            <a:xfrm>
              <a:off x="3896300" y="1404575"/>
              <a:ext cx="24750" cy="22450"/>
            </a:xfrm>
            <a:custGeom>
              <a:avLst/>
              <a:gdLst/>
              <a:ahLst/>
              <a:cxnLst/>
              <a:rect l="l" t="t" r="r" b="b"/>
              <a:pathLst>
                <a:path w="990" h="898" extrusionOk="0">
                  <a:moveTo>
                    <a:pt x="502" y="0"/>
                  </a:moveTo>
                  <a:cubicBezTo>
                    <a:pt x="294" y="0"/>
                    <a:pt x="102" y="155"/>
                    <a:pt x="60" y="365"/>
                  </a:cubicBezTo>
                  <a:cubicBezTo>
                    <a:pt x="1" y="603"/>
                    <a:pt x="168" y="842"/>
                    <a:pt x="418" y="889"/>
                  </a:cubicBezTo>
                  <a:cubicBezTo>
                    <a:pt x="445" y="895"/>
                    <a:pt x="473" y="897"/>
                    <a:pt x="500" y="897"/>
                  </a:cubicBezTo>
                  <a:cubicBezTo>
                    <a:pt x="708" y="897"/>
                    <a:pt x="899" y="743"/>
                    <a:pt x="941" y="532"/>
                  </a:cubicBezTo>
                  <a:cubicBezTo>
                    <a:pt x="989" y="294"/>
                    <a:pt x="822" y="56"/>
                    <a:pt x="584" y="8"/>
                  </a:cubicBezTo>
                  <a:cubicBezTo>
                    <a:pt x="557" y="3"/>
                    <a:pt x="529" y="0"/>
                    <a:pt x="50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26"/>
            <p:cNvSpPr/>
            <p:nvPr/>
          </p:nvSpPr>
          <p:spPr>
            <a:xfrm>
              <a:off x="3314975" y="1411675"/>
              <a:ext cx="23550" cy="22800"/>
            </a:xfrm>
            <a:custGeom>
              <a:avLst/>
              <a:gdLst/>
              <a:ahLst/>
              <a:cxnLst/>
              <a:rect l="l" t="t" r="r" b="b"/>
              <a:pathLst>
                <a:path w="942" h="912" extrusionOk="0">
                  <a:moveTo>
                    <a:pt x="485" y="1"/>
                  </a:moveTo>
                  <a:cubicBezTo>
                    <a:pt x="456" y="1"/>
                    <a:pt x="430" y="4"/>
                    <a:pt x="406" y="10"/>
                  </a:cubicBezTo>
                  <a:cubicBezTo>
                    <a:pt x="322" y="22"/>
                    <a:pt x="227" y="81"/>
                    <a:pt x="156" y="141"/>
                  </a:cubicBezTo>
                  <a:cubicBezTo>
                    <a:pt x="96" y="200"/>
                    <a:pt x="60" y="272"/>
                    <a:pt x="49" y="367"/>
                  </a:cubicBezTo>
                  <a:cubicBezTo>
                    <a:pt x="1" y="570"/>
                    <a:pt x="108" y="772"/>
                    <a:pt x="287" y="855"/>
                  </a:cubicBezTo>
                  <a:cubicBezTo>
                    <a:pt x="334" y="867"/>
                    <a:pt x="358" y="891"/>
                    <a:pt x="406" y="903"/>
                  </a:cubicBezTo>
                  <a:cubicBezTo>
                    <a:pt x="441" y="909"/>
                    <a:pt x="474" y="912"/>
                    <a:pt x="505" y="912"/>
                  </a:cubicBezTo>
                  <a:cubicBezTo>
                    <a:pt x="537" y="912"/>
                    <a:pt x="566" y="909"/>
                    <a:pt x="596" y="903"/>
                  </a:cubicBezTo>
                  <a:cubicBezTo>
                    <a:pt x="620" y="903"/>
                    <a:pt x="632" y="891"/>
                    <a:pt x="644" y="891"/>
                  </a:cubicBezTo>
                  <a:cubicBezTo>
                    <a:pt x="739" y="831"/>
                    <a:pt x="822" y="772"/>
                    <a:pt x="870" y="677"/>
                  </a:cubicBezTo>
                  <a:cubicBezTo>
                    <a:pt x="870" y="665"/>
                    <a:pt x="882" y="653"/>
                    <a:pt x="882" y="653"/>
                  </a:cubicBezTo>
                  <a:cubicBezTo>
                    <a:pt x="906" y="605"/>
                    <a:pt x="918" y="570"/>
                    <a:pt x="930" y="534"/>
                  </a:cubicBezTo>
                  <a:cubicBezTo>
                    <a:pt x="942" y="474"/>
                    <a:pt x="942" y="427"/>
                    <a:pt x="930" y="367"/>
                  </a:cubicBezTo>
                  <a:cubicBezTo>
                    <a:pt x="918" y="296"/>
                    <a:pt x="882" y="212"/>
                    <a:pt x="834" y="153"/>
                  </a:cubicBezTo>
                  <a:cubicBezTo>
                    <a:pt x="787" y="81"/>
                    <a:pt x="680" y="22"/>
                    <a:pt x="572" y="10"/>
                  </a:cubicBezTo>
                  <a:cubicBezTo>
                    <a:pt x="543" y="4"/>
                    <a:pt x="513" y="1"/>
                    <a:pt x="48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26"/>
            <p:cNvSpPr/>
            <p:nvPr/>
          </p:nvSpPr>
          <p:spPr>
            <a:xfrm>
              <a:off x="3166450" y="1148200"/>
              <a:ext cx="18475" cy="4700"/>
            </a:xfrm>
            <a:custGeom>
              <a:avLst/>
              <a:gdLst/>
              <a:ahLst/>
              <a:cxnLst/>
              <a:rect l="l" t="t" r="r" b="b"/>
              <a:pathLst>
                <a:path w="739" h="188" extrusionOk="0">
                  <a:moveTo>
                    <a:pt x="1" y="0"/>
                  </a:moveTo>
                  <a:cubicBezTo>
                    <a:pt x="60" y="83"/>
                    <a:pt x="155" y="155"/>
                    <a:pt x="275" y="179"/>
                  </a:cubicBezTo>
                  <a:cubicBezTo>
                    <a:pt x="304" y="185"/>
                    <a:pt x="334" y="188"/>
                    <a:pt x="364" y="188"/>
                  </a:cubicBezTo>
                  <a:cubicBezTo>
                    <a:pt x="394" y="188"/>
                    <a:pt x="423" y="185"/>
                    <a:pt x="453" y="179"/>
                  </a:cubicBezTo>
                  <a:cubicBezTo>
                    <a:pt x="548" y="155"/>
                    <a:pt x="632" y="95"/>
                    <a:pt x="691" y="24"/>
                  </a:cubicBezTo>
                  <a:cubicBezTo>
                    <a:pt x="715" y="24"/>
                    <a:pt x="727" y="12"/>
                    <a:pt x="739"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26"/>
            <p:cNvSpPr/>
            <p:nvPr/>
          </p:nvSpPr>
          <p:spPr>
            <a:xfrm>
              <a:off x="3852550" y="2017750"/>
              <a:ext cx="33950" cy="31775"/>
            </a:xfrm>
            <a:custGeom>
              <a:avLst/>
              <a:gdLst/>
              <a:ahLst/>
              <a:cxnLst/>
              <a:rect l="l" t="t" r="r" b="b"/>
              <a:pathLst>
                <a:path w="1358" h="1271" extrusionOk="0">
                  <a:moveTo>
                    <a:pt x="691" y="0"/>
                  </a:moveTo>
                  <a:cubicBezTo>
                    <a:pt x="640" y="0"/>
                    <a:pt x="590" y="6"/>
                    <a:pt x="548" y="20"/>
                  </a:cubicBezTo>
                  <a:cubicBezTo>
                    <a:pt x="489" y="44"/>
                    <a:pt x="441" y="56"/>
                    <a:pt x="394" y="79"/>
                  </a:cubicBezTo>
                  <a:cubicBezTo>
                    <a:pt x="310" y="127"/>
                    <a:pt x="227" y="187"/>
                    <a:pt x="191" y="258"/>
                  </a:cubicBezTo>
                  <a:cubicBezTo>
                    <a:pt x="132" y="341"/>
                    <a:pt x="84" y="425"/>
                    <a:pt x="72" y="520"/>
                  </a:cubicBezTo>
                  <a:cubicBezTo>
                    <a:pt x="1" y="853"/>
                    <a:pt x="239" y="1199"/>
                    <a:pt x="572" y="1258"/>
                  </a:cubicBezTo>
                  <a:cubicBezTo>
                    <a:pt x="614" y="1267"/>
                    <a:pt x="655" y="1271"/>
                    <a:pt x="696" y="1271"/>
                  </a:cubicBezTo>
                  <a:cubicBezTo>
                    <a:pt x="996" y="1271"/>
                    <a:pt x="1270" y="1051"/>
                    <a:pt x="1322" y="758"/>
                  </a:cubicBezTo>
                  <a:cubicBezTo>
                    <a:pt x="1358" y="556"/>
                    <a:pt x="1310" y="365"/>
                    <a:pt x="1191" y="234"/>
                  </a:cubicBezTo>
                  <a:cubicBezTo>
                    <a:pt x="1108" y="163"/>
                    <a:pt x="1036" y="91"/>
                    <a:pt x="953" y="56"/>
                  </a:cubicBezTo>
                  <a:cubicBezTo>
                    <a:pt x="917" y="44"/>
                    <a:pt x="870" y="20"/>
                    <a:pt x="834" y="8"/>
                  </a:cubicBezTo>
                  <a:lnTo>
                    <a:pt x="798" y="8"/>
                  </a:lnTo>
                  <a:cubicBezTo>
                    <a:pt x="764" y="3"/>
                    <a:pt x="727" y="0"/>
                    <a:pt x="69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26"/>
            <p:cNvSpPr/>
            <p:nvPr/>
          </p:nvSpPr>
          <p:spPr>
            <a:xfrm>
              <a:off x="3796600" y="1402900"/>
              <a:ext cx="13700" cy="13525"/>
            </a:xfrm>
            <a:custGeom>
              <a:avLst/>
              <a:gdLst/>
              <a:ahLst/>
              <a:cxnLst/>
              <a:rect l="l" t="t" r="r" b="b"/>
              <a:pathLst>
                <a:path w="548" h="541" extrusionOk="0">
                  <a:moveTo>
                    <a:pt x="290" y="0"/>
                  </a:moveTo>
                  <a:cubicBezTo>
                    <a:pt x="164" y="0"/>
                    <a:pt x="55" y="89"/>
                    <a:pt x="12" y="206"/>
                  </a:cubicBezTo>
                  <a:lnTo>
                    <a:pt x="12" y="242"/>
                  </a:lnTo>
                  <a:cubicBezTo>
                    <a:pt x="0" y="397"/>
                    <a:pt x="72" y="528"/>
                    <a:pt x="226" y="540"/>
                  </a:cubicBezTo>
                  <a:lnTo>
                    <a:pt x="250" y="540"/>
                  </a:lnTo>
                  <a:cubicBezTo>
                    <a:pt x="259" y="540"/>
                    <a:pt x="267" y="541"/>
                    <a:pt x="276" y="541"/>
                  </a:cubicBezTo>
                  <a:cubicBezTo>
                    <a:pt x="385" y="541"/>
                    <a:pt x="480" y="471"/>
                    <a:pt x="524" y="361"/>
                  </a:cubicBezTo>
                  <a:cubicBezTo>
                    <a:pt x="524" y="349"/>
                    <a:pt x="536" y="325"/>
                    <a:pt x="536" y="313"/>
                  </a:cubicBezTo>
                  <a:cubicBezTo>
                    <a:pt x="548" y="242"/>
                    <a:pt x="536" y="170"/>
                    <a:pt x="488" y="123"/>
                  </a:cubicBezTo>
                  <a:cubicBezTo>
                    <a:pt x="476" y="99"/>
                    <a:pt x="465" y="87"/>
                    <a:pt x="453" y="63"/>
                  </a:cubicBezTo>
                  <a:cubicBezTo>
                    <a:pt x="417" y="28"/>
                    <a:pt x="369" y="16"/>
                    <a:pt x="334" y="4"/>
                  </a:cubicBezTo>
                  <a:cubicBezTo>
                    <a:pt x="319" y="1"/>
                    <a:pt x="304" y="0"/>
                    <a:pt x="29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26"/>
            <p:cNvSpPr/>
            <p:nvPr/>
          </p:nvSpPr>
          <p:spPr>
            <a:xfrm>
              <a:off x="3563825" y="1305250"/>
              <a:ext cx="12825" cy="13225"/>
            </a:xfrm>
            <a:custGeom>
              <a:avLst/>
              <a:gdLst/>
              <a:ahLst/>
              <a:cxnLst/>
              <a:rect l="l" t="t" r="r" b="b"/>
              <a:pathLst>
                <a:path w="513" h="529" extrusionOk="0">
                  <a:moveTo>
                    <a:pt x="253" y="0"/>
                  </a:moveTo>
                  <a:cubicBezTo>
                    <a:pt x="208" y="0"/>
                    <a:pt x="161" y="13"/>
                    <a:pt x="108" y="40"/>
                  </a:cubicBezTo>
                  <a:cubicBezTo>
                    <a:pt x="60" y="64"/>
                    <a:pt x="12" y="124"/>
                    <a:pt x="1" y="219"/>
                  </a:cubicBezTo>
                  <a:lnTo>
                    <a:pt x="1" y="338"/>
                  </a:lnTo>
                  <a:lnTo>
                    <a:pt x="1" y="350"/>
                  </a:lnTo>
                  <a:cubicBezTo>
                    <a:pt x="24" y="433"/>
                    <a:pt x="96" y="516"/>
                    <a:pt x="191" y="528"/>
                  </a:cubicBezTo>
                  <a:lnTo>
                    <a:pt x="298" y="528"/>
                  </a:lnTo>
                  <a:cubicBezTo>
                    <a:pt x="322" y="516"/>
                    <a:pt x="370" y="505"/>
                    <a:pt x="393" y="481"/>
                  </a:cubicBezTo>
                  <a:cubicBezTo>
                    <a:pt x="441" y="445"/>
                    <a:pt x="489" y="397"/>
                    <a:pt x="501" y="326"/>
                  </a:cubicBezTo>
                  <a:cubicBezTo>
                    <a:pt x="513" y="266"/>
                    <a:pt x="501" y="183"/>
                    <a:pt x="477" y="147"/>
                  </a:cubicBezTo>
                  <a:cubicBezTo>
                    <a:pt x="441" y="88"/>
                    <a:pt x="370" y="28"/>
                    <a:pt x="298" y="4"/>
                  </a:cubicBezTo>
                  <a:cubicBezTo>
                    <a:pt x="283" y="2"/>
                    <a:pt x="268" y="0"/>
                    <a:pt x="25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26"/>
            <p:cNvSpPr/>
            <p:nvPr/>
          </p:nvSpPr>
          <p:spPr>
            <a:xfrm>
              <a:off x="3679325" y="1251700"/>
              <a:ext cx="13400" cy="13375"/>
            </a:xfrm>
            <a:custGeom>
              <a:avLst/>
              <a:gdLst/>
              <a:ahLst/>
              <a:cxnLst/>
              <a:rect l="l" t="t" r="r" b="b"/>
              <a:pathLst>
                <a:path w="536" h="535" extrusionOk="0">
                  <a:moveTo>
                    <a:pt x="290" y="0"/>
                  </a:moveTo>
                  <a:cubicBezTo>
                    <a:pt x="155" y="0"/>
                    <a:pt x="46" y="99"/>
                    <a:pt x="24" y="218"/>
                  </a:cubicBezTo>
                  <a:cubicBezTo>
                    <a:pt x="0" y="289"/>
                    <a:pt x="24" y="349"/>
                    <a:pt x="48" y="408"/>
                  </a:cubicBezTo>
                  <a:cubicBezTo>
                    <a:pt x="95" y="468"/>
                    <a:pt x="155" y="515"/>
                    <a:pt x="226" y="527"/>
                  </a:cubicBezTo>
                  <a:cubicBezTo>
                    <a:pt x="248" y="532"/>
                    <a:pt x="270" y="535"/>
                    <a:pt x="291" y="535"/>
                  </a:cubicBezTo>
                  <a:cubicBezTo>
                    <a:pt x="416" y="535"/>
                    <a:pt x="516" y="447"/>
                    <a:pt x="536" y="325"/>
                  </a:cubicBezTo>
                  <a:lnTo>
                    <a:pt x="536" y="206"/>
                  </a:lnTo>
                  <a:cubicBezTo>
                    <a:pt x="512" y="111"/>
                    <a:pt x="441" y="39"/>
                    <a:pt x="334" y="3"/>
                  </a:cubicBezTo>
                  <a:cubicBezTo>
                    <a:pt x="319" y="1"/>
                    <a:pt x="304" y="0"/>
                    <a:pt x="29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26"/>
            <p:cNvSpPr/>
            <p:nvPr/>
          </p:nvSpPr>
          <p:spPr>
            <a:xfrm>
              <a:off x="3144725" y="1163875"/>
              <a:ext cx="14600" cy="13400"/>
            </a:xfrm>
            <a:custGeom>
              <a:avLst/>
              <a:gdLst/>
              <a:ahLst/>
              <a:cxnLst/>
              <a:rect l="l" t="t" r="r" b="b"/>
              <a:pathLst>
                <a:path w="584" h="536" extrusionOk="0">
                  <a:moveTo>
                    <a:pt x="294" y="0"/>
                  </a:moveTo>
                  <a:cubicBezTo>
                    <a:pt x="163" y="0"/>
                    <a:pt x="57" y="81"/>
                    <a:pt x="36" y="218"/>
                  </a:cubicBezTo>
                  <a:cubicBezTo>
                    <a:pt x="1" y="361"/>
                    <a:pt x="96" y="504"/>
                    <a:pt x="239" y="528"/>
                  </a:cubicBezTo>
                  <a:cubicBezTo>
                    <a:pt x="261" y="533"/>
                    <a:pt x="282" y="535"/>
                    <a:pt x="303" y="535"/>
                  </a:cubicBezTo>
                  <a:cubicBezTo>
                    <a:pt x="429" y="535"/>
                    <a:pt x="528" y="448"/>
                    <a:pt x="548" y="326"/>
                  </a:cubicBezTo>
                  <a:cubicBezTo>
                    <a:pt x="584" y="171"/>
                    <a:pt x="489" y="40"/>
                    <a:pt x="346" y="4"/>
                  </a:cubicBezTo>
                  <a:cubicBezTo>
                    <a:pt x="328" y="1"/>
                    <a:pt x="311" y="0"/>
                    <a:pt x="294"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26"/>
            <p:cNvSpPr/>
            <p:nvPr/>
          </p:nvSpPr>
          <p:spPr>
            <a:xfrm>
              <a:off x="3218550" y="1236775"/>
              <a:ext cx="14300" cy="13050"/>
            </a:xfrm>
            <a:custGeom>
              <a:avLst/>
              <a:gdLst/>
              <a:ahLst/>
              <a:cxnLst/>
              <a:rect l="l" t="t" r="r" b="b"/>
              <a:pathLst>
                <a:path w="572" h="522" extrusionOk="0">
                  <a:moveTo>
                    <a:pt x="284" y="1"/>
                  </a:moveTo>
                  <a:cubicBezTo>
                    <a:pt x="173" y="1"/>
                    <a:pt x="78" y="69"/>
                    <a:pt x="36" y="184"/>
                  </a:cubicBezTo>
                  <a:cubicBezTo>
                    <a:pt x="36" y="207"/>
                    <a:pt x="24" y="219"/>
                    <a:pt x="24" y="219"/>
                  </a:cubicBezTo>
                  <a:cubicBezTo>
                    <a:pt x="0" y="350"/>
                    <a:pt x="84" y="481"/>
                    <a:pt x="238" y="517"/>
                  </a:cubicBezTo>
                  <a:cubicBezTo>
                    <a:pt x="255" y="520"/>
                    <a:pt x="272" y="521"/>
                    <a:pt x="289" y="521"/>
                  </a:cubicBezTo>
                  <a:cubicBezTo>
                    <a:pt x="343" y="521"/>
                    <a:pt x="395" y="506"/>
                    <a:pt x="441" y="469"/>
                  </a:cubicBezTo>
                  <a:cubicBezTo>
                    <a:pt x="488" y="422"/>
                    <a:pt x="536" y="386"/>
                    <a:pt x="548" y="303"/>
                  </a:cubicBezTo>
                  <a:cubicBezTo>
                    <a:pt x="572" y="172"/>
                    <a:pt x="488" y="41"/>
                    <a:pt x="357" y="5"/>
                  </a:cubicBezTo>
                  <a:lnTo>
                    <a:pt x="334" y="5"/>
                  </a:lnTo>
                  <a:cubicBezTo>
                    <a:pt x="317" y="2"/>
                    <a:pt x="300" y="1"/>
                    <a:pt x="28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26"/>
            <p:cNvSpPr/>
            <p:nvPr/>
          </p:nvSpPr>
          <p:spPr>
            <a:xfrm>
              <a:off x="3135200" y="1280250"/>
              <a:ext cx="13725" cy="13400"/>
            </a:xfrm>
            <a:custGeom>
              <a:avLst/>
              <a:gdLst/>
              <a:ahLst/>
              <a:cxnLst/>
              <a:rect l="l" t="t" r="r" b="b"/>
              <a:pathLst>
                <a:path w="549" h="536" extrusionOk="0">
                  <a:moveTo>
                    <a:pt x="277" y="0"/>
                  </a:moveTo>
                  <a:cubicBezTo>
                    <a:pt x="158" y="0"/>
                    <a:pt x="34" y="81"/>
                    <a:pt x="12" y="219"/>
                  </a:cubicBezTo>
                  <a:lnTo>
                    <a:pt x="12" y="242"/>
                  </a:lnTo>
                  <a:cubicBezTo>
                    <a:pt x="1" y="385"/>
                    <a:pt x="84" y="504"/>
                    <a:pt x="215" y="528"/>
                  </a:cubicBezTo>
                  <a:cubicBezTo>
                    <a:pt x="237" y="533"/>
                    <a:pt x="259" y="536"/>
                    <a:pt x="280" y="536"/>
                  </a:cubicBezTo>
                  <a:cubicBezTo>
                    <a:pt x="405" y="536"/>
                    <a:pt x="506" y="448"/>
                    <a:pt x="536" y="326"/>
                  </a:cubicBezTo>
                  <a:cubicBezTo>
                    <a:pt x="548" y="207"/>
                    <a:pt x="501" y="100"/>
                    <a:pt x="393" y="40"/>
                  </a:cubicBezTo>
                  <a:cubicBezTo>
                    <a:pt x="370" y="28"/>
                    <a:pt x="358" y="4"/>
                    <a:pt x="322" y="4"/>
                  </a:cubicBezTo>
                  <a:cubicBezTo>
                    <a:pt x="307" y="2"/>
                    <a:pt x="292" y="0"/>
                    <a:pt x="27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03" name="Google Shape;3703;p26"/>
          <p:cNvGrpSpPr/>
          <p:nvPr/>
        </p:nvGrpSpPr>
        <p:grpSpPr>
          <a:xfrm flipH="1">
            <a:off x="-56" y="28"/>
            <a:ext cx="2361918" cy="1745366"/>
            <a:chOff x="2924750" y="1147900"/>
            <a:chExt cx="1220125" cy="901625"/>
          </a:xfrm>
        </p:grpSpPr>
        <p:sp>
          <p:nvSpPr>
            <p:cNvPr id="3704" name="Google Shape;3704;p26"/>
            <p:cNvSpPr/>
            <p:nvPr/>
          </p:nvSpPr>
          <p:spPr>
            <a:xfrm>
              <a:off x="2925350" y="1181225"/>
              <a:ext cx="175" cy="250"/>
            </a:xfrm>
            <a:custGeom>
              <a:avLst/>
              <a:gdLst/>
              <a:ahLst/>
              <a:cxnLst/>
              <a:rect l="l" t="t" r="r" b="b"/>
              <a:pathLst>
                <a:path w="7" h="10" extrusionOk="0">
                  <a:moveTo>
                    <a:pt x="1" y="1"/>
                  </a:moveTo>
                  <a:cubicBezTo>
                    <a:pt x="1" y="7"/>
                    <a:pt x="4" y="10"/>
                    <a:pt x="5" y="10"/>
                  </a:cubicBezTo>
                  <a:cubicBezTo>
                    <a:pt x="7" y="10"/>
                    <a:pt x="7" y="7"/>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26"/>
            <p:cNvSpPr/>
            <p:nvPr/>
          </p:nvSpPr>
          <p:spPr>
            <a:xfrm>
              <a:off x="2925650" y="1181825"/>
              <a:ext cx="325" cy="400"/>
            </a:xfrm>
            <a:custGeom>
              <a:avLst/>
              <a:gdLst/>
              <a:ahLst/>
              <a:cxnLst/>
              <a:rect l="l" t="t" r="r" b="b"/>
              <a:pathLst>
                <a:path w="13" h="16" extrusionOk="0">
                  <a:moveTo>
                    <a:pt x="1" y="0"/>
                  </a:moveTo>
                  <a:cubicBezTo>
                    <a:pt x="1" y="10"/>
                    <a:pt x="8" y="12"/>
                    <a:pt x="11" y="12"/>
                  </a:cubicBezTo>
                  <a:lnTo>
                    <a:pt x="11" y="12"/>
                  </a:lnTo>
                  <a:cubicBezTo>
                    <a:pt x="10" y="8"/>
                    <a:pt x="7" y="0"/>
                    <a:pt x="1" y="0"/>
                  </a:cubicBezTo>
                  <a:close/>
                  <a:moveTo>
                    <a:pt x="11" y="12"/>
                  </a:moveTo>
                  <a:lnTo>
                    <a:pt x="11" y="12"/>
                  </a:lnTo>
                  <a:cubicBezTo>
                    <a:pt x="12" y="14"/>
                    <a:pt x="12" y="16"/>
                    <a:pt x="12" y="16"/>
                  </a:cubicBezTo>
                  <a:cubicBezTo>
                    <a:pt x="12" y="16"/>
                    <a:pt x="12" y="15"/>
                    <a:pt x="12" y="12"/>
                  </a:cubicBezTo>
                  <a:cubicBezTo>
                    <a:pt x="12" y="12"/>
                    <a:pt x="12" y="12"/>
                    <a:pt x="11"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26"/>
            <p:cNvSpPr/>
            <p:nvPr/>
          </p:nvSpPr>
          <p:spPr>
            <a:xfrm>
              <a:off x="2926250" y="1182425"/>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26"/>
            <p:cNvSpPr/>
            <p:nvPr/>
          </p:nvSpPr>
          <p:spPr>
            <a:xfrm>
              <a:off x="2924750" y="1179750"/>
              <a:ext cx="25" cy="300"/>
            </a:xfrm>
            <a:custGeom>
              <a:avLst/>
              <a:gdLst/>
              <a:ahLst/>
              <a:cxnLst/>
              <a:rect l="l" t="t" r="r" b="b"/>
              <a:pathLst>
                <a:path w="1" h="12" extrusionOk="0">
                  <a:moveTo>
                    <a:pt x="1" y="0"/>
                  </a:moveTo>
                  <a:lnTo>
                    <a:pt x="1" y="0"/>
                  </a:lnTo>
                  <a:lnTo>
                    <a:pt x="1" y="12"/>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26"/>
            <p:cNvSpPr/>
            <p:nvPr/>
          </p:nvSpPr>
          <p:spPr>
            <a:xfrm>
              <a:off x="2925350" y="1181225"/>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26"/>
            <p:cNvSpPr/>
            <p:nvPr/>
          </p:nvSpPr>
          <p:spPr>
            <a:xfrm>
              <a:off x="2931900" y="1162175"/>
              <a:ext cx="86650" cy="19375"/>
            </a:xfrm>
            <a:custGeom>
              <a:avLst/>
              <a:gdLst/>
              <a:ahLst/>
              <a:cxnLst/>
              <a:rect l="l" t="t" r="r" b="b"/>
              <a:pathLst>
                <a:path w="3466" h="775" extrusionOk="0">
                  <a:moveTo>
                    <a:pt x="3465" y="1"/>
                  </a:moveTo>
                  <a:lnTo>
                    <a:pt x="1" y="524"/>
                  </a:lnTo>
                  <a:lnTo>
                    <a:pt x="1" y="608"/>
                  </a:lnTo>
                  <a:lnTo>
                    <a:pt x="274" y="775"/>
                  </a:lnTo>
                  <a:lnTo>
                    <a:pt x="3382" y="298"/>
                  </a:lnTo>
                  <a:lnTo>
                    <a:pt x="346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26"/>
            <p:cNvSpPr/>
            <p:nvPr/>
          </p:nvSpPr>
          <p:spPr>
            <a:xfrm>
              <a:off x="3024175" y="1148200"/>
              <a:ext cx="134275" cy="20250"/>
            </a:xfrm>
            <a:custGeom>
              <a:avLst/>
              <a:gdLst/>
              <a:ahLst/>
              <a:cxnLst/>
              <a:rect l="l" t="t" r="r" b="b"/>
              <a:pathLst>
                <a:path w="5371" h="810" extrusionOk="0">
                  <a:moveTo>
                    <a:pt x="3489" y="0"/>
                  </a:moveTo>
                  <a:lnTo>
                    <a:pt x="72" y="512"/>
                  </a:lnTo>
                  <a:lnTo>
                    <a:pt x="1" y="810"/>
                  </a:lnTo>
                  <a:lnTo>
                    <a:pt x="537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26"/>
            <p:cNvSpPr/>
            <p:nvPr/>
          </p:nvSpPr>
          <p:spPr>
            <a:xfrm>
              <a:off x="3114950" y="1293450"/>
              <a:ext cx="203925" cy="127125"/>
            </a:xfrm>
            <a:custGeom>
              <a:avLst/>
              <a:gdLst/>
              <a:ahLst/>
              <a:cxnLst/>
              <a:rect l="l" t="t" r="r" b="b"/>
              <a:pathLst>
                <a:path w="8157" h="5085" extrusionOk="0">
                  <a:moveTo>
                    <a:pt x="287" y="0"/>
                  </a:moveTo>
                  <a:lnTo>
                    <a:pt x="1" y="155"/>
                  </a:lnTo>
                  <a:lnTo>
                    <a:pt x="8050" y="5084"/>
                  </a:lnTo>
                  <a:cubicBezTo>
                    <a:pt x="8073" y="4989"/>
                    <a:pt x="8109" y="4918"/>
                    <a:pt x="8157" y="4858"/>
                  </a:cubicBezTo>
                  <a:lnTo>
                    <a:pt x="8109" y="4798"/>
                  </a:lnTo>
                  <a:lnTo>
                    <a:pt x="28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26"/>
            <p:cNvSpPr/>
            <p:nvPr/>
          </p:nvSpPr>
          <p:spPr>
            <a:xfrm>
              <a:off x="2925950" y="1177350"/>
              <a:ext cx="77425" cy="50325"/>
            </a:xfrm>
            <a:custGeom>
              <a:avLst/>
              <a:gdLst/>
              <a:ahLst/>
              <a:cxnLst/>
              <a:rect l="l" t="t" r="r" b="b"/>
              <a:pathLst>
                <a:path w="3097" h="2013" extrusionOk="0">
                  <a:moveTo>
                    <a:pt x="0" y="179"/>
                  </a:moveTo>
                  <a:cubicBezTo>
                    <a:pt x="25" y="196"/>
                    <a:pt x="44" y="207"/>
                    <a:pt x="66" y="212"/>
                  </a:cubicBezTo>
                  <a:lnTo>
                    <a:pt x="66" y="212"/>
                  </a:lnTo>
                  <a:lnTo>
                    <a:pt x="12" y="179"/>
                  </a:lnTo>
                  <a:close/>
                  <a:moveTo>
                    <a:pt x="239" y="1"/>
                  </a:moveTo>
                  <a:lnTo>
                    <a:pt x="239" y="84"/>
                  </a:lnTo>
                  <a:cubicBezTo>
                    <a:pt x="239" y="150"/>
                    <a:pt x="188" y="216"/>
                    <a:pt x="114" y="216"/>
                  </a:cubicBezTo>
                  <a:cubicBezTo>
                    <a:pt x="108" y="216"/>
                    <a:pt x="102" y="216"/>
                    <a:pt x="96" y="215"/>
                  </a:cubicBezTo>
                  <a:cubicBezTo>
                    <a:pt x="85" y="215"/>
                    <a:pt x="75" y="214"/>
                    <a:pt x="66" y="212"/>
                  </a:cubicBezTo>
                  <a:lnTo>
                    <a:pt x="66" y="212"/>
                  </a:lnTo>
                  <a:lnTo>
                    <a:pt x="3025" y="2013"/>
                  </a:lnTo>
                  <a:lnTo>
                    <a:pt x="3096" y="1727"/>
                  </a:lnTo>
                  <a:lnTo>
                    <a:pt x="512" y="168"/>
                  </a:lnTo>
                  <a:lnTo>
                    <a:pt x="23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26"/>
            <p:cNvSpPr/>
            <p:nvPr/>
          </p:nvSpPr>
          <p:spPr>
            <a:xfrm>
              <a:off x="3007800" y="1224975"/>
              <a:ext cx="107175" cy="68200"/>
            </a:xfrm>
            <a:custGeom>
              <a:avLst/>
              <a:gdLst/>
              <a:ahLst/>
              <a:cxnLst/>
              <a:rect l="l" t="t" r="r" b="b"/>
              <a:pathLst>
                <a:path w="4287" h="2728" extrusionOk="0">
                  <a:moveTo>
                    <a:pt x="72" y="1"/>
                  </a:moveTo>
                  <a:lnTo>
                    <a:pt x="1" y="287"/>
                  </a:lnTo>
                  <a:lnTo>
                    <a:pt x="4001" y="2727"/>
                  </a:lnTo>
                  <a:lnTo>
                    <a:pt x="4287" y="2584"/>
                  </a:lnTo>
                  <a:lnTo>
                    <a:pt x="7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26"/>
            <p:cNvSpPr/>
            <p:nvPr/>
          </p:nvSpPr>
          <p:spPr>
            <a:xfrm>
              <a:off x="2924750" y="1180025"/>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26"/>
            <p:cNvSpPr/>
            <p:nvPr/>
          </p:nvSpPr>
          <p:spPr>
            <a:xfrm>
              <a:off x="2926250" y="1182425"/>
              <a:ext cx="25" cy="25"/>
            </a:xfrm>
            <a:custGeom>
              <a:avLst/>
              <a:gdLst/>
              <a:ahLst/>
              <a:cxnLst/>
              <a:rect l="l" t="t" r="r" b="b"/>
              <a:pathLst>
                <a:path w="1" h="1" extrusionOk="0">
                  <a:moveTo>
                    <a:pt x="0" y="0"/>
                  </a:move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26"/>
            <p:cNvSpPr/>
            <p:nvPr/>
          </p:nvSpPr>
          <p:spPr>
            <a:xfrm>
              <a:off x="2925350" y="1181225"/>
              <a:ext cx="25" cy="325"/>
            </a:xfrm>
            <a:custGeom>
              <a:avLst/>
              <a:gdLst/>
              <a:ahLst/>
              <a:cxnLst/>
              <a:rect l="l" t="t" r="r" b="b"/>
              <a:pathLst>
                <a:path w="1" h="13" extrusionOk="0">
                  <a:moveTo>
                    <a:pt x="1" y="1"/>
                  </a:moveTo>
                  <a:lnTo>
                    <a:pt x="1" y="1"/>
                  </a:lnTo>
                  <a:lnTo>
                    <a:pt x="1" y="1"/>
                  </a:lnTo>
                  <a:cubicBezTo>
                    <a:pt x="1" y="1"/>
                    <a:pt x="1" y="13"/>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26"/>
            <p:cNvSpPr/>
            <p:nvPr/>
          </p:nvSpPr>
          <p:spPr>
            <a:xfrm>
              <a:off x="2924750" y="1148200"/>
              <a:ext cx="7175" cy="34850"/>
            </a:xfrm>
            <a:custGeom>
              <a:avLst/>
              <a:gdLst/>
              <a:ahLst/>
              <a:cxnLst/>
              <a:rect l="l" t="t" r="r" b="b"/>
              <a:pathLst>
                <a:path w="287" h="1394" extrusionOk="0">
                  <a:moveTo>
                    <a:pt x="1" y="0"/>
                  </a:moveTo>
                  <a:lnTo>
                    <a:pt x="1" y="1250"/>
                  </a:lnTo>
                  <a:lnTo>
                    <a:pt x="1" y="1262"/>
                  </a:lnTo>
                  <a:lnTo>
                    <a:pt x="1" y="1274"/>
                  </a:lnTo>
                  <a:lnTo>
                    <a:pt x="1" y="1286"/>
                  </a:lnTo>
                  <a:lnTo>
                    <a:pt x="1" y="1310"/>
                  </a:lnTo>
                  <a:lnTo>
                    <a:pt x="1" y="1322"/>
                  </a:lnTo>
                  <a:lnTo>
                    <a:pt x="1" y="1334"/>
                  </a:lnTo>
                  <a:lnTo>
                    <a:pt x="1" y="1345"/>
                  </a:lnTo>
                  <a:lnTo>
                    <a:pt x="25" y="1357"/>
                  </a:lnTo>
                  <a:cubicBezTo>
                    <a:pt x="48" y="1381"/>
                    <a:pt x="84" y="1393"/>
                    <a:pt x="108" y="1393"/>
                  </a:cubicBezTo>
                  <a:cubicBezTo>
                    <a:pt x="227" y="1393"/>
                    <a:pt x="287" y="1334"/>
                    <a:pt x="287" y="1250"/>
                  </a:cubicBezTo>
                  <a:lnTo>
                    <a:pt x="287" y="1167"/>
                  </a:lnTo>
                  <a:lnTo>
                    <a:pt x="287" y="1083"/>
                  </a:lnTo>
                  <a:lnTo>
                    <a:pt x="28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26"/>
            <p:cNvSpPr/>
            <p:nvPr/>
          </p:nvSpPr>
          <p:spPr>
            <a:xfrm>
              <a:off x="2963750" y="1147900"/>
              <a:ext cx="65800" cy="224750"/>
            </a:xfrm>
            <a:custGeom>
              <a:avLst/>
              <a:gdLst/>
              <a:ahLst/>
              <a:cxnLst/>
              <a:rect l="l" t="t" r="r" b="b"/>
              <a:pathLst>
                <a:path w="2632" h="8990" extrusionOk="0">
                  <a:moveTo>
                    <a:pt x="2334" y="0"/>
                  </a:moveTo>
                  <a:lnTo>
                    <a:pt x="2179" y="572"/>
                  </a:lnTo>
                  <a:lnTo>
                    <a:pt x="2108" y="869"/>
                  </a:lnTo>
                  <a:lnTo>
                    <a:pt x="1572" y="2917"/>
                  </a:lnTo>
                  <a:lnTo>
                    <a:pt x="1489" y="3203"/>
                  </a:lnTo>
                  <a:lnTo>
                    <a:pt x="1" y="8989"/>
                  </a:lnTo>
                  <a:cubicBezTo>
                    <a:pt x="24" y="8954"/>
                    <a:pt x="48" y="8906"/>
                    <a:pt x="96" y="8882"/>
                  </a:cubicBezTo>
                  <a:lnTo>
                    <a:pt x="382" y="8727"/>
                  </a:lnTo>
                  <a:lnTo>
                    <a:pt x="1763" y="3370"/>
                  </a:lnTo>
                  <a:lnTo>
                    <a:pt x="1834" y="3084"/>
                  </a:lnTo>
                  <a:lnTo>
                    <a:pt x="2418" y="822"/>
                  </a:lnTo>
                  <a:lnTo>
                    <a:pt x="2489" y="524"/>
                  </a:lnTo>
                  <a:lnTo>
                    <a:pt x="263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26"/>
            <p:cNvSpPr/>
            <p:nvPr/>
          </p:nvSpPr>
          <p:spPr>
            <a:xfrm>
              <a:off x="3178350" y="1148775"/>
              <a:ext cx="49150" cy="83375"/>
            </a:xfrm>
            <a:custGeom>
              <a:avLst/>
              <a:gdLst/>
              <a:ahLst/>
              <a:cxnLst/>
              <a:rect l="l" t="t" r="r" b="b"/>
              <a:pathLst>
                <a:path w="1966" h="3335" extrusionOk="0">
                  <a:moveTo>
                    <a:pt x="239" y="1"/>
                  </a:moveTo>
                  <a:cubicBezTo>
                    <a:pt x="180" y="72"/>
                    <a:pt x="84" y="120"/>
                    <a:pt x="1" y="156"/>
                  </a:cubicBezTo>
                  <a:lnTo>
                    <a:pt x="1704" y="3335"/>
                  </a:lnTo>
                  <a:lnTo>
                    <a:pt x="1965" y="3204"/>
                  </a:lnTo>
                  <a:lnTo>
                    <a:pt x="23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26"/>
            <p:cNvSpPr/>
            <p:nvPr/>
          </p:nvSpPr>
          <p:spPr>
            <a:xfrm>
              <a:off x="3226875" y="1235100"/>
              <a:ext cx="97950" cy="179800"/>
            </a:xfrm>
            <a:custGeom>
              <a:avLst/>
              <a:gdLst/>
              <a:ahLst/>
              <a:cxnLst/>
              <a:rect l="l" t="t" r="r" b="b"/>
              <a:pathLst>
                <a:path w="3918" h="7192" extrusionOk="0">
                  <a:moveTo>
                    <a:pt x="144" y="1"/>
                  </a:moveTo>
                  <a:lnTo>
                    <a:pt x="1" y="72"/>
                  </a:lnTo>
                  <a:cubicBezTo>
                    <a:pt x="144" y="108"/>
                    <a:pt x="227" y="239"/>
                    <a:pt x="203" y="370"/>
                  </a:cubicBezTo>
                  <a:cubicBezTo>
                    <a:pt x="179" y="453"/>
                    <a:pt x="155" y="489"/>
                    <a:pt x="96" y="536"/>
                  </a:cubicBezTo>
                  <a:lnTo>
                    <a:pt x="3632" y="7132"/>
                  </a:lnTo>
                  <a:lnTo>
                    <a:pt x="3668" y="7192"/>
                  </a:lnTo>
                  <a:cubicBezTo>
                    <a:pt x="3727" y="7121"/>
                    <a:pt x="3811" y="7073"/>
                    <a:pt x="3918" y="7061"/>
                  </a:cubicBezTo>
                  <a:lnTo>
                    <a:pt x="14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26"/>
            <p:cNvSpPr/>
            <p:nvPr/>
          </p:nvSpPr>
          <p:spPr>
            <a:xfrm>
              <a:off x="3496850" y="1223200"/>
              <a:ext cx="70575" cy="90500"/>
            </a:xfrm>
            <a:custGeom>
              <a:avLst/>
              <a:gdLst/>
              <a:ahLst/>
              <a:cxnLst/>
              <a:rect l="l" t="t" r="r" b="b"/>
              <a:pathLst>
                <a:path w="2823" h="3620" extrusionOk="0">
                  <a:moveTo>
                    <a:pt x="179" y="0"/>
                  </a:moveTo>
                  <a:lnTo>
                    <a:pt x="1" y="227"/>
                  </a:lnTo>
                  <a:lnTo>
                    <a:pt x="2691" y="3620"/>
                  </a:lnTo>
                  <a:cubicBezTo>
                    <a:pt x="2680" y="3572"/>
                    <a:pt x="2680" y="3548"/>
                    <a:pt x="2691" y="3501"/>
                  </a:cubicBezTo>
                  <a:cubicBezTo>
                    <a:pt x="2703" y="3429"/>
                    <a:pt x="2751" y="3346"/>
                    <a:pt x="2822" y="3322"/>
                  </a:cubicBezTo>
                  <a:lnTo>
                    <a:pt x="17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26"/>
            <p:cNvSpPr/>
            <p:nvPr/>
          </p:nvSpPr>
          <p:spPr>
            <a:xfrm>
              <a:off x="3568875" y="1316375"/>
              <a:ext cx="104225" cy="127100"/>
            </a:xfrm>
            <a:custGeom>
              <a:avLst/>
              <a:gdLst/>
              <a:ahLst/>
              <a:cxnLst/>
              <a:rect l="l" t="t" r="r" b="b"/>
              <a:pathLst>
                <a:path w="4169" h="5084" extrusionOk="0">
                  <a:moveTo>
                    <a:pt x="275" y="0"/>
                  </a:moveTo>
                  <a:lnTo>
                    <a:pt x="227" y="12"/>
                  </a:lnTo>
                  <a:cubicBezTo>
                    <a:pt x="191" y="24"/>
                    <a:pt x="168" y="36"/>
                    <a:pt x="120" y="60"/>
                  </a:cubicBezTo>
                  <a:lnTo>
                    <a:pt x="1" y="119"/>
                  </a:lnTo>
                  <a:lnTo>
                    <a:pt x="3942" y="5084"/>
                  </a:lnTo>
                  <a:cubicBezTo>
                    <a:pt x="4001" y="5013"/>
                    <a:pt x="4085" y="4953"/>
                    <a:pt x="4168" y="4905"/>
                  </a:cubicBez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26"/>
            <p:cNvSpPr/>
            <p:nvPr/>
          </p:nvSpPr>
          <p:spPr>
            <a:xfrm>
              <a:off x="3432250" y="1148200"/>
              <a:ext cx="64625" cy="75025"/>
            </a:xfrm>
            <a:custGeom>
              <a:avLst/>
              <a:gdLst/>
              <a:ahLst/>
              <a:cxnLst/>
              <a:rect l="l" t="t" r="r" b="b"/>
              <a:pathLst>
                <a:path w="2585" h="3001" extrusionOk="0">
                  <a:moveTo>
                    <a:pt x="1" y="0"/>
                  </a:moveTo>
                  <a:lnTo>
                    <a:pt x="2406" y="3000"/>
                  </a:lnTo>
                  <a:lnTo>
                    <a:pt x="2585" y="2774"/>
                  </a:lnTo>
                  <a:lnTo>
                    <a:pt x="35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26"/>
            <p:cNvSpPr/>
            <p:nvPr/>
          </p:nvSpPr>
          <p:spPr>
            <a:xfrm>
              <a:off x="2964350" y="1148200"/>
              <a:ext cx="427150" cy="226525"/>
            </a:xfrm>
            <a:custGeom>
              <a:avLst/>
              <a:gdLst/>
              <a:ahLst/>
              <a:cxnLst/>
              <a:rect l="l" t="t" r="r" b="b"/>
              <a:pathLst>
                <a:path w="17086" h="9061" extrusionOk="0">
                  <a:moveTo>
                    <a:pt x="16491" y="0"/>
                  </a:moveTo>
                  <a:lnTo>
                    <a:pt x="10502" y="3227"/>
                  </a:lnTo>
                  <a:lnTo>
                    <a:pt x="10252" y="3358"/>
                  </a:lnTo>
                  <a:lnTo>
                    <a:pt x="6025" y="5655"/>
                  </a:lnTo>
                  <a:lnTo>
                    <a:pt x="5739" y="5798"/>
                  </a:lnTo>
                  <a:lnTo>
                    <a:pt x="358" y="8703"/>
                  </a:lnTo>
                  <a:lnTo>
                    <a:pt x="72" y="8846"/>
                  </a:lnTo>
                  <a:cubicBezTo>
                    <a:pt x="24" y="8882"/>
                    <a:pt x="0" y="8930"/>
                    <a:pt x="0" y="8965"/>
                  </a:cubicBezTo>
                  <a:lnTo>
                    <a:pt x="72" y="8965"/>
                  </a:lnTo>
                  <a:cubicBezTo>
                    <a:pt x="143" y="8989"/>
                    <a:pt x="203" y="9013"/>
                    <a:pt x="262" y="9061"/>
                  </a:cubicBezTo>
                  <a:lnTo>
                    <a:pt x="6013" y="5953"/>
                  </a:lnTo>
                  <a:lnTo>
                    <a:pt x="6299" y="5798"/>
                  </a:lnTo>
                  <a:lnTo>
                    <a:pt x="6846" y="5536"/>
                  </a:lnTo>
                  <a:lnTo>
                    <a:pt x="6846" y="5501"/>
                  </a:lnTo>
                  <a:cubicBezTo>
                    <a:pt x="6867" y="5378"/>
                    <a:pt x="6975" y="5291"/>
                    <a:pt x="7095" y="5291"/>
                  </a:cubicBezTo>
                  <a:cubicBezTo>
                    <a:pt x="7115" y="5291"/>
                    <a:pt x="7136" y="5293"/>
                    <a:pt x="7156" y="5298"/>
                  </a:cubicBezTo>
                  <a:cubicBezTo>
                    <a:pt x="7192" y="5298"/>
                    <a:pt x="7216" y="5310"/>
                    <a:pt x="7227" y="5322"/>
                  </a:cubicBezTo>
                  <a:lnTo>
                    <a:pt x="10204" y="3715"/>
                  </a:lnTo>
                  <a:cubicBezTo>
                    <a:pt x="10246" y="3609"/>
                    <a:pt x="10344" y="3532"/>
                    <a:pt x="10457" y="3532"/>
                  </a:cubicBezTo>
                  <a:cubicBezTo>
                    <a:pt x="10472" y="3532"/>
                    <a:pt x="10487" y="3533"/>
                    <a:pt x="10502" y="3536"/>
                  </a:cubicBezTo>
                  <a:lnTo>
                    <a:pt x="10525" y="3536"/>
                  </a:lnTo>
                  <a:lnTo>
                    <a:pt x="10656" y="3465"/>
                  </a:lnTo>
                  <a:lnTo>
                    <a:pt x="1708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26"/>
            <p:cNvSpPr/>
            <p:nvPr/>
          </p:nvSpPr>
          <p:spPr>
            <a:xfrm>
              <a:off x="3321825" y="1432750"/>
              <a:ext cx="8375" cy="4325"/>
            </a:xfrm>
            <a:custGeom>
              <a:avLst/>
              <a:gdLst/>
              <a:ahLst/>
              <a:cxnLst/>
              <a:rect l="l" t="t" r="r" b="b"/>
              <a:pathLst>
                <a:path w="335" h="173" extrusionOk="0">
                  <a:moveTo>
                    <a:pt x="13" y="0"/>
                  </a:moveTo>
                  <a:lnTo>
                    <a:pt x="13" y="0"/>
                  </a:lnTo>
                  <a:cubicBezTo>
                    <a:pt x="1" y="60"/>
                    <a:pt x="13" y="119"/>
                    <a:pt x="60" y="143"/>
                  </a:cubicBezTo>
                  <a:cubicBezTo>
                    <a:pt x="85" y="163"/>
                    <a:pt x="116" y="173"/>
                    <a:pt x="147" y="173"/>
                  </a:cubicBezTo>
                  <a:cubicBezTo>
                    <a:pt x="189" y="173"/>
                    <a:pt x="230" y="154"/>
                    <a:pt x="251" y="119"/>
                  </a:cubicBezTo>
                  <a:lnTo>
                    <a:pt x="334" y="24"/>
                  </a:lnTo>
                  <a:lnTo>
                    <a:pt x="334" y="24"/>
                  </a:lnTo>
                  <a:cubicBezTo>
                    <a:pt x="291" y="42"/>
                    <a:pt x="234" y="53"/>
                    <a:pt x="184" y="53"/>
                  </a:cubicBezTo>
                  <a:cubicBezTo>
                    <a:pt x="165" y="53"/>
                    <a:pt x="148" y="51"/>
                    <a:pt x="132" y="48"/>
                  </a:cubicBezTo>
                  <a:cubicBezTo>
                    <a:pt x="96" y="24"/>
                    <a:pt x="48" y="12"/>
                    <a:pt x="1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26"/>
            <p:cNvSpPr/>
            <p:nvPr/>
          </p:nvSpPr>
          <p:spPr>
            <a:xfrm>
              <a:off x="3335825" y="1148200"/>
              <a:ext cx="226825" cy="267000"/>
            </a:xfrm>
            <a:custGeom>
              <a:avLst/>
              <a:gdLst/>
              <a:ahLst/>
              <a:cxnLst/>
              <a:rect l="l" t="t" r="r" b="b"/>
              <a:pathLst>
                <a:path w="9073" h="10680" extrusionOk="0">
                  <a:moveTo>
                    <a:pt x="8704" y="0"/>
                  </a:moveTo>
                  <a:lnTo>
                    <a:pt x="6442" y="2774"/>
                  </a:lnTo>
                  <a:lnTo>
                    <a:pt x="6251" y="3000"/>
                  </a:lnTo>
                  <a:lnTo>
                    <a:pt x="0" y="10680"/>
                  </a:lnTo>
                  <a:lnTo>
                    <a:pt x="0" y="10680"/>
                  </a:lnTo>
                  <a:lnTo>
                    <a:pt x="560" y="10442"/>
                  </a:lnTo>
                  <a:lnTo>
                    <a:pt x="6442" y="3227"/>
                  </a:lnTo>
                  <a:lnTo>
                    <a:pt x="6620" y="3000"/>
                  </a:lnTo>
                  <a:lnTo>
                    <a:pt x="907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26"/>
            <p:cNvSpPr/>
            <p:nvPr/>
          </p:nvSpPr>
          <p:spPr>
            <a:xfrm>
              <a:off x="3867725" y="1148200"/>
              <a:ext cx="46775" cy="39000"/>
            </a:xfrm>
            <a:custGeom>
              <a:avLst/>
              <a:gdLst/>
              <a:ahLst/>
              <a:cxnLst/>
              <a:rect l="l" t="t" r="r" b="b"/>
              <a:pathLst>
                <a:path w="1871" h="1560" extrusionOk="0">
                  <a:moveTo>
                    <a:pt x="1" y="0"/>
                  </a:moveTo>
                  <a:lnTo>
                    <a:pt x="1668" y="1560"/>
                  </a:lnTo>
                  <a:cubicBezTo>
                    <a:pt x="1727" y="1488"/>
                    <a:pt x="1787" y="1429"/>
                    <a:pt x="1870" y="1381"/>
                  </a:cubicBezTo>
                  <a:lnTo>
                    <a:pt x="41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26"/>
            <p:cNvSpPr/>
            <p:nvPr/>
          </p:nvSpPr>
          <p:spPr>
            <a:xfrm>
              <a:off x="3688250" y="1330350"/>
              <a:ext cx="105100" cy="114625"/>
            </a:xfrm>
            <a:custGeom>
              <a:avLst/>
              <a:gdLst/>
              <a:ahLst/>
              <a:cxnLst/>
              <a:rect l="l" t="t" r="r" b="b"/>
              <a:pathLst>
                <a:path w="4204" h="4585" extrusionOk="0">
                  <a:moveTo>
                    <a:pt x="4156" y="1"/>
                  </a:moveTo>
                  <a:lnTo>
                    <a:pt x="0" y="4406"/>
                  </a:lnTo>
                  <a:cubicBezTo>
                    <a:pt x="84" y="4454"/>
                    <a:pt x="143" y="4513"/>
                    <a:pt x="179" y="4585"/>
                  </a:cubicBezTo>
                  <a:lnTo>
                    <a:pt x="238" y="4573"/>
                  </a:lnTo>
                  <a:lnTo>
                    <a:pt x="4203" y="370"/>
                  </a:lnTo>
                  <a:lnTo>
                    <a:pt x="415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26"/>
            <p:cNvSpPr/>
            <p:nvPr/>
          </p:nvSpPr>
          <p:spPr>
            <a:xfrm>
              <a:off x="3798375" y="1205350"/>
              <a:ext cx="116125" cy="127400"/>
            </a:xfrm>
            <a:custGeom>
              <a:avLst/>
              <a:gdLst/>
              <a:ahLst/>
              <a:cxnLst/>
              <a:rect l="l" t="t" r="r" b="b"/>
              <a:pathLst>
                <a:path w="4645" h="5096" extrusionOk="0">
                  <a:moveTo>
                    <a:pt x="4442" y="0"/>
                  </a:moveTo>
                  <a:lnTo>
                    <a:pt x="1" y="4715"/>
                  </a:lnTo>
                  <a:lnTo>
                    <a:pt x="48" y="5096"/>
                  </a:lnTo>
                  <a:lnTo>
                    <a:pt x="4644" y="191"/>
                  </a:lnTo>
                  <a:cubicBezTo>
                    <a:pt x="4561" y="155"/>
                    <a:pt x="4489" y="95"/>
                    <a:pt x="444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26"/>
            <p:cNvSpPr/>
            <p:nvPr/>
          </p:nvSpPr>
          <p:spPr>
            <a:xfrm>
              <a:off x="3335825" y="1313675"/>
              <a:ext cx="235775" cy="107500"/>
            </a:xfrm>
            <a:custGeom>
              <a:avLst/>
              <a:gdLst/>
              <a:ahLst/>
              <a:cxnLst/>
              <a:rect l="l" t="t" r="r" b="b"/>
              <a:pathLst>
                <a:path w="9431" h="4300" extrusionOk="0">
                  <a:moveTo>
                    <a:pt x="9132" y="1"/>
                  </a:moveTo>
                  <a:lnTo>
                    <a:pt x="560" y="3823"/>
                  </a:lnTo>
                  <a:lnTo>
                    <a:pt x="0" y="4073"/>
                  </a:lnTo>
                  <a:cubicBezTo>
                    <a:pt x="48" y="4132"/>
                    <a:pt x="84" y="4204"/>
                    <a:pt x="96" y="4287"/>
                  </a:cubicBezTo>
                  <a:lnTo>
                    <a:pt x="215" y="4299"/>
                  </a:lnTo>
                  <a:lnTo>
                    <a:pt x="9311" y="239"/>
                  </a:lnTo>
                  <a:lnTo>
                    <a:pt x="9430" y="179"/>
                  </a:lnTo>
                  <a:cubicBezTo>
                    <a:pt x="9406" y="179"/>
                    <a:pt x="9382" y="185"/>
                    <a:pt x="9359" y="185"/>
                  </a:cubicBezTo>
                  <a:cubicBezTo>
                    <a:pt x="9347" y="185"/>
                    <a:pt x="9335" y="183"/>
                    <a:pt x="9323" y="179"/>
                  </a:cubicBezTo>
                  <a:cubicBezTo>
                    <a:pt x="9216" y="168"/>
                    <a:pt x="9144" y="84"/>
                    <a:pt x="9132"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26"/>
            <p:cNvSpPr/>
            <p:nvPr/>
          </p:nvSpPr>
          <p:spPr>
            <a:xfrm>
              <a:off x="3573950" y="1221400"/>
              <a:ext cx="200050" cy="95575"/>
            </a:xfrm>
            <a:custGeom>
              <a:avLst/>
              <a:gdLst/>
              <a:ahLst/>
              <a:cxnLst/>
              <a:rect l="l" t="t" r="r" b="b"/>
              <a:pathLst>
                <a:path w="8002" h="3823" extrusionOk="0">
                  <a:moveTo>
                    <a:pt x="7894" y="1"/>
                  </a:moveTo>
                  <a:lnTo>
                    <a:pt x="4739" y="1418"/>
                  </a:lnTo>
                  <a:cubicBezTo>
                    <a:pt x="4751" y="1453"/>
                    <a:pt x="4751" y="1489"/>
                    <a:pt x="4739" y="1537"/>
                  </a:cubicBezTo>
                  <a:cubicBezTo>
                    <a:pt x="4708" y="1659"/>
                    <a:pt x="4608" y="1747"/>
                    <a:pt x="4490" y="1747"/>
                  </a:cubicBezTo>
                  <a:cubicBezTo>
                    <a:pt x="4470" y="1747"/>
                    <a:pt x="4450" y="1744"/>
                    <a:pt x="4429" y="1739"/>
                  </a:cubicBezTo>
                  <a:cubicBezTo>
                    <a:pt x="4346" y="1727"/>
                    <a:pt x="4287" y="1680"/>
                    <a:pt x="4251" y="1620"/>
                  </a:cubicBezTo>
                  <a:lnTo>
                    <a:pt x="48" y="3478"/>
                  </a:lnTo>
                  <a:cubicBezTo>
                    <a:pt x="108" y="3537"/>
                    <a:pt x="131" y="3597"/>
                    <a:pt x="108" y="3656"/>
                  </a:cubicBezTo>
                  <a:cubicBezTo>
                    <a:pt x="96" y="3739"/>
                    <a:pt x="72" y="3775"/>
                    <a:pt x="0" y="3823"/>
                  </a:cubicBezTo>
                  <a:lnTo>
                    <a:pt x="48" y="3811"/>
                  </a:lnTo>
                  <a:lnTo>
                    <a:pt x="8001" y="263"/>
                  </a:lnTo>
                  <a:cubicBezTo>
                    <a:pt x="7942" y="191"/>
                    <a:pt x="7894" y="108"/>
                    <a:pt x="789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26"/>
            <p:cNvSpPr/>
            <p:nvPr/>
          </p:nvSpPr>
          <p:spPr>
            <a:xfrm>
              <a:off x="3336725" y="1420550"/>
              <a:ext cx="327425" cy="35725"/>
            </a:xfrm>
            <a:custGeom>
              <a:avLst/>
              <a:gdLst/>
              <a:ahLst/>
              <a:cxnLst/>
              <a:rect l="l" t="t" r="r" b="b"/>
              <a:pathLst>
                <a:path w="13097" h="1429" extrusionOk="0">
                  <a:moveTo>
                    <a:pt x="48" y="0"/>
                  </a:moveTo>
                  <a:cubicBezTo>
                    <a:pt x="60" y="36"/>
                    <a:pt x="60" y="95"/>
                    <a:pt x="48" y="155"/>
                  </a:cubicBezTo>
                  <a:cubicBezTo>
                    <a:pt x="36" y="203"/>
                    <a:pt x="12" y="250"/>
                    <a:pt x="0" y="274"/>
                  </a:cubicBezTo>
                  <a:lnTo>
                    <a:pt x="13073" y="1429"/>
                  </a:lnTo>
                  <a:cubicBezTo>
                    <a:pt x="13073" y="1369"/>
                    <a:pt x="13073" y="1286"/>
                    <a:pt x="13085" y="1215"/>
                  </a:cubicBezTo>
                  <a:cubicBezTo>
                    <a:pt x="13085" y="1191"/>
                    <a:pt x="13097" y="1167"/>
                    <a:pt x="13097" y="1143"/>
                  </a:cubicBezTo>
                  <a:lnTo>
                    <a:pt x="167" y="12"/>
                  </a:lnTo>
                  <a:lnTo>
                    <a:pt x="4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26"/>
            <p:cNvSpPr/>
            <p:nvPr/>
          </p:nvSpPr>
          <p:spPr>
            <a:xfrm>
              <a:off x="3331050" y="1428575"/>
              <a:ext cx="531350" cy="595650"/>
            </a:xfrm>
            <a:custGeom>
              <a:avLst/>
              <a:gdLst/>
              <a:ahLst/>
              <a:cxnLst/>
              <a:rect l="l" t="t" r="r" b="b"/>
              <a:pathLst>
                <a:path w="21254" h="23826" extrusionOk="0">
                  <a:moveTo>
                    <a:pt x="227" y="1"/>
                  </a:moveTo>
                  <a:cubicBezTo>
                    <a:pt x="179" y="96"/>
                    <a:pt x="96" y="155"/>
                    <a:pt x="1" y="179"/>
                  </a:cubicBezTo>
                  <a:lnTo>
                    <a:pt x="21027" y="23825"/>
                  </a:lnTo>
                  <a:cubicBezTo>
                    <a:pt x="21099" y="23754"/>
                    <a:pt x="21170" y="23694"/>
                    <a:pt x="21254" y="23646"/>
                  </a:cubicBezTo>
                  <a:lnTo>
                    <a:pt x="22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26"/>
            <p:cNvSpPr/>
            <p:nvPr/>
          </p:nvSpPr>
          <p:spPr>
            <a:xfrm>
              <a:off x="3684975" y="1465200"/>
              <a:ext cx="135150" cy="215225"/>
            </a:xfrm>
            <a:custGeom>
              <a:avLst/>
              <a:gdLst/>
              <a:ahLst/>
              <a:cxnLst/>
              <a:rect l="l" t="t" r="r" b="b"/>
              <a:pathLst>
                <a:path w="5406" h="8609" extrusionOk="0">
                  <a:moveTo>
                    <a:pt x="239" y="0"/>
                  </a:moveTo>
                  <a:cubicBezTo>
                    <a:pt x="179" y="72"/>
                    <a:pt x="96" y="119"/>
                    <a:pt x="0" y="143"/>
                  </a:cubicBezTo>
                  <a:lnTo>
                    <a:pt x="5168" y="8608"/>
                  </a:lnTo>
                  <a:cubicBezTo>
                    <a:pt x="5239" y="8549"/>
                    <a:pt x="5311" y="8513"/>
                    <a:pt x="5406" y="8465"/>
                  </a:cubicBezTo>
                  <a:lnTo>
                    <a:pt x="23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26"/>
            <p:cNvSpPr/>
            <p:nvPr/>
          </p:nvSpPr>
          <p:spPr>
            <a:xfrm>
              <a:off x="3807000" y="1404475"/>
              <a:ext cx="1525" cy="1800"/>
            </a:xfrm>
            <a:custGeom>
              <a:avLst/>
              <a:gdLst/>
              <a:ahLst/>
              <a:cxnLst/>
              <a:rect l="l" t="t" r="r" b="b"/>
              <a:pathLst>
                <a:path w="61" h="72" extrusionOk="0">
                  <a:moveTo>
                    <a:pt x="49" y="0"/>
                  </a:moveTo>
                  <a:lnTo>
                    <a:pt x="1" y="12"/>
                  </a:lnTo>
                  <a:cubicBezTo>
                    <a:pt x="33" y="23"/>
                    <a:pt x="56" y="53"/>
                    <a:pt x="60" y="67"/>
                  </a:cubicBezTo>
                  <a:lnTo>
                    <a:pt x="60" y="67"/>
                  </a:lnTo>
                  <a:lnTo>
                    <a:pt x="49" y="0"/>
                  </a:lnTo>
                  <a:close/>
                  <a:moveTo>
                    <a:pt x="60" y="67"/>
                  </a:moveTo>
                  <a:lnTo>
                    <a:pt x="60" y="72"/>
                  </a:lnTo>
                  <a:cubicBezTo>
                    <a:pt x="60" y="71"/>
                    <a:pt x="60" y="69"/>
                    <a:pt x="60" y="67"/>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26"/>
            <p:cNvSpPr/>
            <p:nvPr/>
          </p:nvSpPr>
          <p:spPr>
            <a:xfrm>
              <a:off x="3802850" y="1412200"/>
              <a:ext cx="39600" cy="263150"/>
            </a:xfrm>
            <a:custGeom>
              <a:avLst/>
              <a:gdLst/>
              <a:ahLst/>
              <a:cxnLst/>
              <a:rect l="l" t="t" r="r" b="b"/>
              <a:pathLst>
                <a:path w="1584" h="10526" extrusionOk="0">
                  <a:moveTo>
                    <a:pt x="274" y="1"/>
                  </a:moveTo>
                  <a:cubicBezTo>
                    <a:pt x="226" y="108"/>
                    <a:pt x="119" y="179"/>
                    <a:pt x="0" y="179"/>
                  </a:cubicBezTo>
                  <a:lnTo>
                    <a:pt x="1298" y="10478"/>
                  </a:lnTo>
                  <a:cubicBezTo>
                    <a:pt x="1358" y="10478"/>
                    <a:pt x="1417" y="10478"/>
                    <a:pt x="1477" y="10490"/>
                  </a:cubicBezTo>
                  <a:cubicBezTo>
                    <a:pt x="1512" y="10490"/>
                    <a:pt x="1536" y="10502"/>
                    <a:pt x="1572" y="10526"/>
                  </a:cubicBezTo>
                  <a:cubicBezTo>
                    <a:pt x="1584" y="10502"/>
                    <a:pt x="1584" y="10478"/>
                    <a:pt x="1584" y="10443"/>
                  </a:cubicBezTo>
                  <a:lnTo>
                    <a:pt x="27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26"/>
            <p:cNvSpPr/>
            <p:nvPr/>
          </p:nvSpPr>
          <p:spPr>
            <a:xfrm>
              <a:off x="3779925" y="1231525"/>
              <a:ext cx="27400" cy="168800"/>
            </a:xfrm>
            <a:custGeom>
              <a:avLst/>
              <a:gdLst/>
              <a:ahLst/>
              <a:cxnLst/>
              <a:rect l="l" t="t" r="r" b="b"/>
              <a:pathLst>
                <a:path w="1096" h="6752" extrusionOk="0">
                  <a:moveTo>
                    <a:pt x="262" y="1"/>
                  </a:moveTo>
                  <a:cubicBezTo>
                    <a:pt x="219" y="18"/>
                    <a:pt x="162" y="29"/>
                    <a:pt x="107" y="29"/>
                  </a:cubicBezTo>
                  <a:cubicBezTo>
                    <a:pt x="87" y="29"/>
                    <a:pt x="67" y="28"/>
                    <a:pt x="48" y="25"/>
                  </a:cubicBezTo>
                  <a:cubicBezTo>
                    <a:pt x="24" y="25"/>
                    <a:pt x="12" y="13"/>
                    <a:pt x="0" y="13"/>
                  </a:cubicBezTo>
                  <a:lnTo>
                    <a:pt x="489" y="3954"/>
                  </a:lnTo>
                  <a:lnTo>
                    <a:pt x="536" y="4323"/>
                  </a:lnTo>
                  <a:lnTo>
                    <a:pt x="834" y="6752"/>
                  </a:lnTo>
                  <a:lnTo>
                    <a:pt x="1096" y="6633"/>
                  </a:lnTo>
                  <a:lnTo>
                    <a:pt x="774" y="4061"/>
                  </a:lnTo>
                  <a:lnTo>
                    <a:pt x="727" y="3680"/>
                  </a:lnTo>
                  <a:lnTo>
                    <a:pt x="26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26"/>
            <p:cNvSpPr/>
            <p:nvPr/>
          </p:nvSpPr>
          <p:spPr>
            <a:xfrm>
              <a:off x="3692700" y="1340475"/>
              <a:ext cx="254525" cy="111350"/>
            </a:xfrm>
            <a:custGeom>
              <a:avLst/>
              <a:gdLst/>
              <a:ahLst/>
              <a:cxnLst/>
              <a:rect l="l" t="t" r="r" b="b"/>
              <a:pathLst>
                <a:path w="10181" h="4454" extrusionOk="0">
                  <a:moveTo>
                    <a:pt x="10086" y="0"/>
                  </a:moveTo>
                  <a:lnTo>
                    <a:pt x="4585" y="2275"/>
                  </a:lnTo>
                  <a:lnTo>
                    <a:pt x="4323" y="2394"/>
                  </a:lnTo>
                  <a:lnTo>
                    <a:pt x="60" y="4180"/>
                  </a:lnTo>
                  <a:lnTo>
                    <a:pt x="1" y="4180"/>
                  </a:lnTo>
                  <a:cubicBezTo>
                    <a:pt x="49" y="4251"/>
                    <a:pt x="96" y="4346"/>
                    <a:pt x="108" y="4453"/>
                  </a:cubicBezTo>
                  <a:lnTo>
                    <a:pt x="4168" y="2751"/>
                  </a:lnTo>
                  <a:lnTo>
                    <a:pt x="4168" y="2727"/>
                  </a:lnTo>
                  <a:cubicBezTo>
                    <a:pt x="4202" y="2593"/>
                    <a:pt x="4319" y="2512"/>
                    <a:pt x="4461" y="2512"/>
                  </a:cubicBezTo>
                  <a:cubicBezTo>
                    <a:pt x="4470" y="2512"/>
                    <a:pt x="4480" y="2512"/>
                    <a:pt x="4490" y="2513"/>
                  </a:cubicBezTo>
                  <a:cubicBezTo>
                    <a:pt x="4525" y="2525"/>
                    <a:pt x="4573" y="2548"/>
                    <a:pt x="4609" y="2572"/>
                  </a:cubicBezTo>
                  <a:lnTo>
                    <a:pt x="4644" y="2560"/>
                  </a:lnTo>
                  <a:lnTo>
                    <a:pt x="10181" y="250"/>
                  </a:lnTo>
                  <a:lnTo>
                    <a:pt x="10121" y="203"/>
                  </a:lnTo>
                  <a:lnTo>
                    <a:pt x="10109" y="191"/>
                  </a:lnTo>
                  <a:lnTo>
                    <a:pt x="10109" y="179"/>
                  </a:lnTo>
                  <a:cubicBezTo>
                    <a:pt x="10109" y="179"/>
                    <a:pt x="10109" y="167"/>
                    <a:pt x="10097" y="167"/>
                  </a:cubicBezTo>
                  <a:lnTo>
                    <a:pt x="10097" y="143"/>
                  </a:lnTo>
                  <a:lnTo>
                    <a:pt x="10097" y="131"/>
                  </a:lnTo>
                  <a:lnTo>
                    <a:pt x="10097" y="119"/>
                  </a:lnTo>
                  <a:lnTo>
                    <a:pt x="10097" y="108"/>
                  </a:lnTo>
                  <a:lnTo>
                    <a:pt x="1008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26"/>
            <p:cNvSpPr/>
            <p:nvPr/>
          </p:nvSpPr>
          <p:spPr>
            <a:xfrm>
              <a:off x="3949600" y="1148200"/>
              <a:ext cx="145275" cy="193775"/>
            </a:xfrm>
            <a:custGeom>
              <a:avLst/>
              <a:gdLst/>
              <a:ahLst/>
              <a:cxnLst/>
              <a:rect l="l" t="t" r="r" b="b"/>
              <a:pathLst>
                <a:path w="5811" h="7751" extrusionOk="0">
                  <a:moveTo>
                    <a:pt x="5477" y="0"/>
                  </a:moveTo>
                  <a:lnTo>
                    <a:pt x="0" y="7418"/>
                  </a:lnTo>
                  <a:lnTo>
                    <a:pt x="48" y="7703"/>
                  </a:lnTo>
                  <a:lnTo>
                    <a:pt x="119" y="7751"/>
                  </a:lnTo>
                  <a:lnTo>
                    <a:pt x="581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26"/>
            <p:cNvSpPr/>
            <p:nvPr/>
          </p:nvSpPr>
          <p:spPr>
            <a:xfrm>
              <a:off x="3922500" y="1210400"/>
              <a:ext cx="28300" cy="133075"/>
            </a:xfrm>
            <a:custGeom>
              <a:avLst/>
              <a:gdLst/>
              <a:ahLst/>
              <a:cxnLst/>
              <a:rect l="l" t="t" r="r" b="b"/>
              <a:pathLst>
                <a:path w="1132" h="5323" extrusionOk="0">
                  <a:moveTo>
                    <a:pt x="274" y="0"/>
                  </a:moveTo>
                  <a:cubicBezTo>
                    <a:pt x="191" y="48"/>
                    <a:pt x="96" y="60"/>
                    <a:pt x="1" y="60"/>
                  </a:cubicBezTo>
                  <a:lnTo>
                    <a:pt x="846" y="5203"/>
                  </a:lnTo>
                  <a:lnTo>
                    <a:pt x="855" y="5273"/>
                  </a:lnTo>
                  <a:lnTo>
                    <a:pt x="855" y="5273"/>
                  </a:lnTo>
                  <a:cubicBezTo>
                    <a:pt x="858" y="5248"/>
                    <a:pt x="871" y="5226"/>
                    <a:pt x="894" y="5203"/>
                  </a:cubicBezTo>
                  <a:cubicBezTo>
                    <a:pt x="916" y="5166"/>
                    <a:pt x="963" y="5142"/>
                    <a:pt x="1009" y="5142"/>
                  </a:cubicBezTo>
                  <a:cubicBezTo>
                    <a:pt x="1036" y="5142"/>
                    <a:pt x="1062" y="5150"/>
                    <a:pt x="1084" y="5168"/>
                  </a:cubicBezTo>
                  <a:lnTo>
                    <a:pt x="1132" y="5203"/>
                  </a:lnTo>
                  <a:lnTo>
                    <a:pt x="1084" y="4930"/>
                  </a:lnTo>
                  <a:lnTo>
                    <a:pt x="274" y="0"/>
                  </a:lnTo>
                  <a:close/>
                  <a:moveTo>
                    <a:pt x="855" y="5273"/>
                  </a:moveTo>
                  <a:cubicBezTo>
                    <a:pt x="852" y="5288"/>
                    <a:pt x="853" y="5304"/>
                    <a:pt x="858" y="5322"/>
                  </a:cubicBezTo>
                  <a:lnTo>
                    <a:pt x="858" y="5299"/>
                  </a:lnTo>
                  <a:lnTo>
                    <a:pt x="855" y="5273"/>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26"/>
            <p:cNvSpPr/>
            <p:nvPr/>
          </p:nvSpPr>
          <p:spPr>
            <a:xfrm>
              <a:off x="4062400" y="1422025"/>
              <a:ext cx="82475" cy="66100"/>
            </a:xfrm>
            <a:custGeom>
              <a:avLst/>
              <a:gdLst/>
              <a:ahLst/>
              <a:cxnLst/>
              <a:rect l="l" t="t" r="r" b="b"/>
              <a:pathLst>
                <a:path w="3299" h="2644" extrusionOk="0">
                  <a:moveTo>
                    <a:pt x="84" y="1"/>
                  </a:moveTo>
                  <a:lnTo>
                    <a:pt x="1" y="298"/>
                  </a:lnTo>
                  <a:lnTo>
                    <a:pt x="3299" y="2644"/>
                  </a:lnTo>
                  <a:lnTo>
                    <a:pt x="3299" y="2299"/>
                  </a:lnTo>
                  <a:lnTo>
                    <a:pt x="8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26"/>
            <p:cNvSpPr/>
            <p:nvPr/>
          </p:nvSpPr>
          <p:spPr>
            <a:xfrm>
              <a:off x="3943925" y="1338950"/>
              <a:ext cx="113725" cy="85775"/>
            </a:xfrm>
            <a:custGeom>
              <a:avLst/>
              <a:gdLst/>
              <a:ahLst/>
              <a:cxnLst/>
              <a:rect l="l" t="t" r="r" b="b"/>
              <a:pathLst>
                <a:path w="4549" h="3431" extrusionOk="0">
                  <a:moveTo>
                    <a:pt x="152" y="0"/>
                  </a:moveTo>
                  <a:cubicBezTo>
                    <a:pt x="106" y="0"/>
                    <a:pt x="59" y="24"/>
                    <a:pt x="37" y="61"/>
                  </a:cubicBezTo>
                  <a:cubicBezTo>
                    <a:pt x="1" y="85"/>
                    <a:pt x="1" y="133"/>
                    <a:pt x="1" y="180"/>
                  </a:cubicBezTo>
                  <a:lnTo>
                    <a:pt x="1" y="192"/>
                  </a:lnTo>
                  <a:lnTo>
                    <a:pt x="1" y="204"/>
                  </a:lnTo>
                  <a:lnTo>
                    <a:pt x="1" y="216"/>
                  </a:lnTo>
                  <a:cubicBezTo>
                    <a:pt x="1" y="216"/>
                    <a:pt x="1" y="240"/>
                    <a:pt x="13" y="240"/>
                  </a:cubicBezTo>
                  <a:lnTo>
                    <a:pt x="13" y="252"/>
                  </a:lnTo>
                  <a:lnTo>
                    <a:pt x="37" y="264"/>
                  </a:lnTo>
                  <a:lnTo>
                    <a:pt x="96" y="311"/>
                  </a:lnTo>
                  <a:lnTo>
                    <a:pt x="4466" y="3431"/>
                  </a:lnTo>
                  <a:lnTo>
                    <a:pt x="4549" y="3157"/>
                  </a:lnTo>
                  <a:lnTo>
                    <a:pt x="310" y="121"/>
                  </a:lnTo>
                  <a:lnTo>
                    <a:pt x="239" y="73"/>
                  </a:lnTo>
                  <a:lnTo>
                    <a:pt x="227" y="26"/>
                  </a:lnTo>
                  <a:cubicBezTo>
                    <a:pt x="205" y="8"/>
                    <a:pt x="179" y="0"/>
                    <a:pt x="15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26"/>
            <p:cNvSpPr/>
            <p:nvPr/>
          </p:nvSpPr>
          <p:spPr>
            <a:xfrm>
              <a:off x="3988275" y="1670575"/>
              <a:ext cx="3300" cy="2400"/>
            </a:xfrm>
            <a:custGeom>
              <a:avLst/>
              <a:gdLst/>
              <a:ahLst/>
              <a:cxnLst/>
              <a:rect l="l" t="t" r="r" b="b"/>
              <a:pathLst>
                <a:path w="132" h="96" extrusionOk="0">
                  <a:moveTo>
                    <a:pt x="25" y="0"/>
                  </a:moveTo>
                  <a:lnTo>
                    <a:pt x="1" y="96"/>
                  </a:lnTo>
                  <a:cubicBezTo>
                    <a:pt x="60" y="96"/>
                    <a:pt x="120" y="72"/>
                    <a:pt x="132" y="12"/>
                  </a:cubicBezTo>
                  <a:cubicBezTo>
                    <a:pt x="108" y="12"/>
                    <a:pt x="72" y="12"/>
                    <a:pt x="2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26"/>
            <p:cNvSpPr/>
            <p:nvPr/>
          </p:nvSpPr>
          <p:spPr>
            <a:xfrm>
              <a:off x="3997500" y="1148200"/>
              <a:ext cx="147075" cy="480725"/>
            </a:xfrm>
            <a:custGeom>
              <a:avLst/>
              <a:gdLst/>
              <a:ahLst/>
              <a:cxnLst/>
              <a:rect l="l" t="t" r="r" b="b"/>
              <a:pathLst>
                <a:path w="5883" h="19229" extrusionOk="0">
                  <a:moveTo>
                    <a:pt x="5585" y="0"/>
                  </a:moveTo>
                  <a:lnTo>
                    <a:pt x="2442" y="10775"/>
                  </a:lnTo>
                  <a:lnTo>
                    <a:pt x="2358" y="11049"/>
                  </a:lnTo>
                  <a:lnTo>
                    <a:pt x="1" y="19133"/>
                  </a:lnTo>
                  <a:cubicBezTo>
                    <a:pt x="96" y="19145"/>
                    <a:pt x="191" y="19181"/>
                    <a:pt x="275" y="19229"/>
                  </a:cubicBezTo>
                  <a:lnTo>
                    <a:pt x="2597" y="11228"/>
                  </a:lnTo>
                  <a:lnTo>
                    <a:pt x="2680" y="10954"/>
                  </a:lnTo>
                  <a:lnTo>
                    <a:pt x="588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26"/>
            <p:cNvSpPr/>
            <p:nvPr/>
          </p:nvSpPr>
          <p:spPr>
            <a:xfrm>
              <a:off x="3833500" y="1736350"/>
              <a:ext cx="39925" cy="281600"/>
            </a:xfrm>
            <a:custGeom>
              <a:avLst/>
              <a:gdLst/>
              <a:ahLst/>
              <a:cxnLst/>
              <a:rect l="l" t="t" r="r" b="b"/>
              <a:pathLst>
                <a:path w="1597" h="11264" extrusionOk="0">
                  <a:moveTo>
                    <a:pt x="286" y="1"/>
                  </a:moveTo>
                  <a:cubicBezTo>
                    <a:pt x="214" y="37"/>
                    <a:pt x="148" y="53"/>
                    <a:pt x="73" y="53"/>
                  </a:cubicBezTo>
                  <a:cubicBezTo>
                    <a:pt x="50" y="53"/>
                    <a:pt x="26" y="51"/>
                    <a:pt x="1" y="48"/>
                  </a:cubicBezTo>
                  <a:lnTo>
                    <a:pt x="1" y="48"/>
                  </a:lnTo>
                  <a:lnTo>
                    <a:pt x="1310" y="11264"/>
                  </a:lnTo>
                  <a:cubicBezTo>
                    <a:pt x="1369" y="11256"/>
                    <a:pt x="1428" y="11247"/>
                    <a:pt x="1487" y="11247"/>
                  </a:cubicBezTo>
                  <a:cubicBezTo>
                    <a:pt x="1511" y="11247"/>
                    <a:pt x="1536" y="11249"/>
                    <a:pt x="1560" y="11252"/>
                  </a:cubicBezTo>
                  <a:lnTo>
                    <a:pt x="1596" y="11252"/>
                  </a:lnTo>
                  <a:lnTo>
                    <a:pt x="28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3746;p26"/>
            <p:cNvSpPr/>
            <p:nvPr/>
          </p:nvSpPr>
          <p:spPr>
            <a:xfrm>
              <a:off x="3873400" y="1667900"/>
              <a:ext cx="115500" cy="351550"/>
            </a:xfrm>
            <a:custGeom>
              <a:avLst/>
              <a:gdLst/>
              <a:ahLst/>
              <a:cxnLst/>
              <a:rect l="l" t="t" r="r" b="b"/>
              <a:pathLst>
                <a:path w="4620" h="14062" extrusionOk="0">
                  <a:moveTo>
                    <a:pt x="4358" y="0"/>
                  </a:moveTo>
                  <a:lnTo>
                    <a:pt x="0" y="14014"/>
                  </a:lnTo>
                  <a:cubicBezTo>
                    <a:pt x="36" y="14038"/>
                    <a:pt x="71" y="14038"/>
                    <a:pt x="119" y="14062"/>
                  </a:cubicBezTo>
                  <a:lnTo>
                    <a:pt x="417" y="13657"/>
                  </a:lnTo>
                  <a:lnTo>
                    <a:pt x="4596" y="226"/>
                  </a:lnTo>
                  <a:lnTo>
                    <a:pt x="4620" y="107"/>
                  </a:lnTo>
                  <a:cubicBezTo>
                    <a:pt x="4536" y="84"/>
                    <a:pt x="4441" y="60"/>
                    <a:pt x="435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26"/>
            <p:cNvSpPr/>
            <p:nvPr/>
          </p:nvSpPr>
          <p:spPr>
            <a:xfrm>
              <a:off x="4009425" y="1573825"/>
              <a:ext cx="135450" cy="64925"/>
            </a:xfrm>
            <a:custGeom>
              <a:avLst/>
              <a:gdLst/>
              <a:ahLst/>
              <a:cxnLst/>
              <a:rect l="l" t="t" r="r" b="b"/>
              <a:pathLst>
                <a:path w="5418" h="2597" extrusionOk="0">
                  <a:moveTo>
                    <a:pt x="5418" y="1"/>
                  </a:moveTo>
                  <a:lnTo>
                    <a:pt x="0" y="2358"/>
                  </a:lnTo>
                  <a:cubicBezTo>
                    <a:pt x="72" y="2442"/>
                    <a:pt x="131" y="2525"/>
                    <a:pt x="167" y="2596"/>
                  </a:cubicBezTo>
                  <a:lnTo>
                    <a:pt x="5418" y="310"/>
                  </a:lnTo>
                  <a:lnTo>
                    <a:pt x="541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26"/>
            <p:cNvSpPr/>
            <p:nvPr/>
          </p:nvSpPr>
          <p:spPr>
            <a:xfrm>
              <a:off x="3864450" y="1649725"/>
              <a:ext cx="108075" cy="53925"/>
            </a:xfrm>
            <a:custGeom>
              <a:avLst/>
              <a:gdLst/>
              <a:ahLst/>
              <a:cxnLst/>
              <a:rect l="l" t="t" r="r" b="b"/>
              <a:pathLst>
                <a:path w="4323" h="2157" extrusionOk="0">
                  <a:moveTo>
                    <a:pt x="4263" y="1"/>
                  </a:moveTo>
                  <a:lnTo>
                    <a:pt x="1" y="1870"/>
                  </a:lnTo>
                  <a:cubicBezTo>
                    <a:pt x="25" y="1966"/>
                    <a:pt x="37" y="2061"/>
                    <a:pt x="37" y="2156"/>
                  </a:cubicBezTo>
                  <a:lnTo>
                    <a:pt x="4323" y="275"/>
                  </a:lnTo>
                  <a:cubicBezTo>
                    <a:pt x="4299" y="191"/>
                    <a:pt x="4263" y="96"/>
                    <a:pt x="426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26"/>
            <p:cNvSpPr/>
            <p:nvPr/>
          </p:nvSpPr>
          <p:spPr>
            <a:xfrm>
              <a:off x="3876375" y="1648550"/>
              <a:ext cx="268500" cy="374775"/>
            </a:xfrm>
            <a:custGeom>
              <a:avLst/>
              <a:gdLst/>
              <a:ahLst/>
              <a:cxnLst/>
              <a:rect l="l" t="t" r="r" b="b"/>
              <a:pathLst>
                <a:path w="10740" h="14991" extrusionOk="0">
                  <a:moveTo>
                    <a:pt x="10740" y="0"/>
                  </a:moveTo>
                  <a:lnTo>
                    <a:pt x="298" y="14419"/>
                  </a:lnTo>
                  <a:lnTo>
                    <a:pt x="0" y="14824"/>
                  </a:lnTo>
                  <a:cubicBezTo>
                    <a:pt x="83" y="14859"/>
                    <a:pt x="155" y="14919"/>
                    <a:pt x="214" y="14990"/>
                  </a:cubicBezTo>
                  <a:lnTo>
                    <a:pt x="10740" y="477"/>
                  </a:lnTo>
                  <a:lnTo>
                    <a:pt x="1074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26"/>
            <p:cNvSpPr/>
            <p:nvPr/>
          </p:nvSpPr>
          <p:spPr>
            <a:xfrm>
              <a:off x="3970725" y="1626200"/>
              <a:ext cx="44675" cy="45050"/>
            </a:xfrm>
            <a:custGeom>
              <a:avLst/>
              <a:gdLst/>
              <a:ahLst/>
              <a:cxnLst/>
              <a:rect l="l" t="t" r="r" b="b"/>
              <a:pathLst>
                <a:path w="1787" h="1802" extrusionOk="0">
                  <a:moveTo>
                    <a:pt x="842" y="1"/>
                  </a:moveTo>
                  <a:cubicBezTo>
                    <a:pt x="463" y="1"/>
                    <a:pt x="105" y="307"/>
                    <a:pt x="12" y="728"/>
                  </a:cubicBezTo>
                  <a:cubicBezTo>
                    <a:pt x="0" y="799"/>
                    <a:pt x="0" y="882"/>
                    <a:pt x="0" y="954"/>
                  </a:cubicBezTo>
                  <a:cubicBezTo>
                    <a:pt x="0" y="1061"/>
                    <a:pt x="36" y="1144"/>
                    <a:pt x="60" y="1240"/>
                  </a:cubicBezTo>
                  <a:cubicBezTo>
                    <a:pt x="131" y="1430"/>
                    <a:pt x="262" y="1573"/>
                    <a:pt x="453" y="1680"/>
                  </a:cubicBezTo>
                  <a:cubicBezTo>
                    <a:pt x="524" y="1728"/>
                    <a:pt x="608" y="1752"/>
                    <a:pt x="715" y="1787"/>
                  </a:cubicBezTo>
                  <a:cubicBezTo>
                    <a:pt x="750" y="1787"/>
                    <a:pt x="786" y="1799"/>
                    <a:pt x="822" y="1799"/>
                  </a:cubicBezTo>
                  <a:cubicBezTo>
                    <a:pt x="844" y="1801"/>
                    <a:pt x="867" y="1802"/>
                    <a:pt x="889" y="1802"/>
                  </a:cubicBezTo>
                  <a:cubicBezTo>
                    <a:pt x="1304" y="1802"/>
                    <a:pt x="1683" y="1491"/>
                    <a:pt x="1751" y="1073"/>
                  </a:cubicBezTo>
                  <a:cubicBezTo>
                    <a:pt x="1786" y="871"/>
                    <a:pt x="1751" y="680"/>
                    <a:pt x="1679" y="525"/>
                  </a:cubicBezTo>
                  <a:cubicBezTo>
                    <a:pt x="1643" y="430"/>
                    <a:pt x="1596" y="359"/>
                    <a:pt x="1512" y="287"/>
                  </a:cubicBezTo>
                  <a:cubicBezTo>
                    <a:pt x="1453" y="228"/>
                    <a:pt x="1382" y="168"/>
                    <a:pt x="1298" y="120"/>
                  </a:cubicBezTo>
                  <a:cubicBezTo>
                    <a:pt x="1215" y="73"/>
                    <a:pt x="1120" y="49"/>
                    <a:pt x="1024" y="25"/>
                  </a:cubicBezTo>
                  <a:cubicBezTo>
                    <a:pt x="964" y="9"/>
                    <a:pt x="902" y="1"/>
                    <a:pt x="84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1" name="Google Shape;3751;p26"/>
            <p:cNvSpPr/>
            <p:nvPr/>
          </p:nvSpPr>
          <p:spPr>
            <a:xfrm>
              <a:off x="3799275" y="1673800"/>
              <a:ext cx="66400" cy="63775"/>
            </a:xfrm>
            <a:custGeom>
              <a:avLst/>
              <a:gdLst/>
              <a:ahLst/>
              <a:cxnLst/>
              <a:rect l="l" t="t" r="r" b="b"/>
              <a:pathLst>
                <a:path w="2656" h="2551" extrusionOk="0">
                  <a:moveTo>
                    <a:pt x="1366" y="0"/>
                  </a:moveTo>
                  <a:cubicBezTo>
                    <a:pt x="1186" y="0"/>
                    <a:pt x="1002" y="38"/>
                    <a:pt x="846" y="121"/>
                  </a:cubicBezTo>
                  <a:cubicBezTo>
                    <a:pt x="762" y="169"/>
                    <a:pt x="679" y="205"/>
                    <a:pt x="608" y="264"/>
                  </a:cubicBezTo>
                  <a:cubicBezTo>
                    <a:pt x="369" y="443"/>
                    <a:pt x="191" y="717"/>
                    <a:pt x="131" y="1038"/>
                  </a:cubicBezTo>
                  <a:cubicBezTo>
                    <a:pt x="0" y="1729"/>
                    <a:pt x="465" y="2396"/>
                    <a:pt x="1143" y="2527"/>
                  </a:cubicBezTo>
                  <a:cubicBezTo>
                    <a:pt x="1215" y="2550"/>
                    <a:pt x="1286" y="2550"/>
                    <a:pt x="1370" y="2550"/>
                  </a:cubicBezTo>
                  <a:cubicBezTo>
                    <a:pt x="1453" y="2550"/>
                    <a:pt x="1560" y="2527"/>
                    <a:pt x="1643" y="2515"/>
                  </a:cubicBezTo>
                  <a:cubicBezTo>
                    <a:pt x="2120" y="2407"/>
                    <a:pt x="2525" y="2026"/>
                    <a:pt x="2632" y="1503"/>
                  </a:cubicBezTo>
                  <a:cubicBezTo>
                    <a:pt x="2644" y="1395"/>
                    <a:pt x="2655" y="1300"/>
                    <a:pt x="2644" y="1193"/>
                  </a:cubicBezTo>
                  <a:cubicBezTo>
                    <a:pt x="2644" y="1086"/>
                    <a:pt x="2620" y="1003"/>
                    <a:pt x="2596" y="907"/>
                  </a:cubicBezTo>
                  <a:cubicBezTo>
                    <a:pt x="2489" y="502"/>
                    <a:pt x="2144" y="169"/>
                    <a:pt x="1715" y="50"/>
                  </a:cubicBezTo>
                  <a:cubicBezTo>
                    <a:pt x="1679" y="26"/>
                    <a:pt x="1655" y="26"/>
                    <a:pt x="1620" y="14"/>
                  </a:cubicBezTo>
                  <a:cubicBezTo>
                    <a:pt x="1560" y="2"/>
                    <a:pt x="1501" y="2"/>
                    <a:pt x="1441" y="2"/>
                  </a:cubicBezTo>
                  <a:cubicBezTo>
                    <a:pt x="1416" y="1"/>
                    <a:pt x="1391" y="0"/>
                    <a:pt x="136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2" name="Google Shape;3752;p26"/>
            <p:cNvSpPr/>
            <p:nvPr/>
          </p:nvSpPr>
          <p:spPr>
            <a:xfrm>
              <a:off x="2952150" y="1372925"/>
              <a:ext cx="24425" cy="22850"/>
            </a:xfrm>
            <a:custGeom>
              <a:avLst/>
              <a:gdLst/>
              <a:ahLst/>
              <a:cxnLst/>
              <a:rect l="l" t="t" r="r" b="b"/>
              <a:pathLst>
                <a:path w="977" h="914" extrusionOk="0">
                  <a:moveTo>
                    <a:pt x="488" y="0"/>
                  </a:moveTo>
                  <a:cubicBezTo>
                    <a:pt x="262" y="0"/>
                    <a:pt x="72" y="143"/>
                    <a:pt x="36" y="369"/>
                  </a:cubicBezTo>
                  <a:cubicBezTo>
                    <a:pt x="0" y="619"/>
                    <a:pt x="155" y="857"/>
                    <a:pt x="417" y="905"/>
                  </a:cubicBezTo>
                  <a:cubicBezTo>
                    <a:pt x="446" y="911"/>
                    <a:pt x="474" y="913"/>
                    <a:pt x="503" y="913"/>
                  </a:cubicBezTo>
                  <a:cubicBezTo>
                    <a:pt x="719" y="913"/>
                    <a:pt x="911" y="757"/>
                    <a:pt x="953" y="536"/>
                  </a:cubicBezTo>
                  <a:cubicBezTo>
                    <a:pt x="977" y="357"/>
                    <a:pt x="905" y="191"/>
                    <a:pt x="774" y="84"/>
                  </a:cubicBezTo>
                  <a:cubicBezTo>
                    <a:pt x="715" y="36"/>
                    <a:pt x="655" y="12"/>
                    <a:pt x="57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3753;p26"/>
            <p:cNvSpPr/>
            <p:nvPr/>
          </p:nvSpPr>
          <p:spPr>
            <a:xfrm>
              <a:off x="3905825" y="1180125"/>
              <a:ext cx="33975" cy="32075"/>
            </a:xfrm>
            <a:custGeom>
              <a:avLst/>
              <a:gdLst/>
              <a:ahLst/>
              <a:cxnLst/>
              <a:rect l="l" t="t" r="r" b="b"/>
              <a:pathLst>
                <a:path w="1359" h="1283" extrusionOk="0">
                  <a:moveTo>
                    <a:pt x="669" y="0"/>
                  </a:moveTo>
                  <a:cubicBezTo>
                    <a:pt x="558" y="0"/>
                    <a:pt x="445" y="29"/>
                    <a:pt x="346" y="92"/>
                  </a:cubicBezTo>
                  <a:cubicBezTo>
                    <a:pt x="263" y="128"/>
                    <a:pt x="203" y="211"/>
                    <a:pt x="144" y="283"/>
                  </a:cubicBezTo>
                  <a:cubicBezTo>
                    <a:pt x="96" y="354"/>
                    <a:pt x="48" y="426"/>
                    <a:pt x="37" y="521"/>
                  </a:cubicBezTo>
                  <a:cubicBezTo>
                    <a:pt x="1" y="699"/>
                    <a:pt x="48" y="878"/>
                    <a:pt x="144" y="1009"/>
                  </a:cubicBezTo>
                  <a:cubicBezTo>
                    <a:pt x="203" y="1104"/>
                    <a:pt x="275" y="1164"/>
                    <a:pt x="346" y="1200"/>
                  </a:cubicBezTo>
                  <a:cubicBezTo>
                    <a:pt x="406" y="1235"/>
                    <a:pt x="465" y="1259"/>
                    <a:pt x="549" y="1259"/>
                  </a:cubicBezTo>
                  <a:cubicBezTo>
                    <a:pt x="584" y="1283"/>
                    <a:pt x="632" y="1283"/>
                    <a:pt x="668" y="1283"/>
                  </a:cubicBezTo>
                  <a:cubicBezTo>
                    <a:pt x="763" y="1283"/>
                    <a:pt x="858" y="1247"/>
                    <a:pt x="941" y="1223"/>
                  </a:cubicBezTo>
                  <a:cubicBezTo>
                    <a:pt x="1120" y="1128"/>
                    <a:pt x="1263" y="961"/>
                    <a:pt x="1287" y="759"/>
                  </a:cubicBezTo>
                  <a:cubicBezTo>
                    <a:pt x="1358" y="414"/>
                    <a:pt x="1120" y="68"/>
                    <a:pt x="775" y="9"/>
                  </a:cubicBezTo>
                  <a:cubicBezTo>
                    <a:pt x="740" y="3"/>
                    <a:pt x="705" y="0"/>
                    <a:pt x="669"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26"/>
            <p:cNvSpPr/>
            <p:nvPr/>
          </p:nvSpPr>
          <p:spPr>
            <a:xfrm>
              <a:off x="3663250" y="1438025"/>
              <a:ext cx="32175" cy="31950"/>
            </a:xfrm>
            <a:custGeom>
              <a:avLst/>
              <a:gdLst/>
              <a:ahLst/>
              <a:cxnLst/>
              <a:rect l="l" t="t" r="r" b="b"/>
              <a:pathLst>
                <a:path w="1287" h="1278" extrusionOk="0">
                  <a:moveTo>
                    <a:pt x="636" y="1"/>
                  </a:moveTo>
                  <a:cubicBezTo>
                    <a:pt x="545" y="1"/>
                    <a:pt x="457" y="26"/>
                    <a:pt x="381" y="51"/>
                  </a:cubicBezTo>
                  <a:cubicBezTo>
                    <a:pt x="286" y="99"/>
                    <a:pt x="215" y="158"/>
                    <a:pt x="155" y="230"/>
                  </a:cubicBezTo>
                  <a:cubicBezTo>
                    <a:pt x="95" y="289"/>
                    <a:pt x="60" y="373"/>
                    <a:pt x="36" y="456"/>
                  </a:cubicBezTo>
                  <a:cubicBezTo>
                    <a:pt x="36" y="468"/>
                    <a:pt x="24" y="504"/>
                    <a:pt x="24" y="528"/>
                  </a:cubicBezTo>
                  <a:cubicBezTo>
                    <a:pt x="0" y="611"/>
                    <a:pt x="0" y="682"/>
                    <a:pt x="24" y="742"/>
                  </a:cubicBezTo>
                  <a:cubicBezTo>
                    <a:pt x="60" y="1004"/>
                    <a:pt x="262" y="1218"/>
                    <a:pt x="548" y="1266"/>
                  </a:cubicBezTo>
                  <a:cubicBezTo>
                    <a:pt x="584" y="1274"/>
                    <a:pt x="622" y="1278"/>
                    <a:pt x="660" y="1278"/>
                  </a:cubicBezTo>
                  <a:cubicBezTo>
                    <a:pt x="737" y="1278"/>
                    <a:pt x="814" y="1262"/>
                    <a:pt x="869" y="1230"/>
                  </a:cubicBezTo>
                  <a:cubicBezTo>
                    <a:pt x="965" y="1206"/>
                    <a:pt x="1048" y="1147"/>
                    <a:pt x="1108" y="1087"/>
                  </a:cubicBezTo>
                  <a:cubicBezTo>
                    <a:pt x="1203" y="992"/>
                    <a:pt x="1262" y="873"/>
                    <a:pt x="1274" y="742"/>
                  </a:cubicBezTo>
                  <a:cubicBezTo>
                    <a:pt x="1286" y="682"/>
                    <a:pt x="1286" y="611"/>
                    <a:pt x="1274" y="551"/>
                  </a:cubicBezTo>
                  <a:cubicBezTo>
                    <a:pt x="1262" y="456"/>
                    <a:pt x="1227" y="349"/>
                    <a:pt x="1167" y="278"/>
                  </a:cubicBezTo>
                  <a:cubicBezTo>
                    <a:pt x="1119" y="206"/>
                    <a:pt x="1060" y="147"/>
                    <a:pt x="988" y="99"/>
                  </a:cubicBezTo>
                  <a:cubicBezTo>
                    <a:pt x="917" y="51"/>
                    <a:pt x="846" y="27"/>
                    <a:pt x="750" y="16"/>
                  </a:cubicBezTo>
                  <a:cubicBezTo>
                    <a:pt x="712" y="5"/>
                    <a:pt x="674" y="1"/>
                    <a:pt x="63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26"/>
            <p:cNvSpPr/>
            <p:nvPr/>
          </p:nvSpPr>
          <p:spPr>
            <a:xfrm>
              <a:off x="3771300" y="1209975"/>
              <a:ext cx="23525" cy="22375"/>
            </a:xfrm>
            <a:custGeom>
              <a:avLst/>
              <a:gdLst/>
              <a:ahLst/>
              <a:cxnLst/>
              <a:rect l="l" t="t" r="r" b="b"/>
              <a:pathLst>
                <a:path w="941" h="895" extrusionOk="0">
                  <a:moveTo>
                    <a:pt x="474" y="1"/>
                  </a:moveTo>
                  <a:cubicBezTo>
                    <a:pt x="258" y="1"/>
                    <a:pt x="56" y="167"/>
                    <a:pt x="12" y="363"/>
                  </a:cubicBezTo>
                  <a:cubicBezTo>
                    <a:pt x="12" y="398"/>
                    <a:pt x="0" y="446"/>
                    <a:pt x="0" y="470"/>
                  </a:cubicBezTo>
                  <a:cubicBezTo>
                    <a:pt x="0" y="577"/>
                    <a:pt x="48" y="660"/>
                    <a:pt x="107" y="744"/>
                  </a:cubicBezTo>
                  <a:cubicBezTo>
                    <a:pt x="167" y="779"/>
                    <a:pt x="238" y="839"/>
                    <a:pt x="334" y="875"/>
                  </a:cubicBezTo>
                  <a:cubicBezTo>
                    <a:pt x="345" y="875"/>
                    <a:pt x="357" y="887"/>
                    <a:pt x="369" y="887"/>
                  </a:cubicBezTo>
                  <a:cubicBezTo>
                    <a:pt x="409" y="891"/>
                    <a:pt x="444" y="894"/>
                    <a:pt x="477" y="894"/>
                  </a:cubicBezTo>
                  <a:cubicBezTo>
                    <a:pt x="524" y="894"/>
                    <a:pt x="566" y="889"/>
                    <a:pt x="607" y="875"/>
                  </a:cubicBezTo>
                  <a:cubicBezTo>
                    <a:pt x="762" y="815"/>
                    <a:pt x="881" y="696"/>
                    <a:pt x="893" y="529"/>
                  </a:cubicBezTo>
                  <a:cubicBezTo>
                    <a:pt x="941" y="291"/>
                    <a:pt x="774" y="53"/>
                    <a:pt x="536" y="6"/>
                  </a:cubicBezTo>
                  <a:cubicBezTo>
                    <a:pt x="515" y="2"/>
                    <a:pt x="495" y="1"/>
                    <a:pt x="47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26"/>
            <p:cNvSpPr/>
            <p:nvPr/>
          </p:nvSpPr>
          <p:spPr>
            <a:xfrm>
              <a:off x="3896300" y="1404575"/>
              <a:ext cx="24750" cy="22450"/>
            </a:xfrm>
            <a:custGeom>
              <a:avLst/>
              <a:gdLst/>
              <a:ahLst/>
              <a:cxnLst/>
              <a:rect l="l" t="t" r="r" b="b"/>
              <a:pathLst>
                <a:path w="990" h="898" extrusionOk="0">
                  <a:moveTo>
                    <a:pt x="502" y="0"/>
                  </a:moveTo>
                  <a:cubicBezTo>
                    <a:pt x="294" y="0"/>
                    <a:pt x="102" y="155"/>
                    <a:pt x="60" y="365"/>
                  </a:cubicBezTo>
                  <a:cubicBezTo>
                    <a:pt x="1" y="603"/>
                    <a:pt x="168" y="842"/>
                    <a:pt x="418" y="889"/>
                  </a:cubicBezTo>
                  <a:cubicBezTo>
                    <a:pt x="445" y="895"/>
                    <a:pt x="473" y="897"/>
                    <a:pt x="500" y="897"/>
                  </a:cubicBezTo>
                  <a:cubicBezTo>
                    <a:pt x="708" y="897"/>
                    <a:pt x="899" y="743"/>
                    <a:pt x="941" y="532"/>
                  </a:cubicBezTo>
                  <a:cubicBezTo>
                    <a:pt x="989" y="294"/>
                    <a:pt x="822" y="56"/>
                    <a:pt x="584" y="8"/>
                  </a:cubicBezTo>
                  <a:cubicBezTo>
                    <a:pt x="557" y="3"/>
                    <a:pt x="529" y="0"/>
                    <a:pt x="50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26"/>
            <p:cNvSpPr/>
            <p:nvPr/>
          </p:nvSpPr>
          <p:spPr>
            <a:xfrm>
              <a:off x="3314975" y="1411675"/>
              <a:ext cx="23550" cy="22800"/>
            </a:xfrm>
            <a:custGeom>
              <a:avLst/>
              <a:gdLst/>
              <a:ahLst/>
              <a:cxnLst/>
              <a:rect l="l" t="t" r="r" b="b"/>
              <a:pathLst>
                <a:path w="942" h="912" extrusionOk="0">
                  <a:moveTo>
                    <a:pt x="485" y="1"/>
                  </a:moveTo>
                  <a:cubicBezTo>
                    <a:pt x="456" y="1"/>
                    <a:pt x="430" y="4"/>
                    <a:pt x="406" y="10"/>
                  </a:cubicBezTo>
                  <a:cubicBezTo>
                    <a:pt x="322" y="22"/>
                    <a:pt x="227" y="81"/>
                    <a:pt x="156" y="141"/>
                  </a:cubicBezTo>
                  <a:cubicBezTo>
                    <a:pt x="96" y="200"/>
                    <a:pt x="60" y="272"/>
                    <a:pt x="49" y="367"/>
                  </a:cubicBezTo>
                  <a:cubicBezTo>
                    <a:pt x="1" y="570"/>
                    <a:pt x="108" y="772"/>
                    <a:pt x="287" y="855"/>
                  </a:cubicBezTo>
                  <a:cubicBezTo>
                    <a:pt x="334" y="867"/>
                    <a:pt x="358" y="891"/>
                    <a:pt x="406" y="903"/>
                  </a:cubicBezTo>
                  <a:cubicBezTo>
                    <a:pt x="441" y="909"/>
                    <a:pt x="474" y="912"/>
                    <a:pt x="505" y="912"/>
                  </a:cubicBezTo>
                  <a:cubicBezTo>
                    <a:pt x="537" y="912"/>
                    <a:pt x="566" y="909"/>
                    <a:pt x="596" y="903"/>
                  </a:cubicBezTo>
                  <a:cubicBezTo>
                    <a:pt x="620" y="903"/>
                    <a:pt x="632" y="891"/>
                    <a:pt x="644" y="891"/>
                  </a:cubicBezTo>
                  <a:cubicBezTo>
                    <a:pt x="739" y="831"/>
                    <a:pt x="822" y="772"/>
                    <a:pt x="870" y="677"/>
                  </a:cubicBezTo>
                  <a:cubicBezTo>
                    <a:pt x="870" y="665"/>
                    <a:pt x="882" y="653"/>
                    <a:pt x="882" y="653"/>
                  </a:cubicBezTo>
                  <a:cubicBezTo>
                    <a:pt x="906" y="605"/>
                    <a:pt x="918" y="570"/>
                    <a:pt x="930" y="534"/>
                  </a:cubicBezTo>
                  <a:cubicBezTo>
                    <a:pt x="942" y="474"/>
                    <a:pt x="942" y="427"/>
                    <a:pt x="930" y="367"/>
                  </a:cubicBezTo>
                  <a:cubicBezTo>
                    <a:pt x="918" y="296"/>
                    <a:pt x="882" y="212"/>
                    <a:pt x="834" y="153"/>
                  </a:cubicBezTo>
                  <a:cubicBezTo>
                    <a:pt x="787" y="81"/>
                    <a:pt x="680" y="22"/>
                    <a:pt x="572" y="10"/>
                  </a:cubicBezTo>
                  <a:cubicBezTo>
                    <a:pt x="543" y="4"/>
                    <a:pt x="513" y="1"/>
                    <a:pt x="48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26"/>
            <p:cNvSpPr/>
            <p:nvPr/>
          </p:nvSpPr>
          <p:spPr>
            <a:xfrm>
              <a:off x="3166450" y="1148200"/>
              <a:ext cx="18475" cy="4700"/>
            </a:xfrm>
            <a:custGeom>
              <a:avLst/>
              <a:gdLst/>
              <a:ahLst/>
              <a:cxnLst/>
              <a:rect l="l" t="t" r="r" b="b"/>
              <a:pathLst>
                <a:path w="739" h="188" extrusionOk="0">
                  <a:moveTo>
                    <a:pt x="1" y="0"/>
                  </a:moveTo>
                  <a:cubicBezTo>
                    <a:pt x="60" y="83"/>
                    <a:pt x="155" y="155"/>
                    <a:pt x="275" y="179"/>
                  </a:cubicBezTo>
                  <a:cubicBezTo>
                    <a:pt x="304" y="185"/>
                    <a:pt x="334" y="188"/>
                    <a:pt x="364" y="188"/>
                  </a:cubicBezTo>
                  <a:cubicBezTo>
                    <a:pt x="394" y="188"/>
                    <a:pt x="423" y="185"/>
                    <a:pt x="453" y="179"/>
                  </a:cubicBezTo>
                  <a:cubicBezTo>
                    <a:pt x="548" y="155"/>
                    <a:pt x="632" y="95"/>
                    <a:pt x="691" y="24"/>
                  </a:cubicBezTo>
                  <a:cubicBezTo>
                    <a:pt x="715" y="24"/>
                    <a:pt x="727" y="12"/>
                    <a:pt x="739"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9" name="Google Shape;3759;p26"/>
            <p:cNvSpPr/>
            <p:nvPr/>
          </p:nvSpPr>
          <p:spPr>
            <a:xfrm>
              <a:off x="3852550" y="2017750"/>
              <a:ext cx="33950" cy="31775"/>
            </a:xfrm>
            <a:custGeom>
              <a:avLst/>
              <a:gdLst/>
              <a:ahLst/>
              <a:cxnLst/>
              <a:rect l="l" t="t" r="r" b="b"/>
              <a:pathLst>
                <a:path w="1358" h="1271" extrusionOk="0">
                  <a:moveTo>
                    <a:pt x="691" y="0"/>
                  </a:moveTo>
                  <a:cubicBezTo>
                    <a:pt x="640" y="0"/>
                    <a:pt x="590" y="6"/>
                    <a:pt x="548" y="20"/>
                  </a:cubicBezTo>
                  <a:cubicBezTo>
                    <a:pt x="489" y="44"/>
                    <a:pt x="441" y="56"/>
                    <a:pt x="394" y="79"/>
                  </a:cubicBezTo>
                  <a:cubicBezTo>
                    <a:pt x="310" y="127"/>
                    <a:pt x="227" y="187"/>
                    <a:pt x="191" y="258"/>
                  </a:cubicBezTo>
                  <a:cubicBezTo>
                    <a:pt x="132" y="341"/>
                    <a:pt x="84" y="425"/>
                    <a:pt x="72" y="520"/>
                  </a:cubicBezTo>
                  <a:cubicBezTo>
                    <a:pt x="1" y="853"/>
                    <a:pt x="239" y="1199"/>
                    <a:pt x="572" y="1258"/>
                  </a:cubicBezTo>
                  <a:cubicBezTo>
                    <a:pt x="614" y="1267"/>
                    <a:pt x="655" y="1271"/>
                    <a:pt x="696" y="1271"/>
                  </a:cubicBezTo>
                  <a:cubicBezTo>
                    <a:pt x="996" y="1271"/>
                    <a:pt x="1270" y="1051"/>
                    <a:pt x="1322" y="758"/>
                  </a:cubicBezTo>
                  <a:cubicBezTo>
                    <a:pt x="1358" y="556"/>
                    <a:pt x="1310" y="365"/>
                    <a:pt x="1191" y="234"/>
                  </a:cubicBezTo>
                  <a:cubicBezTo>
                    <a:pt x="1108" y="163"/>
                    <a:pt x="1036" y="91"/>
                    <a:pt x="953" y="56"/>
                  </a:cubicBezTo>
                  <a:cubicBezTo>
                    <a:pt x="917" y="44"/>
                    <a:pt x="870" y="20"/>
                    <a:pt x="834" y="8"/>
                  </a:cubicBezTo>
                  <a:lnTo>
                    <a:pt x="798" y="8"/>
                  </a:lnTo>
                  <a:cubicBezTo>
                    <a:pt x="764" y="3"/>
                    <a:pt x="727" y="0"/>
                    <a:pt x="69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0" name="Google Shape;3760;p26"/>
            <p:cNvSpPr/>
            <p:nvPr/>
          </p:nvSpPr>
          <p:spPr>
            <a:xfrm>
              <a:off x="3796600" y="1402900"/>
              <a:ext cx="13700" cy="13525"/>
            </a:xfrm>
            <a:custGeom>
              <a:avLst/>
              <a:gdLst/>
              <a:ahLst/>
              <a:cxnLst/>
              <a:rect l="l" t="t" r="r" b="b"/>
              <a:pathLst>
                <a:path w="548" h="541" extrusionOk="0">
                  <a:moveTo>
                    <a:pt x="290" y="0"/>
                  </a:moveTo>
                  <a:cubicBezTo>
                    <a:pt x="164" y="0"/>
                    <a:pt x="55" y="89"/>
                    <a:pt x="12" y="206"/>
                  </a:cubicBezTo>
                  <a:lnTo>
                    <a:pt x="12" y="242"/>
                  </a:lnTo>
                  <a:cubicBezTo>
                    <a:pt x="0" y="397"/>
                    <a:pt x="72" y="528"/>
                    <a:pt x="226" y="540"/>
                  </a:cubicBezTo>
                  <a:lnTo>
                    <a:pt x="250" y="540"/>
                  </a:lnTo>
                  <a:cubicBezTo>
                    <a:pt x="259" y="540"/>
                    <a:pt x="267" y="541"/>
                    <a:pt x="276" y="541"/>
                  </a:cubicBezTo>
                  <a:cubicBezTo>
                    <a:pt x="385" y="541"/>
                    <a:pt x="480" y="471"/>
                    <a:pt x="524" y="361"/>
                  </a:cubicBezTo>
                  <a:cubicBezTo>
                    <a:pt x="524" y="349"/>
                    <a:pt x="536" y="325"/>
                    <a:pt x="536" y="313"/>
                  </a:cubicBezTo>
                  <a:cubicBezTo>
                    <a:pt x="548" y="242"/>
                    <a:pt x="536" y="170"/>
                    <a:pt x="488" y="123"/>
                  </a:cubicBezTo>
                  <a:cubicBezTo>
                    <a:pt x="476" y="99"/>
                    <a:pt x="465" y="87"/>
                    <a:pt x="453" y="63"/>
                  </a:cubicBezTo>
                  <a:cubicBezTo>
                    <a:pt x="417" y="28"/>
                    <a:pt x="369" y="16"/>
                    <a:pt x="334" y="4"/>
                  </a:cubicBezTo>
                  <a:cubicBezTo>
                    <a:pt x="319" y="1"/>
                    <a:pt x="304" y="0"/>
                    <a:pt x="29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26"/>
            <p:cNvSpPr/>
            <p:nvPr/>
          </p:nvSpPr>
          <p:spPr>
            <a:xfrm>
              <a:off x="3563825" y="1305250"/>
              <a:ext cx="12825" cy="13225"/>
            </a:xfrm>
            <a:custGeom>
              <a:avLst/>
              <a:gdLst/>
              <a:ahLst/>
              <a:cxnLst/>
              <a:rect l="l" t="t" r="r" b="b"/>
              <a:pathLst>
                <a:path w="513" h="529" extrusionOk="0">
                  <a:moveTo>
                    <a:pt x="253" y="0"/>
                  </a:moveTo>
                  <a:cubicBezTo>
                    <a:pt x="208" y="0"/>
                    <a:pt x="161" y="13"/>
                    <a:pt x="108" y="40"/>
                  </a:cubicBezTo>
                  <a:cubicBezTo>
                    <a:pt x="60" y="64"/>
                    <a:pt x="12" y="124"/>
                    <a:pt x="1" y="219"/>
                  </a:cubicBezTo>
                  <a:lnTo>
                    <a:pt x="1" y="338"/>
                  </a:lnTo>
                  <a:lnTo>
                    <a:pt x="1" y="350"/>
                  </a:lnTo>
                  <a:cubicBezTo>
                    <a:pt x="24" y="433"/>
                    <a:pt x="96" y="516"/>
                    <a:pt x="191" y="528"/>
                  </a:cubicBezTo>
                  <a:lnTo>
                    <a:pt x="298" y="528"/>
                  </a:lnTo>
                  <a:cubicBezTo>
                    <a:pt x="322" y="516"/>
                    <a:pt x="370" y="505"/>
                    <a:pt x="393" y="481"/>
                  </a:cubicBezTo>
                  <a:cubicBezTo>
                    <a:pt x="441" y="445"/>
                    <a:pt x="489" y="397"/>
                    <a:pt x="501" y="326"/>
                  </a:cubicBezTo>
                  <a:cubicBezTo>
                    <a:pt x="513" y="266"/>
                    <a:pt x="501" y="183"/>
                    <a:pt x="477" y="147"/>
                  </a:cubicBezTo>
                  <a:cubicBezTo>
                    <a:pt x="441" y="88"/>
                    <a:pt x="370" y="28"/>
                    <a:pt x="298" y="4"/>
                  </a:cubicBezTo>
                  <a:cubicBezTo>
                    <a:pt x="283" y="2"/>
                    <a:pt x="268" y="0"/>
                    <a:pt x="25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2" name="Google Shape;3762;p26"/>
            <p:cNvSpPr/>
            <p:nvPr/>
          </p:nvSpPr>
          <p:spPr>
            <a:xfrm>
              <a:off x="3679325" y="1251700"/>
              <a:ext cx="13400" cy="13375"/>
            </a:xfrm>
            <a:custGeom>
              <a:avLst/>
              <a:gdLst/>
              <a:ahLst/>
              <a:cxnLst/>
              <a:rect l="l" t="t" r="r" b="b"/>
              <a:pathLst>
                <a:path w="536" h="535" extrusionOk="0">
                  <a:moveTo>
                    <a:pt x="290" y="0"/>
                  </a:moveTo>
                  <a:cubicBezTo>
                    <a:pt x="155" y="0"/>
                    <a:pt x="46" y="99"/>
                    <a:pt x="24" y="218"/>
                  </a:cubicBezTo>
                  <a:cubicBezTo>
                    <a:pt x="0" y="289"/>
                    <a:pt x="24" y="349"/>
                    <a:pt x="48" y="408"/>
                  </a:cubicBezTo>
                  <a:cubicBezTo>
                    <a:pt x="95" y="468"/>
                    <a:pt x="155" y="515"/>
                    <a:pt x="226" y="527"/>
                  </a:cubicBezTo>
                  <a:cubicBezTo>
                    <a:pt x="248" y="532"/>
                    <a:pt x="270" y="535"/>
                    <a:pt x="291" y="535"/>
                  </a:cubicBezTo>
                  <a:cubicBezTo>
                    <a:pt x="416" y="535"/>
                    <a:pt x="516" y="447"/>
                    <a:pt x="536" y="325"/>
                  </a:cubicBezTo>
                  <a:lnTo>
                    <a:pt x="536" y="206"/>
                  </a:lnTo>
                  <a:cubicBezTo>
                    <a:pt x="512" y="111"/>
                    <a:pt x="441" y="39"/>
                    <a:pt x="334" y="3"/>
                  </a:cubicBezTo>
                  <a:cubicBezTo>
                    <a:pt x="319" y="1"/>
                    <a:pt x="304" y="0"/>
                    <a:pt x="29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3" name="Google Shape;3763;p26"/>
            <p:cNvSpPr/>
            <p:nvPr/>
          </p:nvSpPr>
          <p:spPr>
            <a:xfrm>
              <a:off x="3144725" y="1163875"/>
              <a:ext cx="14600" cy="13400"/>
            </a:xfrm>
            <a:custGeom>
              <a:avLst/>
              <a:gdLst/>
              <a:ahLst/>
              <a:cxnLst/>
              <a:rect l="l" t="t" r="r" b="b"/>
              <a:pathLst>
                <a:path w="584" h="536" extrusionOk="0">
                  <a:moveTo>
                    <a:pt x="294" y="0"/>
                  </a:moveTo>
                  <a:cubicBezTo>
                    <a:pt x="163" y="0"/>
                    <a:pt x="57" y="81"/>
                    <a:pt x="36" y="218"/>
                  </a:cubicBezTo>
                  <a:cubicBezTo>
                    <a:pt x="1" y="361"/>
                    <a:pt x="96" y="504"/>
                    <a:pt x="239" y="528"/>
                  </a:cubicBezTo>
                  <a:cubicBezTo>
                    <a:pt x="261" y="533"/>
                    <a:pt x="282" y="535"/>
                    <a:pt x="303" y="535"/>
                  </a:cubicBezTo>
                  <a:cubicBezTo>
                    <a:pt x="429" y="535"/>
                    <a:pt x="528" y="448"/>
                    <a:pt x="548" y="326"/>
                  </a:cubicBezTo>
                  <a:cubicBezTo>
                    <a:pt x="584" y="171"/>
                    <a:pt x="489" y="40"/>
                    <a:pt x="346" y="4"/>
                  </a:cubicBezTo>
                  <a:cubicBezTo>
                    <a:pt x="328" y="1"/>
                    <a:pt x="311" y="0"/>
                    <a:pt x="294"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4" name="Google Shape;3764;p26"/>
            <p:cNvSpPr/>
            <p:nvPr/>
          </p:nvSpPr>
          <p:spPr>
            <a:xfrm>
              <a:off x="3218550" y="1236775"/>
              <a:ext cx="14300" cy="13050"/>
            </a:xfrm>
            <a:custGeom>
              <a:avLst/>
              <a:gdLst/>
              <a:ahLst/>
              <a:cxnLst/>
              <a:rect l="l" t="t" r="r" b="b"/>
              <a:pathLst>
                <a:path w="572" h="522" extrusionOk="0">
                  <a:moveTo>
                    <a:pt x="284" y="1"/>
                  </a:moveTo>
                  <a:cubicBezTo>
                    <a:pt x="173" y="1"/>
                    <a:pt x="78" y="69"/>
                    <a:pt x="36" y="184"/>
                  </a:cubicBezTo>
                  <a:cubicBezTo>
                    <a:pt x="36" y="207"/>
                    <a:pt x="24" y="219"/>
                    <a:pt x="24" y="219"/>
                  </a:cubicBezTo>
                  <a:cubicBezTo>
                    <a:pt x="0" y="350"/>
                    <a:pt x="84" y="481"/>
                    <a:pt x="238" y="517"/>
                  </a:cubicBezTo>
                  <a:cubicBezTo>
                    <a:pt x="255" y="520"/>
                    <a:pt x="272" y="521"/>
                    <a:pt x="289" y="521"/>
                  </a:cubicBezTo>
                  <a:cubicBezTo>
                    <a:pt x="343" y="521"/>
                    <a:pt x="395" y="506"/>
                    <a:pt x="441" y="469"/>
                  </a:cubicBezTo>
                  <a:cubicBezTo>
                    <a:pt x="488" y="422"/>
                    <a:pt x="536" y="386"/>
                    <a:pt x="548" y="303"/>
                  </a:cubicBezTo>
                  <a:cubicBezTo>
                    <a:pt x="572" y="172"/>
                    <a:pt x="488" y="41"/>
                    <a:pt x="357" y="5"/>
                  </a:cubicBezTo>
                  <a:lnTo>
                    <a:pt x="334" y="5"/>
                  </a:lnTo>
                  <a:cubicBezTo>
                    <a:pt x="317" y="2"/>
                    <a:pt x="300" y="1"/>
                    <a:pt x="28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26"/>
            <p:cNvSpPr/>
            <p:nvPr/>
          </p:nvSpPr>
          <p:spPr>
            <a:xfrm>
              <a:off x="3135200" y="1280250"/>
              <a:ext cx="13725" cy="13400"/>
            </a:xfrm>
            <a:custGeom>
              <a:avLst/>
              <a:gdLst/>
              <a:ahLst/>
              <a:cxnLst/>
              <a:rect l="l" t="t" r="r" b="b"/>
              <a:pathLst>
                <a:path w="549" h="536" extrusionOk="0">
                  <a:moveTo>
                    <a:pt x="277" y="0"/>
                  </a:moveTo>
                  <a:cubicBezTo>
                    <a:pt x="158" y="0"/>
                    <a:pt x="34" y="81"/>
                    <a:pt x="12" y="219"/>
                  </a:cubicBezTo>
                  <a:lnTo>
                    <a:pt x="12" y="242"/>
                  </a:lnTo>
                  <a:cubicBezTo>
                    <a:pt x="1" y="385"/>
                    <a:pt x="84" y="504"/>
                    <a:pt x="215" y="528"/>
                  </a:cubicBezTo>
                  <a:cubicBezTo>
                    <a:pt x="237" y="533"/>
                    <a:pt x="259" y="536"/>
                    <a:pt x="280" y="536"/>
                  </a:cubicBezTo>
                  <a:cubicBezTo>
                    <a:pt x="405" y="536"/>
                    <a:pt x="506" y="448"/>
                    <a:pt x="536" y="326"/>
                  </a:cubicBezTo>
                  <a:cubicBezTo>
                    <a:pt x="548" y="207"/>
                    <a:pt x="501" y="100"/>
                    <a:pt x="393" y="40"/>
                  </a:cubicBezTo>
                  <a:cubicBezTo>
                    <a:pt x="370" y="28"/>
                    <a:pt x="358" y="4"/>
                    <a:pt x="322" y="4"/>
                  </a:cubicBezTo>
                  <a:cubicBezTo>
                    <a:pt x="307" y="2"/>
                    <a:pt x="292" y="0"/>
                    <a:pt x="27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66" name="Google Shape;3766;p26"/>
          <p:cNvGrpSpPr/>
          <p:nvPr/>
        </p:nvGrpSpPr>
        <p:grpSpPr>
          <a:xfrm flipH="1">
            <a:off x="31" y="4274145"/>
            <a:ext cx="3353245" cy="869408"/>
            <a:chOff x="2582150" y="3714800"/>
            <a:chExt cx="2689050" cy="697200"/>
          </a:xfrm>
        </p:grpSpPr>
        <p:sp>
          <p:nvSpPr>
            <p:cNvPr id="3767" name="Google Shape;3767;p26"/>
            <p:cNvSpPr/>
            <p:nvPr/>
          </p:nvSpPr>
          <p:spPr>
            <a:xfrm>
              <a:off x="3636750" y="4402150"/>
              <a:ext cx="25" cy="25"/>
            </a:xfrm>
            <a:custGeom>
              <a:avLst/>
              <a:gdLst/>
              <a:ahLst/>
              <a:cxnLst/>
              <a:rect l="l" t="t" r="r" b="b"/>
              <a:pathLst>
                <a:path w="1" h="1" extrusionOk="0">
                  <a:moveTo>
                    <a:pt x="1"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26"/>
            <p:cNvSpPr/>
            <p:nvPr/>
          </p:nvSpPr>
          <p:spPr>
            <a:xfrm>
              <a:off x="3640625" y="4406925"/>
              <a:ext cx="19375" cy="4475"/>
            </a:xfrm>
            <a:custGeom>
              <a:avLst/>
              <a:gdLst/>
              <a:ahLst/>
              <a:cxnLst/>
              <a:rect l="l" t="t" r="r" b="b"/>
              <a:pathLst>
                <a:path w="775" h="179" extrusionOk="0">
                  <a:moveTo>
                    <a:pt x="393" y="0"/>
                  </a:moveTo>
                  <a:lnTo>
                    <a:pt x="36" y="108"/>
                  </a:lnTo>
                  <a:lnTo>
                    <a:pt x="0" y="179"/>
                  </a:lnTo>
                  <a:lnTo>
                    <a:pt x="774" y="179"/>
                  </a:lnTo>
                  <a:lnTo>
                    <a:pt x="39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26"/>
            <p:cNvSpPr/>
            <p:nvPr/>
          </p:nvSpPr>
          <p:spPr>
            <a:xfrm>
              <a:off x="3634075" y="4403950"/>
              <a:ext cx="25" cy="625"/>
            </a:xfrm>
            <a:custGeom>
              <a:avLst/>
              <a:gdLst/>
              <a:ahLst/>
              <a:cxnLst/>
              <a:rect l="l" t="t" r="r" b="b"/>
              <a:pathLst>
                <a:path w="1" h="25" extrusionOk="0">
                  <a:moveTo>
                    <a:pt x="0" y="24"/>
                  </a:moveTo>
                  <a:lnTo>
                    <a:pt x="0" y="24"/>
                  </a:lnTo>
                  <a:lnTo>
                    <a:pt x="0" y="24"/>
                  </a:lnTo>
                  <a:cubicBezTo>
                    <a:pt x="0" y="0"/>
                    <a:pt x="0" y="24"/>
                    <a:pt x="0"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770;p26"/>
            <p:cNvSpPr/>
            <p:nvPr/>
          </p:nvSpPr>
          <p:spPr>
            <a:xfrm>
              <a:off x="3635275" y="4403050"/>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26"/>
            <p:cNvSpPr/>
            <p:nvPr/>
          </p:nvSpPr>
          <p:spPr>
            <a:xfrm>
              <a:off x="3746875" y="4334600"/>
              <a:ext cx="142325" cy="46150"/>
            </a:xfrm>
            <a:custGeom>
              <a:avLst/>
              <a:gdLst/>
              <a:ahLst/>
              <a:cxnLst/>
              <a:rect l="l" t="t" r="r" b="b"/>
              <a:pathLst>
                <a:path w="5693" h="1846" extrusionOk="0">
                  <a:moveTo>
                    <a:pt x="5418" y="0"/>
                  </a:moveTo>
                  <a:lnTo>
                    <a:pt x="1" y="1488"/>
                  </a:lnTo>
                  <a:lnTo>
                    <a:pt x="1" y="1846"/>
                  </a:lnTo>
                  <a:lnTo>
                    <a:pt x="5692" y="262"/>
                  </a:lnTo>
                  <a:lnTo>
                    <a:pt x="541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26"/>
            <p:cNvSpPr/>
            <p:nvPr/>
          </p:nvSpPr>
          <p:spPr>
            <a:xfrm>
              <a:off x="3891850" y="4256600"/>
              <a:ext cx="273575" cy="81875"/>
            </a:xfrm>
            <a:custGeom>
              <a:avLst/>
              <a:gdLst/>
              <a:ahLst/>
              <a:cxnLst/>
              <a:rect l="l" t="t" r="r" b="b"/>
              <a:pathLst>
                <a:path w="10943" h="3275" extrusionOk="0">
                  <a:moveTo>
                    <a:pt x="10883" y="1"/>
                  </a:moveTo>
                  <a:lnTo>
                    <a:pt x="0" y="3013"/>
                  </a:lnTo>
                  <a:lnTo>
                    <a:pt x="286" y="3275"/>
                  </a:lnTo>
                  <a:lnTo>
                    <a:pt x="10883" y="358"/>
                  </a:lnTo>
                  <a:lnTo>
                    <a:pt x="10942" y="298"/>
                  </a:lnTo>
                  <a:cubicBezTo>
                    <a:pt x="10894" y="215"/>
                    <a:pt x="10883" y="108"/>
                    <a:pt x="1088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3" name="Google Shape;3773;p26"/>
            <p:cNvSpPr/>
            <p:nvPr/>
          </p:nvSpPr>
          <p:spPr>
            <a:xfrm>
              <a:off x="3634375" y="4403350"/>
              <a:ext cx="325" cy="325"/>
            </a:xfrm>
            <a:custGeom>
              <a:avLst/>
              <a:gdLst/>
              <a:ahLst/>
              <a:cxnLst/>
              <a:rect l="l" t="t" r="r" b="b"/>
              <a:pathLst>
                <a:path w="13" h="13" extrusionOk="0">
                  <a:moveTo>
                    <a:pt x="0" y="12"/>
                  </a:move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26"/>
            <p:cNvSpPr/>
            <p:nvPr/>
          </p:nvSpPr>
          <p:spPr>
            <a:xfrm>
              <a:off x="3635275" y="4402450"/>
              <a:ext cx="300" cy="625"/>
            </a:xfrm>
            <a:custGeom>
              <a:avLst/>
              <a:gdLst/>
              <a:ahLst/>
              <a:cxnLst/>
              <a:rect l="l" t="t" r="r" b="b"/>
              <a:pathLst>
                <a:path w="12" h="25" extrusionOk="0">
                  <a:moveTo>
                    <a:pt x="12" y="1"/>
                  </a:moveTo>
                  <a:cubicBezTo>
                    <a:pt x="12" y="1"/>
                    <a:pt x="0" y="25"/>
                    <a:pt x="12" y="1"/>
                  </a:cubicBezTo>
                  <a:lnTo>
                    <a:pt x="0" y="25"/>
                  </a:lnTo>
                  <a:lnTo>
                    <a:pt x="0" y="25"/>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26"/>
            <p:cNvSpPr/>
            <p:nvPr/>
          </p:nvSpPr>
          <p:spPr>
            <a:xfrm>
              <a:off x="3636750" y="4373575"/>
              <a:ext cx="101825" cy="35750"/>
            </a:xfrm>
            <a:custGeom>
              <a:avLst/>
              <a:gdLst/>
              <a:ahLst/>
              <a:cxnLst/>
              <a:rect l="l" t="t" r="r" b="b"/>
              <a:pathLst>
                <a:path w="4073" h="1430" extrusionOk="0">
                  <a:moveTo>
                    <a:pt x="4073" y="1"/>
                  </a:moveTo>
                  <a:lnTo>
                    <a:pt x="12" y="1120"/>
                  </a:lnTo>
                  <a:lnTo>
                    <a:pt x="1" y="1120"/>
                  </a:lnTo>
                  <a:cubicBezTo>
                    <a:pt x="24" y="1132"/>
                    <a:pt x="60" y="1132"/>
                    <a:pt x="96" y="1132"/>
                  </a:cubicBezTo>
                  <a:cubicBezTo>
                    <a:pt x="191" y="1156"/>
                    <a:pt x="251" y="1251"/>
                    <a:pt x="215" y="1334"/>
                  </a:cubicBezTo>
                  <a:lnTo>
                    <a:pt x="191" y="1430"/>
                  </a:lnTo>
                  <a:lnTo>
                    <a:pt x="548" y="1322"/>
                  </a:lnTo>
                  <a:lnTo>
                    <a:pt x="4061" y="358"/>
                  </a:lnTo>
                  <a:lnTo>
                    <a:pt x="407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26"/>
            <p:cNvSpPr/>
            <p:nvPr/>
          </p:nvSpPr>
          <p:spPr>
            <a:xfrm>
              <a:off x="3635850" y="4402150"/>
              <a:ext cx="925" cy="325"/>
            </a:xfrm>
            <a:custGeom>
              <a:avLst/>
              <a:gdLst/>
              <a:ahLst/>
              <a:cxnLst/>
              <a:rect l="l" t="t" r="r" b="b"/>
              <a:pathLst>
                <a:path w="37" h="13" extrusionOk="0">
                  <a:moveTo>
                    <a:pt x="37" y="1"/>
                  </a:moveTo>
                  <a:cubicBezTo>
                    <a:pt x="13" y="1"/>
                    <a:pt x="1" y="1"/>
                    <a:pt x="1" y="13"/>
                  </a:cubicBezTo>
                  <a:cubicBezTo>
                    <a:pt x="1" y="13"/>
                    <a:pt x="13" y="1"/>
                    <a:pt x="3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26"/>
            <p:cNvSpPr/>
            <p:nvPr/>
          </p:nvSpPr>
          <p:spPr>
            <a:xfrm>
              <a:off x="3634075" y="4403950"/>
              <a:ext cx="325" cy="925"/>
            </a:xfrm>
            <a:custGeom>
              <a:avLst/>
              <a:gdLst/>
              <a:ahLst/>
              <a:cxnLst/>
              <a:rect l="l" t="t" r="r" b="b"/>
              <a:pathLst>
                <a:path w="13" h="37" extrusionOk="0">
                  <a:moveTo>
                    <a:pt x="12" y="0"/>
                  </a:moveTo>
                  <a:lnTo>
                    <a:pt x="12" y="0"/>
                  </a:lnTo>
                  <a:cubicBezTo>
                    <a:pt x="6" y="14"/>
                    <a:pt x="3" y="19"/>
                    <a:pt x="1" y="24"/>
                  </a:cubicBezTo>
                  <a:lnTo>
                    <a:pt x="1" y="24"/>
                  </a:lnTo>
                  <a:cubicBezTo>
                    <a:pt x="12" y="24"/>
                    <a:pt x="12" y="23"/>
                    <a:pt x="12" y="0"/>
                  </a:cubicBezTo>
                  <a:close/>
                  <a:moveTo>
                    <a:pt x="1" y="24"/>
                  </a:moveTo>
                  <a:cubicBezTo>
                    <a:pt x="1" y="24"/>
                    <a:pt x="1" y="24"/>
                    <a:pt x="0" y="24"/>
                  </a:cubicBezTo>
                  <a:lnTo>
                    <a:pt x="0" y="36"/>
                  </a:lnTo>
                  <a:cubicBezTo>
                    <a:pt x="0" y="31"/>
                    <a:pt x="0" y="28"/>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26"/>
            <p:cNvSpPr/>
            <p:nvPr/>
          </p:nvSpPr>
          <p:spPr>
            <a:xfrm>
              <a:off x="2599425" y="4199450"/>
              <a:ext cx="104800" cy="112250"/>
            </a:xfrm>
            <a:custGeom>
              <a:avLst/>
              <a:gdLst/>
              <a:ahLst/>
              <a:cxnLst/>
              <a:rect l="l" t="t" r="r" b="b"/>
              <a:pathLst>
                <a:path w="4192" h="4490" extrusionOk="0">
                  <a:moveTo>
                    <a:pt x="3929" y="1"/>
                  </a:moveTo>
                  <a:lnTo>
                    <a:pt x="0" y="4394"/>
                  </a:lnTo>
                  <a:cubicBezTo>
                    <a:pt x="84" y="4394"/>
                    <a:pt x="167" y="4430"/>
                    <a:pt x="250" y="4489"/>
                  </a:cubicBezTo>
                  <a:lnTo>
                    <a:pt x="417" y="4418"/>
                  </a:lnTo>
                  <a:lnTo>
                    <a:pt x="4191" y="203"/>
                  </a:lnTo>
                  <a:lnTo>
                    <a:pt x="392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26"/>
            <p:cNvSpPr/>
            <p:nvPr/>
          </p:nvSpPr>
          <p:spPr>
            <a:xfrm>
              <a:off x="2778900" y="4187850"/>
              <a:ext cx="124150" cy="53600"/>
            </a:xfrm>
            <a:custGeom>
              <a:avLst/>
              <a:gdLst/>
              <a:ahLst/>
              <a:cxnLst/>
              <a:rect l="l" t="t" r="r" b="b"/>
              <a:pathLst>
                <a:path w="4966" h="2144" extrusionOk="0">
                  <a:moveTo>
                    <a:pt x="4942" y="0"/>
                  </a:moveTo>
                  <a:cubicBezTo>
                    <a:pt x="4930" y="0"/>
                    <a:pt x="4918" y="0"/>
                    <a:pt x="4918" y="12"/>
                  </a:cubicBezTo>
                  <a:cubicBezTo>
                    <a:pt x="4930" y="12"/>
                    <a:pt x="4942" y="12"/>
                    <a:pt x="4942" y="0"/>
                  </a:cubicBezTo>
                  <a:close/>
                  <a:moveTo>
                    <a:pt x="4918" y="12"/>
                  </a:moveTo>
                  <a:lnTo>
                    <a:pt x="1" y="1834"/>
                  </a:lnTo>
                  <a:cubicBezTo>
                    <a:pt x="84" y="1917"/>
                    <a:pt x="120" y="2024"/>
                    <a:pt x="144" y="2143"/>
                  </a:cubicBezTo>
                  <a:lnTo>
                    <a:pt x="4966" y="358"/>
                  </a:lnTo>
                  <a:lnTo>
                    <a:pt x="4882" y="310"/>
                  </a:lnTo>
                  <a:cubicBezTo>
                    <a:pt x="4811" y="250"/>
                    <a:pt x="4799" y="155"/>
                    <a:pt x="4847" y="72"/>
                  </a:cubicBezTo>
                  <a:cubicBezTo>
                    <a:pt x="4859" y="48"/>
                    <a:pt x="4882" y="36"/>
                    <a:pt x="4918"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26"/>
            <p:cNvSpPr/>
            <p:nvPr/>
          </p:nvSpPr>
          <p:spPr>
            <a:xfrm>
              <a:off x="2905125" y="4188150"/>
              <a:ext cx="900" cy="625"/>
            </a:xfrm>
            <a:custGeom>
              <a:avLst/>
              <a:gdLst/>
              <a:ahLst/>
              <a:cxnLst/>
              <a:rect l="l" t="t" r="r" b="b"/>
              <a:pathLst>
                <a:path w="36" h="25" extrusionOk="0">
                  <a:moveTo>
                    <a:pt x="0" y="0"/>
                  </a:moveTo>
                  <a:cubicBezTo>
                    <a:pt x="12" y="0"/>
                    <a:pt x="12" y="24"/>
                    <a:pt x="36" y="24"/>
                  </a:cubicBezTo>
                  <a:cubicBezTo>
                    <a:pt x="12" y="24"/>
                    <a:pt x="12"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26"/>
            <p:cNvSpPr/>
            <p:nvPr/>
          </p:nvSpPr>
          <p:spPr>
            <a:xfrm>
              <a:off x="2903925" y="4187850"/>
              <a:ext cx="925" cy="25"/>
            </a:xfrm>
            <a:custGeom>
              <a:avLst/>
              <a:gdLst/>
              <a:ahLst/>
              <a:cxnLst/>
              <a:rect l="l" t="t" r="r" b="b"/>
              <a:pathLst>
                <a:path w="37" h="1" extrusionOk="0">
                  <a:moveTo>
                    <a:pt x="0" y="0"/>
                  </a:move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26"/>
            <p:cNvSpPr/>
            <p:nvPr/>
          </p:nvSpPr>
          <p:spPr>
            <a:xfrm>
              <a:off x="2903325" y="4187850"/>
              <a:ext cx="625" cy="25"/>
            </a:xfrm>
            <a:custGeom>
              <a:avLst/>
              <a:gdLst/>
              <a:ahLst/>
              <a:cxnLst/>
              <a:rect l="l" t="t" r="r" b="b"/>
              <a:pathLst>
                <a:path w="25" h="1" extrusionOk="0">
                  <a:moveTo>
                    <a:pt x="1" y="0"/>
                  </a:moveTo>
                  <a:lnTo>
                    <a:pt x="2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26"/>
            <p:cNvSpPr/>
            <p:nvPr/>
          </p:nvSpPr>
          <p:spPr>
            <a:xfrm>
              <a:off x="2906000" y="4188750"/>
              <a:ext cx="25" cy="25"/>
            </a:xfrm>
            <a:custGeom>
              <a:avLst/>
              <a:gdLst/>
              <a:ahLst/>
              <a:cxnLst/>
              <a:rect l="l" t="t" r="r" b="b"/>
              <a:pathLst>
                <a:path w="1" h="1" extrusionOk="0">
                  <a:moveTo>
                    <a:pt x="1" y="0"/>
                  </a:move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26"/>
            <p:cNvSpPr/>
            <p:nvPr/>
          </p:nvSpPr>
          <p:spPr>
            <a:xfrm>
              <a:off x="2898575" y="4188150"/>
              <a:ext cx="179200" cy="127725"/>
            </a:xfrm>
            <a:custGeom>
              <a:avLst/>
              <a:gdLst/>
              <a:ahLst/>
              <a:cxnLst/>
              <a:rect l="l" t="t" r="r" b="b"/>
              <a:pathLst>
                <a:path w="7168" h="5109" extrusionOk="0">
                  <a:moveTo>
                    <a:pt x="155" y="0"/>
                  </a:moveTo>
                  <a:cubicBezTo>
                    <a:pt x="143" y="0"/>
                    <a:pt x="131" y="0"/>
                    <a:pt x="131" y="24"/>
                  </a:cubicBezTo>
                  <a:cubicBezTo>
                    <a:pt x="95" y="24"/>
                    <a:pt x="83" y="36"/>
                    <a:pt x="60" y="60"/>
                  </a:cubicBezTo>
                  <a:cubicBezTo>
                    <a:pt x="0" y="143"/>
                    <a:pt x="24" y="238"/>
                    <a:pt x="95" y="298"/>
                  </a:cubicBezTo>
                  <a:lnTo>
                    <a:pt x="179" y="346"/>
                  </a:lnTo>
                  <a:lnTo>
                    <a:pt x="7049" y="5108"/>
                  </a:lnTo>
                  <a:cubicBezTo>
                    <a:pt x="7049" y="5084"/>
                    <a:pt x="7037" y="5049"/>
                    <a:pt x="7037" y="5025"/>
                  </a:cubicBezTo>
                  <a:cubicBezTo>
                    <a:pt x="7049" y="4918"/>
                    <a:pt x="7096" y="4834"/>
                    <a:pt x="7168" y="4787"/>
                  </a:cubicBezTo>
                  <a:lnTo>
                    <a:pt x="298" y="24"/>
                  </a:lnTo>
                  <a:cubicBezTo>
                    <a:pt x="274" y="24"/>
                    <a:pt x="274" y="0"/>
                    <a:pt x="26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26"/>
            <p:cNvSpPr/>
            <p:nvPr/>
          </p:nvSpPr>
          <p:spPr>
            <a:xfrm>
              <a:off x="2605375" y="4242625"/>
              <a:ext cx="151825" cy="76225"/>
            </a:xfrm>
            <a:custGeom>
              <a:avLst/>
              <a:gdLst/>
              <a:ahLst/>
              <a:cxnLst/>
              <a:rect l="l" t="t" r="r" b="b"/>
              <a:pathLst>
                <a:path w="6073" h="3049" extrusionOk="0">
                  <a:moveTo>
                    <a:pt x="5870" y="0"/>
                  </a:moveTo>
                  <a:lnTo>
                    <a:pt x="155" y="2679"/>
                  </a:lnTo>
                  <a:lnTo>
                    <a:pt x="0" y="2750"/>
                  </a:lnTo>
                  <a:cubicBezTo>
                    <a:pt x="84" y="2822"/>
                    <a:pt x="143" y="2929"/>
                    <a:pt x="155" y="3048"/>
                  </a:cubicBezTo>
                  <a:lnTo>
                    <a:pt x="6073" y="286"/>
                  </a:lnTo>
                  <a:cubicBezTo>
                    <a:pt x="6037" y="226"/>
                    <a:pt x="6013" y="167"/>
                    <a:pt x="5989" y="107"/>
                  </a:cubicBezTo>
                  <a:lnTo>
                    <a:pt x="587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26"/>
            <p:cNvSpPr/>
            <p:nvPr/>
          </p:nvSpPr>
          <p:spPr>
            <a:xfrm>
              <a:off x="2768500" y="4252150"/>
              <a:ext cx="210450" cy="159250"/>
            </a:xfrm>
            <a:custGeom>
              <a:avLst/>
              <a:gdLst/>
              <a:ahLst/>
              <a:cxnLst/>
              <a:rect l="l" t="t" r="r" b="b"/>
              <a:pathLst>
                <a:path w="8418" h="6370" extrusionOk="0">
                  <a:moveTo>
                    <a:pt x="381" y="0"/>
                  </a:moveTo>
                  <a:cubicBezTo>
                    <a:pt x="286" y="95"/>
                    <a:pt x="155" y="155"/>
                    <a:pt x="0" y="155"/>
                  </a:cubicBezTo>
                  <a:lnTo>
                    <a:pt x="7858" y="6370"/>
                  </a:lnTo>
                  <a:lnTo>
                    <a:pt x="8418" y="6370"/>
                  </a:lnTo>
                  <a:lnTo>
                    <a:pt x="38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26"/>
            <p:cNvSpPr/>
            <p:nvPr/>
          </p:nvSpPr>
          <p:spPr>
            <a:xfrm>
              <a:off x="2694975" y="4191125"/>
              <a:ext cx="62225" cy="54200"/>
            </a:xfrm>
            <a:custGeom>
              <a:avLst/>
              <a:gdLst/>
              <a:ahLst/>
              <a:cxnLst/>
              <a:rect l="l" t="t" r="r" b="b"/>
              <a:pathLst>
                <a:path w="2489" h="2168" extrusionOk="0">
                  <a:moveTo>
                    <a:pt x="131" y="0"/>
                  </a:moveTo>
                  <a:cubicBezTo>
                    <a:pt x="95" y="24"/>
                    <a:pt x="72" y="36"/>
                    <a:pt x="60" y="60"/>
                  </a:cubicBezTo>
                  <a:cubicBezTo>
                    <a:pt x="0" y="143"/>
                    <a:pt x="12" y="238"/>
                    <a:pt x="84" y="298"/>
                  </a:cubicBezTo>
                  <a:lnTo>
                    <a:pt x="107" y="322"/>
                  </a:lnTo>
                  <a:lnTo>
                    <a:pt x="369" y="524"/>
                  </a:lnTo>
                  <a:lnTo>
                    <a:pt x="2286" y="2060"/>
                  </a:lnTo>
                  <a:lnTo>
                    <a:pt x="2429" y="2167"/>
                  </a:lnTo>
                  <a:cubicBezTo>
                    <a:pt x="2405" y="2108"/>
                    <a:pt x="2405" y="2060"/>
                    <a:pt x="2405" y="2001"/>
                  </a:cubicBezTo>
                  <a:cubicBezTo>
                    <a:pt x="2405" y="1929"/>
                    <a:pt x="2441" y="1846"/>
                    <a:pt x="2489" y="1774"/>
                  </a:cubicBezTo>
                  <a:lnTo>
                    <a:pt x="655" y="322"/>
                  </a:lnTo>
                  <a:cubicBezTo>
                    <a:pt x="596" y="405"/>
                    <a:pt x="500" y="453"/>
                    <a:pt x="405" y="453"/>
                  </a:cubicBezTo>
                  <a:cubicBezTo>
                    <a:pt x="250" y="453"/>
                    <a:pt x="143" y="298"/>
                    <a:pt x="167" y="155"/>
                  </a:cubicBezTo>
                  <a:cubicBezTo>
                    <a:pt x="167" y="96"/>
                    <a:pt x="191" y="48"/>
                    <a:pt x="22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26"/>
            <p:cNvSpPr/>
            <p:nvPr/>
          </p:nvSpPr>
          <p:spPr>
            <a:xfrm>
              <a:off x="3016725" y="4319125"/>
              <a:ext cx="67000" cy="92275"/>
            </a:xfrm>
            <a:custGeom>
              <a:avLst/>
              <a:gdLst/>
              <a:ahLst/>
              <a:cxnLst/>
              <a:rect l="l" t="t" r="r" b="b"/>
              <a:pathLst>
                <a:path w="2680" h="3691" extrusionOk="0">
                  <a:moveTo>
                    <a:pt x="2680" y="119"/>
                  </a:moveTo>
                  <a:lnTo>
                    <a:pt x="2675" y="126"/>
                  </a:lnTo>
                  <a:lnTo>
                    <a:pt x="2675" y="126"/>
                  </a:lnTo>
                  <a:cubicBezTo>
                    <a:pt x="2677" y="124"/>
                    <a:pt x="2679" y="122"/>
                    <a:pt x="2680" y="119"/>
                  </a:cubicBezTo>
                  <a:close/>
                  <a:moveTo>
                    <a:pt x="2370" y="0"/>
                  </a:moveTo>
                  <a:lnTo>
                    <a:pt x="1" y="3560"/>
                  </a:lnTo>
                  <a:cubicBezTo>
                    <a:pt x="96" y="3596"/>
                    <a:pt x="168" y="3631"/>
                    <a:pt x="227" y="3691"/>
                  </a:cubicBezTo>
                  <a:lnTo>
                    <a:pt x="310" y="3691"/>
                  </a:lnTo>
                  <a:lnTo>
                    <a:pt x="2675" y="126"/>
                  </a:lnTo>
                  <a:lnTo>
                    <a:pt x="2675" y="126"/>
                  </a:lnTo>
                  <a:cubicBezTo>
                    <a:pt x="2661" y="143"/>
                    <a:pt x="2628" y="143"/>
                    <a:pt x="2596" y="143"/>
                  </a:cubicBezTo>
                  <a:cubicBezTo>
                    <a:pt x="2501" y="143"/>
                    <a:pt x="2418" y="83"/>
                    <a:pt x="23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26"/>
            <p:cNvSpPr/>
            <p:nvPr/>
          </p:nvSpPr>
          <p:spPr>
            <a:xfrm>
              <a:off x="3084000" y="4036650"/>
              <a:ext cx="186075" cy="275050"/>
            </a:xfrm>
            <a:custGeom>
              <a:avLst/>
              <a:gdLst/>
              <a:ahLst/>
              <a:cxnLst/>
              <a:rect l="l" t="t" r="r" b="b"/>
              <a:pathLst>
                <a:path w="7443" h="11002" extrusionOk="0">
                  <a:moveTo>
                    <a:pt x="7168" y="0"/>
                  </a:moveTo>
                  <a:lnTo>
                    <a:pt x="1" y="10811"/>
                  </a:lnTo>
                  <a:cubicBezTo>
                    <a:pt x="108" y="10847"/>
                    <a:pt x="203" y="10918"/>
                    <a:pt x="227" y="11001"/>
                  </a:cubicBezTo>
                  <a:cubicBezTo>
                    <a:pt x="239" y="11001"/>
                    <a:pt x="263" y="10989"/>
                    <a:pt x="286" y="10989"/>
                  </a:cubicBezTo>
                  <a:lnTo>
                    <a:pt x="7442" y="179"/>
                  </a:lnTo>
                  <a:cubicBezTo>
                    <a:pt x="7323" y="155"/>
                    <a:pt x="7240" y="95"/>
                    <a:pt x="71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26"/>
            <p:cNvSpPr/>
            <p:nvPr/>
          </p:nvSpPr>
          <p:spPr>
            <a:xfrm>
              <a:off x="3088475" y="4311375"/>
              <a:ext cx="161950" cy="100025"/>
            </a:xfrm>
            <a:custGeom>
              <a:avLst/>
              <a:gdLst/>
              <a:ahLst/>
              <a:cxnLst/>
              <a:rect l="l" t="t" r="r" b="b"/>
              <a:pathLst>
                <a:path w="6478" h="4001" extrusionOk="0">
                  <a:moveTo>
                    <a:pt x="107" y="0"/>
                  </a:moveTo>
                  <a:cubicBezTo>
                    <a:pt x="96" y="0"/>
                    <a:pt x="72" y="0"/>
                    <a:pt x="48" y="12"/>
                  </a:cubicBezTo>
                  <a:cubicBezTo>
                    <a:pt x="60" y="60"/>
                    <a:pt x="84" y="108"/>
                    <a:pt x="60" y="155"/>
                  </a:cubicBezTo>
                  <a:cubicBezTo>
                    <a:pt x="60" y="215"/>
                    <a:pt x="36" y="250"/>
                    <a:pt x="0" y="298"/>
                  </a:cubicBezTo>
                  <a:lnTo>
                    <a:pt x="24" y="310"/>
                  </a:lnTo>
                  <a:lnTo>
                    <a:pt x="5834" y="4001"/>
                  </a:lnTo>
                  <a:lnTo>
                    <a:pt x="6477" y="4001"/>
                  </a:lnTo>
                  <a:lnTo>
                    <a:pt x="203" y="36"/>
                  </a:lnTo>
                  <a:cubicBezTo>
                    <a:pt x="167" y="12"/>
                    <a:pt x="143" y="0"/>
                    <a:pt x="10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26"/>
            <p:cNvSpPr/>
            <p:nvPr/>
          </p:nvSpPr>
          <p:spPr>
            <a:xfrm>
              <a:off x="3271525" y="4040200"/>
              <a:ext cx="47350" cy="371200"/>
            </a:xfrm>
            <a:custGeom>
              <a:avLst/>
              <a:gdLst/>
              <a:ahLst/>
              <a:cxnLst/>
              <a:rect l="l" t="t" r="r" b="b"/>
              <a:pathLst>
                <a:path w="1894" h="14848" extrusionOk="0">
                  <a:moveTo>
                    <a:pt x="334" y="1"/>
                  </a:moveTo>
                  <a:cubicBezTo>
                    <a:pt x="255" y="51"/>
                    <a:pt x="159" y="75"/>
                    <a:pt x="60" y="75"/>
                  </a:cubicBezTo>
                  <a:cubicBezTo>
                    <a:pt x="40" y="75"/>
                    <a:pt x="20" y="74"/>
                    <a:pt x="1" y="72"/>
                  </a:cubicBezTo>
                  <a:lnTo>
                    <a:pt x="1" y="72"/>
                  </a:lnTo>
                  <a:lnTo>
                    <a:pt x="1548" y="14848"/>
                  </a:lnTo>
                  <a:lnTo>
                    <a:pt x="1894" y="14848"/>
                  </a:lnTo>
                  <a:lnTo>
                    <a:pt x="33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26"/>
            <p:cNvSpPr/>
            <p:nvPr/>
          </p:nvSpPr>
          <p:spPr>
            <a:xfrm>
              <a:off x="3632275" y="4401925"/>
              <a:ext cx="10750" cy="9475"/>
            </a:xfrm>
            <a:custGeom>
              <a:avLst/>
              <a:gdLst/>
              <a:ahLst/>
              <a:cxnLst/>
              <a:rect l="l" t="t" r="r" b="b"/>
              <a:pathLst>
                <a:path w="430" h="379" extrusionOk="0">
                  <a:moveTo>
                    <a:pt x="227" y="1"/>
                  </a:moveTo>
                  <a:cubicBezTo>
                    <a:pt x="209" y="1"/>
                    <a:pt x="191" y="4"/>
                    <a:pt x="180" y="10"/>
                  </a:cubicBezTo>
                  <a:cubicBezTo>
                    <a:pt x="156" y="10"/>
                    <a:pt x="156" y="22"/>
                    <a:pt x="144" y="22"/>
                  </a:cubicBezTo>
                  <a:lnTo>
                    <a:pt x="132" y="22"/>
                  </a:lnTo>
                  <a:lnTo>
                    <a:pt x="120" y="46"/>
                  </a:lnTo>
                  <a:lnTo>
                    <a:pt x="96" y="57"/>
                  </a:lnTo>
                  <a:lnTo>
                    <a:pt x="84" y="69"/>
                  </a:lnTo>
                  <a:lnTo>
                    <a:pt x="84" y="81"/>
                  </a:lnTo>
                  <a:cubicBezTo>
                    <a:pt x="84" y="105"/>
                    <a:pt x="72" y="105"/>
                    <a:pt x="72" y="117"/>
                  </a:cubicBezTo>
                  <a:lnTo>
                    <a:pt x="1" y="379"/>
                  </a:lnTo>
                  <a:lnTo>
                    <a:pt x="334" y="379"/>
                  </a:lnTo>
                  <a:lnTo>
                    <a:pt x="370" y="308"/>
                  </a:lnTo>
                  <a:lnTo>
                    <a:pt x="394" y="224"/>
                  </a:lnTo>
                  <a:cubicBezTo>
                    <a:pt x="430" y="129"/>
                    <a:pt x="370" y="46"/>
                    <a:pt x="275" y="10"/>
                  </a:cubicBezTo>
                  <a:cubicBezTo>
                    <a:pt x="263" y="4"/>
                    <a:pt x="245" y="1"/>
                    <a:pt x="22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3793;p26"/>
            <p:cNvSpPr/>
            <p:nvPr/>
          </p:nvSpPr>
          <p:spPr>
            <a:xfrm>
              <a:off x="3737350" y="4195300"/>
              <a:ext cx="14325" cy="216100"/>
            </a:xfrm>
            <a:custGeom>
              <a:avLst/>
              <a:gdLst/>
              <a:ahLst/>
              <a:cxnLst/>
              <a:rect l="l" t="t" r="r" b="b"/>
              <a:pathLst>
                <a:path w="573" h="8644" extrusionOk="0">
                  <a:moveTo>
                    <a:pt x="227" y="0"/>
                  </a:moveTo>
                  <a:lnTo>
                    <a:pt x="37" y="7156"/>
                  </a:lnTo>
                  <a:lnTo>
                    <a:pt x="25" y="7513"/>
                  </a:lnTo>
                  <a:lnTo>
                    <a:pt x="1" y="8644"/>
                  </a:lnTo>
                  <a:lnTo>
                    <a:pt x="346" y="8644"/>
                  </a:lnTo>
                  <a:lnTo>
                    <a:pt x="382" y="7418"/>
                  </a:lnTo>
                  <a:lnTo>
                    <a:pt x="394" y="7060"/>
                  </a:lnTo>
                  <a:lnTo>
                    <a:pt x="572" y="429"/>
                  </a:lnTo>
                  <a:lnTo>
                    <a:pt x="287" y="167"/>
                  </a:lnTo>
                  <a:cubicBezTo>
                    <a:pt x="239" y="119"/>
                    <a:pt x="227" y="60"/>
                    <a:pt x="239"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4" name="Google Shape;3794;p26"/>
            <p:cNvSpPr/>
            <p:nvPr/>
          </p:nvSpPr>
          <p:spPr>
            <a:xfrm>
              <a:off x="4021625" y="4264050"/>
              <a:ext cx="149750" cy="147350"/>
            </a:xfrm>
            <a:custGeom>
              <a:avLst/>
              <a:gdLst/>
              <a:ahLst/>
              <a:cxnLst/>
              <a:rect l="l" t="t" r="r" b="b"/>
              <a:pathLst>
                <a:path w="5990" h="5894" extrusionOk="0">
                  <a:moveTo>
                    <a:pt x="5751" y="0"/>
                  </a:moveTo>
                  <a:lnTo>
                    <a:pt x="5692" y="60"/>
                  </a:lnTo>
                  <a:lnTo>
                    <a:pt x="0" y="5894"/>
                  </a:lnTo>
                  <a:lnTo>
                    <a:pt x="477" y="5894"/>
                  </a:lnTo>
                  <a:lnTo>
                    <a:pt x="5989" y="238"/>
                  </a:lnTo>
                  <a:cubicBezTo>
                    <a:pt x="5882" y="179"/>
                    <a:pt x="5799" y="108"/>
                    <a:pt x="575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26"/>
            <p:cNvSpPr/>
            <p:nvPr/>
          </p:nvSpPr>
          <p:spPr>
            <a:xfrm>
              <a:off x="4484475" y="4346500"/>
              <a:ext cx="96475" cy="64900"/>
            </a:xfrm>
            <a:custGeom>
              <a:avLst/>
              <a:gdLst/>
              <a:ahLst/>
              <a:cxnLst/>
              <a:rect l="l" t="t" r="r" b="b"/>
              <a:pathLst>
                <a:path w="3859" h="2596" extrusionOk="0">
                  <a:moveTo>
                    <a:pt x="3668" y="0"/>
                  </a:moveTo>
                  <a:lnTo>
                    <a:pt x="1" y="2596"/>
                  </a:lnTo>
                  <a:lnTo>
                    <a:pt x="584" y="2596"/>
                  </a:lnTo>
                  <a:lnTo>
                    <a:pt x="3858" y="262"/>
                  </a:lnTo>
                  <a:cubicBezTo>
                    <a:pt x="3787" y="191"/>
                    <a:pt x="3715" y="96"/>
                    <a:pt x="36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26"/>
            <p:cNvSpPr/>
            <p:nvPr/>
          </p:nvSpPr>
          <p:spPr>
            <a:xfrm>
              <a:off x="3743025" y="4194700"/>
              <a:ext cx="230700" cy="216425"/>
            </a:xfrm>
            <a:custGeom>
              <a:avLst/>
              <a:gdLst/>
              <a:ahLst/>
              <a:cxnLst/>
              <a:rect l="l" t="t" r="r" b="b"/>
              <a:pathLst>
                <a:path w="9228" h="8657" extrusionOk="0">
                  <a:moveTo>
                    <a:pt x="369" y="0"/>
                  </a:moveTo>
                  <a:cubicBezTo>
                    <a:pt x="309" y="26"/>
                    <a:pt x="243" y="46"/>
                    <a:pt x="179" y="46"/>
                  </a:cubicBezTo>
                  <a:cubicBezTo>
                    <a:pt x="155" y="46"/>
                    <a:pt x="131" y="43"/>
                    <a:pt x="107" y="36"/>
                  </a:cubicBezTo>
                  <a:cubicBezTo>
                    <a:pt x="72" y="36"/>
                    <a:pt x="48" y="24"/>
                    <a:pt x="12" y="24"/>
                  </a:cubicBezTo>
                  <a:cubicBezTo>
                    <a:pt x="0" y="84"/>
                    <a:pt x="12" y="143"/>
                    <a:pt x="60" y="191"/>
                  </a:cubicBezTo>
                  <a:lnTo>
                    <a:pt x="345" y="453"/>
                  </a:lnTo>
                  <a:lnTo>
                    <a:pt x="5584" y="5572"/>
                  </a:lnTo>
                  <a:lnTo>
                    <a:pt x="5870" y="5846"/>
                  </a:lnTo>
                  <a:lnTo>
                    <a:pt x="8739" y="8656"/>
                  </a:lnTo>
                  <a:lnTo>
                    <a:pt x="9227" y="8656"/>
                  </a:lnTo>
                  <a:lnTo>
                    <a:pt x="7144" y="6620"/>
                  </a:lnTo>
                  <a:cubicBezTo>
                    <a:pt x="7120" y="6620"/>
                    <a:pt x="7102" y="6625"/>
                    <a:pt x="7078" y="6625"/>
                  </a:cubicBezTo>
                  <a:cubicBezTo>
                    <a:pt x="7066" y="6625"/>
                    <a:pt x="7053" y="6624"/>
                    <a:pt x="7037" y="6620"/>
                  </a:cubicBezTo>
                  <a:cubicBezTo>
                    <a:pt x="6858" y="6596"/>
                    <a:pt x="6739" y="6453"/>
                    <a:pt x="6751" y="6275"/>
                  </a:cubicBezTo>
                  <a:lnTo>
                    <a:pt x="6751" y="6239"/>
                  </a:lnTo>
                  <a:lnTo>
                    <a:pt x="6239" y="5739"/>
                  </a:lnTo>
                  <a:lnTo>
                    <a:pt x="5953" y="5465"/>
                  </a:lnTo>
                  <a:lnTo>
                    <a:pt x="36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7" name="Google Shape;3797;p26"/>
            <p:cNvSpPr/>
            <p:nvPr/>
          </p:nvSpPr>
          <p:spPr>
            <a:xfrm>
              <a:off x="4185325" y="4269100"/>
              <a:ext cx="69975" cy="142300"/>
            </a:xfrm>
            <a:custGeom>
              <a:avLst/>
              <a:gdLst/>
              <a:ahLst/>
              <a:cxnLst/>
              <a:rect l="l" t="t" r="r" b="b"/>
              <a:pathLst>
                <a:path w="2799" h="5692" extrusionOk="0">
                  <a:moveTo>
                    <a:pt x="1" y="1"/>
                  </a:moveTo>
                  <a:lnTo>
                    <a:pt x="2430" y="5692"/>
                  </a:lnTo>
                  <a:lnTo>
                    <a:pt x="2799" y="5692"/>
                  </a:lnTo>
                  <a:lnTo>
                    <a:pt x="572" y="465"/>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26"/>
            <p:cNvSpPr/>
            <p:nvPr/>
          </p:nvSpPr>
          <p:spPr>
            <a:xfrm>
              <a:off x="4174625" y="4240475"/>
              <a:ext cx="9550" cy="5725"/>
            </a:xfrm>
            <a:custGeom>
              <a:avLst/>
              <a:gdLst/>
              <a:ahLst/>
              <a:cxnLst/>
              <a:rect l="l" t="t" r="r" b="b"/>
              <a:pathLst>
                <a:path w="382" h="229" extrusionOk="0">
                  <a:moveTo>
                    <a:pt x="180" y="1"/>
                  </a:moveTo>
                  <a:cubicBezTo>
                    <a:pt x="159" y="1"/>
                    <a:pt x="138" y="5"/>
                    <a:pt x="119" y="15"/>
                  </a:cubicBezTo>
                  <a:lnTo>
                    <a:pt x="107" y="15"/>
                  </a:lnTo>
                  <a:cubicBezTo>
                    <a:pt x="48" y="38"/>
                    <a:pt x="0" y="98"/>
                    <a:pt x="0" y="169"/>
                  </a:cubicBezTo>
                  <a:cubicBezTo>
                    <a:pt x="60" y="158"/>
                    <a:pt x="119" y="158"/>
                    <a:pt x="167" y="158"/>
                  </a:cubicBezTo>
                  <a:cubicBezTo>
                    <a:pt x="250" y="158"/>
                    <a:pt x="322" y="193"/>
                    <a:pt x="381" y="229"/>
                  </a:cubicBezTo>
                  <a:lnTo>
                    <a:pt x="322" y="98"/>
                  </a:lnTo>
                  <a:cubicBezTo>
                    <a:pt x="304" y="36"/>
                    <a:pt x="241" y="1"/>
                    <a:pt x="18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99;p26"/>
            <p:cNvSpPr/>
            <p:nvPr/>
          </p:nvSpPr>
          <p:spPr>
            <a:xfrm>
              <a:off x="4599075" y="4353050"/>
              <a:ext cx="37825" cy="58350"/>
            </a:xfrm>
            <a:custGeom>
              <a:avLst/>
              <a:gdLst/>
              <a:ahLst/>
              <a:cxnLst/>
              <a:rect l="l" t="t" r="r" b="b"/>
              <a:pathLst>
                <a:path w="1513" h="2334" extrusionOk="0">
                  <a:moveTo>
                    <a:pt x="274" y="0"/>
                  </a:moveTo>
                  <a:cubicBezTo>
                    <a:pt x="203" y="72"/>
                    <a:pt x="96" y="119"/>
                    <a:pt x="0" y="155"/>
                  </a:cubicBezTo>
                  <a:lnTo>
                    <a:pt x="1120" y="2334"/>
                  </a:lnTo>
                  <a:lnTo>
                    <a:pt x="1513" y="2334"/>
                  </a:lnTo>
                  <a:lnTo>
                    <a:pt x="334" y="48"/>
                  </a:ln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26"/>
            <p:cNvSpPr/>
            <p:nvPr/>
          </p:nvSpPr>
          <p:spPr>
            <a:xfrm>
              <a:off x="4185025" y="4263750"/>
              <a:ext cx="182500" cy="147650"/>
            </a:xfrm>
            <a:custGeom>
              <a:avLst/>
              <a:gdLst/>
              <a:ahLst/>
              <a:cxnLst/>
              <a:rect l="l" t="t" r="r" b="b"/>
              <a:pathLst>
                <a:path w="7300" h="5906" extrusionOk="0">
                  <a:moveTo>
                    <a:pt x="179" y="0"/>
                  </a:moveTo>
                  <a:cubicBezTo>
                    <a:pt x="132" y="96"/>
                    <a:pt x="72" y="155"/>
                    <a:pt x="1" y="215"/>
                  </a:cubicBezTo>
                  <a:lnTo>
                    <a:pt x="549" y="691"/>
                  </a:lnTo>
                  <a:lnTo>
                    <a:pt x="6776" y="5906"/>
                  </a:lnTo>
                  <a:lnTo>
                    <a:pt x="7299" y="5906"/>
                  </a:lnTo>
                  <a:lnTo>
                    <a:pt x="299" y="36"/>
                  </a:lnTo>
                  <a:lnTo>
                    <a:pt x="17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801;p26"/>
            <p:cNvSpPr/>
            <p:nvPr/>
          </p:nvSpPr>
          <p:spPr>
            <a:xfrm>
              <a:off x="4189800" y="4255125"/>
              <a:ext cx="386375" cy="83950"/>
            </a:xfrm>
            <a:custGeom>
              <a:avLst/>
              <a:gdLst/>
              <a:ahLst/>
              <a:cxnLst/>
              <a:rect l="l" t="t" r="r" b="b"/>
              <a:pathLst>
                <a:path w="15455" h="3358" extrusionOk="0">
                  <a:moveTo>
                    <a:pt x="36" y="0"/>
                  </a:moveTo>
                  <a:lnTo>
                    <a:pt x="36" y="0"/>
                  </a:lnTo>
                  <a:cubicBezTo>
                    <a:pt x="48" y="48"/>
                    <a:pt x="48" y="107"/>
                    <a:pt x="48" y="155"/>
                  </a:cubicBezTo>
                  <a:cubicBezTo>
                    <a:pt x="48" y="214"/>
                    <a:pt x="24" y="286"/>
                    <a:pt x="0" y="334"/>
                  </a:cubicBezTo>
                  <a:lnTo>
                    <a:pt x="143" y="381"/>
                  </a:lnTo>
                  <a:lnTo>
                    <a:pt x="15395" y="3358"/>
                  </a:lnTo>
                  <a:lnTo>
                    <a:pt x="15395" y="3262"/>
                  </a:lnTo>
                  <a:cubicBezTo>
                    <a:pt x="15407" y="3179"/>
                    <a:pt x="15419" y="3084"/>
                    <a:pt x="15455" y="3012"/>
                  </a:cubicBez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2" name="Google Shape;3802;p26"/>
            <p:cNvSpPr/>
            <p:nvPr/>
          </p:nvSpPr>
          <p:spPr>
            <a:xfrm>
              <a:off x="4185925" y="3740775"/>
              <a:ext cx="804900" cy="513475"/>
            </a:xfrm>
            <a:custGeom>
              <a:avLst/>
              <a:gdLst/>
              <a:ahLst/>
              <a:cxnLst/>
              <a:rect l="l" t="t" r="r" b="b"/>
              <a:pathLst>
                <a:path w="32196" h="20539" extrusionOk="0">
                  <a:moveTo>
                    <a:pt x="32017" y="0"/>
                  </a:moveTo>
                  <a:lnTo>
                    <a:pt x="1" y="20265"/>
                  </a:lnTo>
                  <a:cubicBezTo>
                    <a:pt x="84" y="20324"/>
                    <a:pt x="155" y="20431"/>
                    <a:pt x="191" y="20538"/>
                  </a:cubicBezTo>
                  <a:lnTo>
                    <a:pt x="32195" y="274"/>
                  </a:lnTo>
                  <a:cubicBezTo>
                    <a:pt x="32124" y="203"/>
                    <a:pt x="32052" y="95"/>
                    <a:pt x="3201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3" name="Google Shape;3803;p26"/>
            <p:cNvSpPr/>
            <p:nvPr/>
          </p:nvSpPr>
          <p:spPr>
            <a:xfrm>
              <a:off x="4604725" y="4122375"/>
              <a:ext cx="224450" cy="207175"/>
            </a:xfrm>
            <a:custGeom>
              <a:avLst/>
              <a:gdLst/>
              <a:ahLst/>
              <a:cxnLst/>
              <a:rect l="l" t="t" r="r" b="b"/>
              <a:pathLst>
                <a:path w="8978" h="8287" extrusionOk="0">
                  <a:moveTo>
                    <a:pt x="8752" y="0"/>
                  </a:moveTo>
                  <a:lnTo>
                    <a:pt x="1" y="8037"/>
                  </a:lnTo>
                  <a:cubicBezTo>
                    <a:pt x="96" y="8108"/>
                    <a:pt x="167" y="8191"/>
                    <a:pt x="227" y="8287"/>
                  </a:cubicBezTo>
                  <a:lnTo>
                    <a:pt x="8978" y="250"/>
                  </a:lnTo>
                  <a:cubicBezTo>
                    <a:pt x="8907" y="167"/>
                    <a:pt x="8811" y="95"/>
                    <a:pt x="875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4" name="Google Shape;3804;p26"/>
            <p:cNvSpPr/>
            <p:nvPr/>
          </p:nvSpPr>
          <p:spPr>
            <a:xfrm>
              <a:off x="4727950" y="4136950"/>
              <a:ext cx="125650" cy="274450"/>
            </a:xfrm>
            <a:custGeom>
              <a:avLst/>
              <a:gdLst/>
              <a:ahLst/>
              <a:cxnLst/>
              <a:rect l="l" t="t" r="r" b="b"/>
              <a:pathLst>
                <a:path w="5026" h="10978" extrusionOk="0">
                  <a:moveTo>
                    <a:pt x="4704" y="0"/>
                  </a:moveTo>
                  <a:lnTo>
                    <a:pt x="1" y="10978"/>
                  </a:lnTo>
                  <a:lnTo>
                    <a:pt x="370" y="10978"/>
                  </a:lnTo>
                  <a:lnTo>
                    <a:pt x="5025" y="119"/>
                  </a:lnTo>
                  <a:lnTo>
                    <a:pt x="5025" y="48"/>
                  </a:lnTo>
                  <a:lnTo>
                    <a:pt x="4906" y="48"/>
                  </a:lnTo>
                  <a:cubicBezTo>
                    <a:pt x="4835" y="24"/>
                    <a:pt x="4763" y="24"/>
                    <a:pt x="470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5" name="Google Shape;3805;p26"/>
            <p:cNvSpPr/>
            <p:nvPr/>
          </p:nvSpPr>
          <p:spPr>
            <a:xfrm>
              <a:off x="4605925" y="4346200"/>
              <a:ext cx="86650" cy="65200"/>
            </a:xfrm>
            <a:custGeom>
              <a:avLst/>
              <a:gdLst/>
              <a:ahLst/>
              <a:cxnLst/>
              <a:rect l="l" t="t" r="r" b="b"/>
              <a:pathLst>
                <a:path w="3466" h="2608" extrusionOk="0">
                  <a:moveTo>
                    <a:pt x="203" y="0"/>
                  </a:moveTo>
                  <a:cubicBezTo>
                    <a:pt x="167" y="108"/>
                    <a:pt x="84" y="203"/>
                    <a:pt x="0" y="274"/>
                  </a:cubicBezTo>
                  <a:lnTo>
                    <a:pt x="60" y="322"/>
                  </a:lnTo>
                  <a:lnTo>
                    <a:pt x="2917" y="2608"/>
                  </a:lnTo>
                  <a:lnTo>
                    <a:pt x="3465" y="2608"/>
                  </a:ln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3806;p26"/>
            <p:cNvSpPr/>
            <p:nvPr/>
          </p:nvSpPr>
          <p:spPr>
            <a:xfrm>
              <a:off x="5016400" y="4244400"/>
              <a:ext cx="9250" cy="167000"/>
            </a:xfrm>
            <a:custGeom>
              <a:avLst/>
              <a:gdLst/>
              <a:ahLst/>
              <a:cxnLst/>
              <a:rect l="l" t="t" r="r" b="b"/>
              <a:pathLst>
                <a:path w="370" h="6680" extrusionOk="0">
                  <a:moveTo>
                    <a:pt x="333" y="1"/>
                  </a:moveTo>
                  <a:cubicBezTo>
                    <a:pt x="262" y="27"/>
                    <a:pt x="177" y="41"/>
                    <a:pt x="89" y="41"/>
                  </a:cubicBezTo>
                  <a:cubicBezTo>
                    <a:pt x="60" y="41"/>
                    <a:pt x="30" y="39"/>
                    <a:pt x="0" y="36"/>
                  </a:cubicBezTo>
                  <a:lnTo>
                    <a:pt x="0" y="36"/>
                  </a:lnTo>
                  <a:lnTo>
                    <a:pt x="24" y="6680"/>
                  </a:lnTo>
                  <a:lnTo>
                    <a:pt x="369" y="6680"/>
                  </a:lnTo>
                  <a:lnTo>
                    <a:pt x="33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26"/>
            <p:cNvSpPr/>
            <p:nvPr/>
          </p:nvSpPr>
          <p:spPr>
            <a:xfrm>
              <a:off x="5021450" y="4188150"/>
              <a:ext cx="3300" cy="3900"/>
            </a:xfrm>
            <a:custGeom>
              <a:avLst/>
              <a:gdLst/>
              <a:ahLst/>
              <a:cxnLst/>
              <a:rect l="l" t="t" r="r" b="b"/>
              <a:pathLst>
                <a:path w="132" h="156" extrusionOk="0">
                  <a:moveTo>
                    <a:pt x="0" y="0"/>
                  </a:moveTo>
                  <a:lnTo>
                    <a:pt x="0" y="119"/>
                  </a:lnTo>
                  <a:lnTo>
                    <a:pt x="12" y="119"/>
                  </a:lnTo>
                  <a:cubicBezTo>
                    <a:pt x="48" y="143"/>
                    <a:pt x="96" y="155"/>
                    <a:pt x="131" y="155"/>
                  </a:cubicBezTo>
                  <a:cubicBezTo>
                    <a:pt x="120" y="84"/>
                    <a:pt x="72"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26"/>
            <p:cNvSpPr/>
            <p:nvPr/>
          </p:nvSpPr>
          <p:spPr>
            <a:xfrm>
              <a:off x="4864275" y="3750900"/>
              <a:ext cx="138450" cy="315225"/>
            </a:xfrm>
            <a:custGeom>
              <a:avLst/>
              <a:gdLst/>
              <a:ahLst/>
              <a:cxnLst/>
              <a:rect l="l" t="t" r="r" b="b"/>
              <a:pathLst>
                <a:path w="5538" h="12609" extrusionOk="0">
                  <a:moveTo>
                    <a:pt x="5216" y="0"/>
                  </a:moveTo>
                  <a:lnTo>
                    <a:pt x="1" y="12490"/>
                  </a:lnTo>
                  <a:cubicBezTo>
                    <a:pt x="132" y="12513"/>
                    <a:pt x="227" y="12549"/>
                    <a:pt x="322" y="12609"/>
                  </a:cubicBezTo>
                  <a:lnTo>
                    <a:pt x="5537" y="95"/>
                  </a:lnTo>
                  <a:lnTo>
                    <a:pt x="5514" y="95"/>
                  </a:lnTo>
                  <a:cubicBezTo>
                    <a:pt x="5406" y="83"/>
                    <a:pt x="5299" y="48"/>
                    <a:pt x="521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9" name="Google Shape;3809;p26"/>
            <p:cNvSpPr/>
            <p:nvPr/>
          </p:nvSpPr>
          <p:spPr>
            <a:xfrm>
              <a:off x="5003300" y="3753275"/>
              <a:ext cx="18175" cy="439050"/>
            </a:xfrm>
            <a:custGeom>
              <a:avLst/>
              <a:gdLst/>
              <a:ahLst/>
              <a:cxnLst/>
              <a:rect l="l" t="t" r="r" b="b"/>
              <a:pathLst>
                <a:path w="727" h="17562" extrusionOk="0">
                  <a:moveTo>
                    <a:pt x="143" y="0"/>
                  </a:moveTo>
                  <a:cubicBezTo>
                    <a:pt x="111" y="0"/>
                    <a:pt x="74" y="6"/>
                    <a:pt x="42" y="6"/>
                  </a:cubicBezTo>
                  <a:cubicBezTo>
                    <a:pt x="27" y="6"/>
                    <a:pt x="12" y="4"/>
                    <a:pt x="0" y="0"/>
                  </a:cubicBezTo>
                  <a:lnTo>
                    <a:pt x="0" y="0"/>
                  </a:lnTo>
                  <a:lnTo>
                    <a:pt x="381" y="17562"/>
                  </a:lnTo>
                  <a:cubicBezTo>
                    <a:pt x="457" y="17545"/>
                    <a:pt x="539" y="17528"/>
                    <a:pt x="622" y="17528"/>
                  </a:cubicBezTo>
                  <a:cubicBezTo>
                    <a:pt x="657" y="17528"/>
                    <a:pt x="692" y="17531"/>
                    <a:pt x="726" y="17538"/>
                  </a:cubicBezTo>
                  <a:lnTo>
                    <a:pt x="726" y="17419"/>
                  </a:lnTo>
                  <a:lnTo>
                    <a:pt x="357" y="572"/>
                  </a:lnTo>
                  <a:lnTo>
                    <a:pt x="14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0" name="Google Shape;3810;p26"/>
            <p:cNvSpPr/>
            <p:nvPr/>
          </p:nvSpPr>
          <p:spPr>
            <a:xfrm>
              <a:off x="4886325" y="4112250"/>
              <a:ext cx="111625" cy="96750"/>
            </a:xfrm>
            <a:custGeom>
              <a:avLst/>
              <a:gdLst/>
              <a:ahLst/>
              <a:cxnLst/>
              <a:rect l="l" t="t" r="r" b="b"/>
              <a:pathLst>
                <a:path w="4465" h="3870" extrusionOk="0">
                  <a:moveTo>
                    <a:pt x="155" y="0"/>
                  </a:moveTo>
                  <a:cubicBezTo>
                    <a:pt x="107" y="107"/>
                    <a:pt x="60" y="226"/>
                    <a:pt x="0" y="322"/>
                  </a:cubicBezTo>
                  <a:lnTo>
                    <a:pt x="4310" y="3870"/>
                  </a:lnTo>
                  <a:cubicBezTo>
                    <a:pt x="4346" y="3774"/>
                    <a:pt x="4393" y="3667"/>
                    <a:pt x="4465" y="3572"/>
                  </a:cubicBezTo>
                  <a:lnTo>
                    <a:pt x="15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1" name="Google Shape;3811;p26"/>
            <p:cNvSpPr/>
            <p:nvPr/>
          </p:nvSpPr>
          <p:spPr>
            <a:xfrm>
              <a:off x="5032450" y="4235775"/>
              <a:ext cx="207800" cy="173550"/>
            </a:xfrm>
            <a:custGeom>
              <a:avLst/>
              <a:gdLst/>
              <a:ahLst/>
              <a:cxnLst/>
              <a:rect l="l" t="t" r="r" b="b"/>
              <a:pathLst>
                <a:path w="8312" h="6942" extrusionOk="0">
                  <a:moveTo>
                    <a:pt x="275" y="0"/>
                  </a:moveTo>
                  <a:cubicBezTo>
                    <a:pt x="191" y="96"/>
                    <a:pt x="96" y="167"/>
                    <a:pt x="1" y="226"/>
                  </a:cubicBezTo>
                  <a:lnTo>
                    <a:pt x="8121" y="6942"/>
                  </a:lnTo>
                  <a:cubicBezTo>
                    <a:pt x="8169" y="6834"/>
                    <a:pt x="8240" y="6751"/>
                    <a:pt x="8312" y="6668"/>
                  </a:cubicBez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2" name="Google Shape;3812;p26"/>
            <p:cNvSpPr/>
            <p:nvPr/>
          </p:nvSpPr>
          <p:spPr>
            <a:xfrm>
              <a:off x="5006875" y="3750000"/>
              <a:ext cx="242600" cy="651600"/>
            </a:xfrm>
            <a:custGeom>
              <a:avLst/>
              <a:gdLst/>
              <a:ahLst/>
              <a:cxnLst/>
              <a:rect l="l" t="t" r="r" b="b"/>
              <a:pathLst>
                <a:path w="9704" h="26064" extrusionOk="0">
                  <a:moveTo>
                    <a:pt x="333" y="0"/>
                  </a:moveTo>
                  <a:cubicBezTo>
                    <a:pt x="226" y="60"/>
                    <a:pt x="107" y="107"/>
                    <a:pt x="0" y="119"/>
                  </a:cubicBezTo>
                  <a:lnTo>
                    <a:pt x="214" y="679"/>
                  </a:lnTo>
                  <a:lnTo>
                    <a:pt x="9394" y="26063"/>
                  </a:lnTo>
                  <a:cubicBezTo>
                    <a:pt x="9489" y="26004"/>
                    <a:pt x="9585" y="25944"/>
                    <a:pt x="9704" y="25920"/>
                  </a:cubicBezTo>
                  <a:lnTo>
                    <a:pt x="33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3" name="Google Shape;3813;p26"/>
            <p:cNvSpPr/>
            <p:nvPr/>
          </p:nvSpPr>
          <p:spPr>
            <a:xfrm>
              <a:off x="4991100" y="4191000"/>
              <a:ext cx="56575" cy="53975"/>
            </a:xfrm>
            <a:custGeom>
              <a:avLst/>
              <a:gdLst/>
              <a:ahLst/>
              <a:cxnLst/>
              <a:rect l="l" t="t" r="r" b="b"/>
              <a:pathLst>
                <a:path w="2263" h="2159" extrusionOk="0">
                  <a:moveTo>
                    <a:pt x="1125" y="1"/>
                  </a:moveTo>
                  <a:cubicBezTo>
                    <a:pt x="1037" y="1"/>
                    <a:pt x="950" y="14"/>
                    <a:pt x="869" y="41"/>
                  </a:cubicBezTo>
                  <a:cubicBezTo>
                    <a:pt x="631" y="101"/>
                    <a:pt x="429" y="232"/>
                    <a:pt x="274" y="422"/>
                  </a:cubicBezTo>
                  <a:cubicBezTo>
                    <a:pt x="202" y="517"/>
                    <a:pt x="143" y="624"/>
                    <a:pt x="119" y="720"/>
                  </a:cubicBezTo>
                  <a:cubicBezTo>
                    <a:pt x="83" y="803"/>
                    <a:pt x="71" y="886"/>
                    <a:pt x="60" y="982"/>
                  </a:cubicBezTo>
                  <a:cubicBezTo>
                    <a:pt x="0" y="1577"/>
                    <a:pt x="441" y="2113"/>
                    <a:pt x="1024" y="2148"/>
                  </a:cubicBezTo>
                  <a:cubicBezTo>
                    <a:pt x="1061" y="2156"/>
                    <a:pt x="1098" y="2159"/>
                    <a:pt x="1134" y="2159"/>
                  </a:cubicBezTo>
                  <a:cubicBezTo>
                    <a:pt x="1216" y="2159"/>
                    <a:pt x="1295" y="2145"/>
                    <a:pt x="1369" y="2137"/>
                  </a:cubicBezTo>
                  <a:cubicBezTo>
                    <a:pt x="1464" y="2113"/>
                    <a:pt x="1572" y="2077"/>
                    <a:pt x="1679" y="2017"/>
                  </a:cubicBezTo>
                  <a:cubicBezTo>
                    <a:pt x="1750" y="1958"/>
                    <a:pt x="1845" y="1887"/>
                    <a:pt x="1929" y="1791"/>
                  </a:cubicBezTo>
                  <a:cubicBezTo>
                    <a:pt x="2084" y="1636"/>
                    <a:pt x="2167" y="1422"/>
                    <a:pt x="2203" y="1184"/>
                  </a:cubicBezTo>
                  <a:cubicBezTo>
                    <a:pt x="2262" y="636"/>
                    <a:pt x="1881" y="148"/>
                    <a:pt x="1345" y="29"/>
                  </a:cubicBezTo>
                  <a:cubicBezTo>
                    <a:pt x="1310" y="5"/>
                    <a:pt x="1274" y="5"/>
                    <a:pt x="1226" y="5"/>
                  </a:cubicBezTo>
                  <a:lnTo>
                    <a:pt x="1214" y="5"/>
                  </a:lnTo>
                  <a:cubicBezTo>
                    <a:pt x="1185" y="2"/>
                    <a:pt x="1155" y="1"/>
                    <a:pt x="11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26"/>
            <p:cNvSpPr/>
            <p:nvPr/>
          </p:nvSpPr>
          <p:spPr>
            <a:xfrm>
              <a:off x="4815775" y="4062050"/>
              <a:ext cx="78000" cy="76425"/>
            </a:xfrm>
            <a:custGeom>
              <a:avLst/>
              <a:gdLst/>
              <a:ahLst/>
              <a:cxnLst/>
              <a:rect l="l" t="t" r="r" b="b"/>
              <a:pathLst>
                <a:path w="3120" h="3057" extrusionOk="0">
                  <a:moveTo>
                    <a:pt x="1541" y="0"/>
                  </a:moveTo>
                  <a:cubicBezTo>
                    <a:pt x="769" y="0"/>
                    <a:pt x="102" y="595"/>
                    <a:pt x="24" y="1389"/>
                  </a:cubicBezTo>
                  <a:cubicBezTo>
                    <a:pt x="0" y="1770"/>
                    <a:pt x="107" y="2151"/>
                    <a:pt x="322" y="2425"/>
                  </a:cubicBezTo>
                  <a:cubicBezTo>
                    <a:pt x="405" y="2520"/>
                    <a:pt x="476" y="2604"/>
                    <a:pt x="548" y="2687"/>
                  </a:cubicBezTo>
                  <a:cubicBezTo>
                    <a:pt x="727" y="2842"/>
                    <a:pt x="953" y="2949"/>
                    <a:pt x="1191" y="3008"/>
                  </a:cubicBezTo>
                  <a:cubicBezTo>
                    <a:pt x="1262" y="3020"/>
                    <a:pt x="1322" y="3044"/>
                    <a:pt x="1393" y="3056"/>
                  </a:cubicBezTo>
                  <a:lnTo>
                    <a:pt x="1512" y="3056"/>
                  </a:lnTo>
                  <a:cubicBezTo>
                    <a:pt x="1523" y="3056"/>
                    <a:pt x="1534" y="3056"/>
                    <a:pt x="1545" y="3056"/>
                  </a:cubicBezTo>
                  <a:cubicBezTo>
                    <a:pt x="2068" y="3056"/>
                    <a:pt x="2554" y="2773"/>
                    <a:pt x="2822" y="2353"/>
                  </a:cubicBezTo>
                  <a:cubicBezTo>
                    <a:pt x="2882" y="2246"/>
                    <a:pt x="2941" y="2151"/>
                    <a:pt x="2977" y="2044"/>
                  </a:cubicBezTo>
                  <a:cubicBezTo>
                    <a:pt x="3013" y="1913"/>
                    <a:pt x="3048" y="1770"/>
                    <a:pt x="3060" y="1651"/>
                  </a:cubicBezTo>
                  <a:cubicBezTo>
                    <a:pt x="3120" y="1032"/>
                    <a:pt x="2798" y="448"/>
                    <a:pt x="2274" y="163"/>
                  </a:cubicBezTo>
                  <a:cubicBezTo>
                    <a:pt x="2167" y="103"/>
                    <a:pt x="2072" y="79"/>
                    <a:pt x="1965" y="44"/>
                  </a:cubicBezTo>
                  <a:cubicBezTo>
                    <a:pt x="1870" y="20"/>
                    <a:pt x="1786" y="8"/>
                    <a:pt x="1691" y="8"/>
                  </a:cubicBezTo>
                  <a:cubicBezTo>
                    <a:pt x="1640" y="3"/>
                    <a:pt x="1590" y="0"/>
                    <a:pt x="154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26"/>
            <p:cNvSpPr/>
            <p:nvPr/>
          </p:nvSpPr>
          <p:spPr>
            <a:xfrm>
              <a:off x="2997100" y="4406875"/>
              <a:ext cx="25600" cy="5125"/>
            </a:xfrm>
            <a:custGeom>
              <a:avLst/>
              <a:gdLst/>
              <a:ahLst/>
              <a:cxnLst/>
              <a:rect l="l" t="t" r="r" b="b"/>
              <a:pathLst>
                <a:path w="1024" h="205" extrusionOk="0">
                  <a:moveTo>
                    <a:pt x="540" y="1"/>
                  </a:moveTo>
                  <a:cubicBezTo>
                    <a:pt x="336" y="1"/>
                    <a:pt x="153" y="63"/>
                    <a:pt x="0" y="205"/>
                  </a:cubicBezTo>
                  <a:lnTo>
                    <a:pt x="1024" y="205"/>
                  </a:lnTo>
                  <a:cubicBezTo>
                    <a:pt x="964" y="145"/>
                    <a:pt x="881" y="98"/>
                    <a:pt x="798" y="62"/>
                  </a:cubicBezTo>
                  <a:cubicBezTo>
                    <a:pt x="726" y="26"/>
                    <a:pt x="655" y="2"/>
                    <a:pt x="595" y="2"/>
                  </a:cubicBezTo>
                  <a:cubicBezTo>
                    <a:pt x="577" y="1"/>
                    <a:pt x="558" y="1"/>
                    <a:pt x="54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26"/>
            <p:cNvSpPr/>
            <p:nvPr/>
          </p:nvSpPr>
          <p:spPr>
            <a:xfrm>
              <a:off x="2698250" y="4188575"/>
              <a:ext cx="14300" cy="13925"/>
            </a:xfrm>
            <a:custGeom>
              <a:avLst/>
              <a:gdLst/>
              <a:ahLst/>
              <a:cxnLst/>
              <a:rect l="l" t="t" r="r" b="b"/>
              <a:pathLst>
                <a:path w="572" h="557" extrusionOk="0">
                  <a:moveTo>
                    <a:pt x="264" y="1"/>
                  </a:moveTo>
                  <a:cubicBezTo>
                    <a:pt x="193" y="1"/>
                    <a:pt x="120" y="42"/>
                    <a:pt x="72" y="90"/>
                  </a:cubicBezTo>
                  <a:cubicBezTo>
                    <a:pt x="48" y="138"/>
                    <a:pt x="12" y="186"/>
                    <a:pt x="12" y="245"/>
                  </a:cubicBezTo>
                  <a:cubicBezTo>
                    <a:pt x="0" y="400"/>
                    <a:pt x="107" y="555"/>
                    <a:pt x="250" y="555"/>
                  </a:cubicBezTo>
                  <a:cubicBezTo>
                    <a:pt x="259" y="556"/>
                    <a:pt x="269" y="556"/>
                    <a:pt x="278" y="556"/>
                  </a:cubicBezTo>
                  <a:cubicBezTo>
                    <a:pt x="375" y="556"/>
                    <a:pt x="469" y="500"/>
                    <a:pt x="512" y="424"/>
                  </a:cubicBezTo>
                  <a:cubicBezTo>
                    <a:pt x="524" y="388"/>
                    <a:pt x="536" y="340"/>
                    <a:pt x="548" y="305"/>
                  </a:cubicBezTo>
                  <a:cubicBezTo>
                    <a:pt x="572" y="150"/>
                    <a:pt x="465" y="19"/>
                    <a:pt x="310" y="7"/>
                  </a:cubicBezTo>
                  <a:cubicBezTo>
                    <a:pt x="295" y="3"/>
                    <a:pt x="279" y="1"/>
                    <a:pt x="26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26"/>
            <p:cNvSpPr/>
            <p:nvPr/>
          </p:nvSpPr>
          <p:spPr>
            <a:xfrm>
              <a:off x="3732600" y="4168050"/>
              <a:ext cx="29200" cy="27800"/>
            </a:xfrm>
            <a:custGeom>
              <a:avLst/>
              <a:gdLst/>
              <a:ahLst/>
              <a:cxnLst/>
              <a:rect l="l" t="t" r="r" b="b"/>
              <a:pathLst>
                <a:path w="1168" h="1112" extrusionOk="0">
                  <a:moveTo>
                    <a:pt x="567" y="0"/>
                  </a:moveTo>
                  <a:cubicBezTo>
                    <a:pt x="300" y="0"/>
                    <a:pt x="69" y="223"/>
                    <a:pt x="36" y="495"/>
                  </a:cubicBezTo>
                  <a:cubicBezTo>
                    <a:pt x="0" y="757"/>
                    <a:pt x="179" y="995"/>
                    <a:pt x="417" y="1078"/>
                  </a:cubicBezTo>
                  <a:lnTo>
                    <a:pt x="429" y="1078"/>
                  </a:lnTo>
                  <a:cubicBezTo>
                    <a:pt x="465" y="1090"/>
                    <a:pt x="489" y="1102"/>
                    <a:pt x="524" y="1102"/>
                  </a:cubicBezTo>
                  <a:cubicBezTo>
                    <a:pt x="549" y="1109"/>
                    <a:pt x="574" y="1112"/>
                    <a:pt x="600" y="1112"/>
                  </a:cubicBezTo>
                  <a:cubicBezTo>
                    <a:pt x="661" y="1112"/>
                    <a:pt x="724" y="1095"/>
                    <a:pt x="774" y="1078"/>
                  </a:cubicBezTo>
                  <a:cubicBezTo>
                    <a:pt x="965" y="1007"/>
                    <a:pt x="1108" y="840"/>
                    <a:pt x="1131" y="614"/>
                  </a:cubicBezTo>
                  <a:cubicBezTo>
                    <a:pt x="1167" y="316"/>
                    <a:pt x="941" y="54"/>
                    <a:pt x="643" y="7"/>
                  </a:cubicBezTo>
                  <a:cubicBezTo>
                    <a:pt x="618" y="2"/>
                    <a:pt x="592" y="0"/>
                    <a:pt x="5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26"/>
            <p:cNvSpPr/>
            <p:nvPr/>
          </p:nvSpPr>
          <p:spPr>
            <a:xfrm>
              <a:off x="4574675" y="4319825"/>
              <a:ext cx="37825" cy="38250"/>
            </a:xfrm>
            <a:custGeom>
              <a:avLst/>
              <a:gdLst/>
              <a:ahLst/>
              <a:cxnLst/>
              <a:rect l="l" t="t" r="r" b="b"/>
              <a:pathLst>
                <a:path w="1513" h="1530" extrusionOk="0">
                  <a:moveTo>
                    <a:pt x="731" y="0"/>
                  </a:moveTo>
                  <a:cubicBezTo>
                    <a:pt x="438" y="0"/>
                    <a:pt x="177" y="180"/>
                    <a:pt x="60" y="436"/>
                  </a:cubicBezTo>
                  <a:cubicBezTo>
                    <a:pt x="24" y="508"/>
                    <a:pt x="0" y="603"/>
                    <a:pt x="0" y="686"/>
                  </a:cubicBezTo>
                  <a:lnTo>
                    <a:pt x="0" y="782"/>
                  </a:lnTo>
                  <a:cubicBezTo>
                    <a:pt x="0" y="889"/>
                    <a:pt x="24" y="984"/>
                    <a:pt x="60" y="1079"/>
                  </a:cubicBezTo>
                  <a:cubicBezTo>
                    <a:pt x="95" y="1186"/>
                    <a:pt x="179" y="1270"/>
                    <a:pt x="262" y="1341"/>
                  </a:cubicBezTo>
                  <a:cubicBezTo>
                    <a:pt x="381" y="1448"/>
                    <a:pt x="524" y="1508"/>
                    <a:pt x="679" y="1520"/>
                  </a:cubicBezTo>
                  <a:cubicBezTo>
                    <a:pt x="710" y="1527"/>
                    <a:pt x="742" y="1530"/>
                    <a:pt x="772" y="1530"/>
                  </a:cubicBezTo>
                  <a:cubicBezTo>
                    <a:pt x="847" y="1530"/>
                    <a:pt x="918" y="1513"/>
                    <a:pt x="976" y="1496"/>
                  </a:cubicBezTo>
                  <a:cubicBezTo>
                    <a:pt x="1084" y="1460"/>
                    <a:pt x="1167" y="1401"/>
                    <a:pt x="1250" y="1341"/>
                  </a:cubicBezTo>
                  <a:cubicBezTo>
                    <a:pt x="1334" y="1270"/>
                    <a:pt x="1393" y="1186"/>
                    <a:pt x="1441" y="1079"/>
                  </a:cubicBezTo>
                  <a:cubicBezTo>
                    <a:pt x="1465" y="1008"/>
                    <a:pt x="1488" y="925"/>
                    <a:pt x="1500" y="853"/>
                  </a:cubicBezTo>
                  <a:cubicBezTo>
                    <a:pt x="1512" y="686"/>
                    <a:pt x="1488" y="544"/>
                    <a:pt x="1417" y="424"/>
                  </a:cubicBezTo>
                  <a:cubicBezTo>
                    <a:pt x="1369" y="293"/>
                    <a:pt x="1298" y="198"/>
                    <a:pt x="1203" y="139"/>
                  </a:cubicBezTo>
                  <a:cubicBezTo>
                    <a:pt x="1096" y="67"/>
                    <a:pt x="965" y="8"/>
                    <a:pt x="834" y="8"/>
                  </a:cubicBezTo>
                  <a:cubicBezTo>
                    <a:pt x="799" y="3"/>
                    <a:pt x="765" y="0"/>
                    <a:pt x="73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9" name="Google Shape;3819;p26"/>
            <p:cNvSpPr/>
            <p:nvPr/>
          </p:nvSpPr>
          <p:spPr>
            <a:xfrm>
              <a:off x="4163600" y="4245300"/>
              <a:ext cx="27400" cy="26400"/>
            </a:xfrm>
            <a:custGeom>
              <a:avLst/>
              <a:gdLst/>
              <a:ahLst/>
              <a:cxnLst/>
              <a:rect l="l" t="t" r="r" b="b"/>
              <a:pathLst>
                <a:path w="1096" h="1056" extrusionOk="0">
                  <a:moveTo>
                    <a:pt x="608" y="0"/>
                  </a:moveTo>
                  <a:cubicBezTo>
                    <a:pt x="548" y="0"/>
                    <a:pt x="501" y="0"/>
                    <a:pt x="453" y="12"/>
                  </a:cubicBezTo>
                  <a:cubicBezTo>
                    <a:pt x="215" y="60"/>
                    <a:pt x="36" y="250"/>
                    <a:pt x="24" y="488"/>
                  </a:cubicBezTo>
                  <a:cubicBezTo>
                    <a:pt x="1" y="560"/>
                    <a:pt x="24" y="667"/>
                    <a:pt x="72" y="750"/>
                  </a:cubicBezTo>
                  <a:cubicBezTo>
                    <a:pt x="120" y="858"/>
                    <a:pt x="203" y="953"/>
                    <a:pt x="310" y="988"/>
                  </a:cubicBezTo>
                  <a:cubicBezTo>
                    <a:pt x="370" y="1024"/>
                    <a:pt x="429" y="1036"/>
                    <a:pt x="501" y="1048"/>
                  </a:cubicBezTo>
                  <a:cubicBezTo>
                    <a:pt x="528" y="1053"/>
                    <a:pt x="555" y="1055"/>
                    <a:pt x="581" y="1055"/>
                  </a:cubicBezTo>
                  <a:cubicBezTo>
                    <a:pt x="681" y="1055"/>
                    <a:pt x="773" y="1021"/>
                    <a:pt x="858" y="965"/>
                  </a:cubicBezTo>
                  <a:lnTo>
                    <a:pt x="870" y="965"/>
                  </a:lnTo>
                  <a:cubicBezTo>
                    <a:pt x="941" y="905"/>
                    <a:pt x="1013" y="846"/>
                    <a:pt x="1048" y="750"/>
                  </a:cubicBezTo>
                  <a:cubicBezTo>
                    <a:pt x="1084" y="691"/>
                    <a:pt x="1096" y="631"/>
                    <a:pt x="1096" y="572"/>
                  </a:cubicBezTo>
                  <a:cubicBezTo>
                    <a:pt x="1096" y="512"/>
                    <a:pt x="1096" y="465"/>
                    <a:pt x="1084" y="429"/>
                  </a:cubicBezTo>
                  <a:cubicBezTo>
                    <a:pt x="1084" y="417"/>
                    <a:pt x="1084" y="393"/>
                    <a:pt x="1072" y="381"/>
                  </a:cubicBezTo>
                  <a:cubicBezTo>
                    <a:pt x="1036" y="262"/>
                    <a:pt x="965" y="179"/>
                    <a:pt x="870" y="96"/>
                  </a:cubicBezTo>
                  <a:cubicBezTo>
                    <a:pt x="858" y="84"/>
                    <a:pt x="846" y="72"/>
                    <a:pt x="834" y="72"/>
                  </a:cubicBezTo>
                  <a:cubicBezTo>
                    <a:pt x="751" y="24"/>
                    <a:pt x="679"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0" name="Google Shape;3820;p26"/>
            <p:cNvSpPr/>
            <p:nvPr/>
          </p:nvSpPr>
          <p:spPr>
            <a:xfrm>
              <a:off x="2754800" y="4228775"/>
              <a:ext cx="27100" cy="27250"/>
            </a:xfrm>
            <a:custGeom>
              <a:avLst/>
              <a:gdLst/>
              <a:ahLst/>
              <a:cxnLst/>
              <a:rect l="l" t="t" r="r" b="b"/>
              <a:pathLst>
                <a:path w="1084" h="1090" extrusionOk="0">
                  <a:moveTo>
                    <a:pt x="516" y="0"/>
                  </a:moveTo>
                  <a:cubicBezTo>
                    <a:pt x="325" y="0"/>
                    <a:pt x="166" y="111"/>
                    <a:pt x="72" y="268"/>
                  </a:cubicBezTo>
                  <a:cubicBezTo>
                    <a:pt x="36" y="328"/>
                    <a:pt x="12" y="399"/>
                    <a:pt x="0" y="495"/>
                  </a:cubicBezTo>
                  <a:cubicBezTo>
                    <a:pt x="0" y="554"/>
                    <a:pt x="0" y="614"/>
                    <a:pt x="12" y="661"/>
                  </a:cubicBezTo>
                  <a:cubicBezTo>
                    <a:pt x="36" y="721"/>
                    <a:pt x="60" y="780"/>
                    <a:pt x="96" y="840"/>
                  </a:cubicBezTo>
                  <a:cubicBezTo>
                    <a:pt x="179" y="971"/>
                    <a:pt x="310" y="1054"/>
                    <a:pt x="489" y="1090"/>
                  </a:cubicBezTo>
                  <a:lnTo>
                    <a:pt x="548" y="1090"/>
                  </a:lnTo>
                  <a:cubicBezTo>
                    <a:pt x="703" y="1090"/>
                    <a:pt x="834" y="1030"/>
                    <a:pt x="929" y="935"/>
                  </a:cubicBezTo>
                  <a:cubicBezTo>
                    <a:pt x="1012" y="852"/>
                    <a:pt x="1084" y="733"/>
                    <a:pt x="1084" y="602"/>
                  </a:cubicBezTo>
                  <a:lnTo>
                    <a:pt x="1084" y="506"/>
                  </a:lnTo>
                  <a:cubicBezTo>
                    <a:pt x="1084" y="387"/>
                    <a:pt x="1048" y="280"/>
                    <a:pt x="965" y="197"/>
                  </a:cubicBezTo>
                  <a:cubicBezTo>
                    <a:pt x="881" y="90"/>
                    <a:pt x="750" y="18"/>
                    <a:pt x="596" y="6"/>
                  </a:cubicBezTo>
                  <a:cubicBezTo>
                    <a:pt x="569" y="2"/>
                    <a:pt x="542" y="0"/>
                    <a:pt x="51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1" name="Google Shape;3821;p26"/>
            <p:cNvSpPr/>
            <p:nvPr/>
          </p:nvSpPr>
          <p:spPr>
            <a:xfrm>
              <a:off x="2582150" y="4308350"/>
              <a:ext cx="28000" cy="27250"/>
            </a:xfrm>
            <a:custGeom>
              <a:avLst/>
              <a:gdLst/>
              <a:ahLst/>
              <a:cxnLst/>
              <a:rect l="l" t="t" r="r" b="b"/>
              <a:pathLst>
                <a:path w="1120" h="1090" extrusionOk="0">
                  <a:moveTo>
                    <a:pt x="575" y="1"/>
                  </a:moveTo>
                  <a:cubicBezTo>
                    <a:pt x="296" y="1"/>
                    <a:pt x="58" y="208"/>
                    <a:pt x="25" y="491"/>
                  </a:cubicBezTo>
                  <a:cubicBezTo>
                    <a:pt x="1" y="788"/>
                    <a:pt x="215" y="1062"/>
                    <a:pt x="525" y="1086"/>
                  </a:cubicBezTo>
                  <a:cubicBezTo>
                    <a:pt x="545" y="1088"/>
                    <a:pt x="566" y="1090"/>
                    <a:pt x="586" y="1090"/>
                  </a:cubicBezTo>
                  <a:cubicBezTo>
                    <a:pt x="858" y="1090"/>
                    <a:pt x="1087" y="875"/>
                    <a:pt x="1120" y="598"/>
                  </a:cubicBezTo>
                  <a:cubicBezTo>
                    <a:pt x="1120" y="538"/>
                    <a:pt x="1120" y="479"/>
                    <a:pt x="1096" y="431"/>
                  </a:cubicBezTo>
                  <a:cubicBezTo>
                    <a:pt x="1072" y="312"/>
                    <a:pt x="1013" y="217"/>
                    <a:pt x="941" y="133"/>
                  </a:cubicBezTo>
                  <a:cubicBezTo>
                    <a:pt x="858" y="74"/>
                    <a:pt x="775" y="26"/>
                    <a:pt x="679" y="14"/>
                  </a:cubicBezTo>
                  <a:cubicBezTo>
                    <a:pt x="667" y="14"/>
                    <a:pt x="656" y="2"/>
                    <a:pt x="620" y="2"/>
                  </a:cubicBezTo>
                  <a:cubicBezTo>
                    <a:pt x="605" y="1"/>
                    <a:pt x="590" y="1"/>
                    <a:pt x="57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2" name="Google Shape;3822;p26"/>
            <p:cNvSpPr/>
            <p:nvPr/>
          </p:nvSpPr>
          <p:spPr>
            <a:xfrm>
              <a:off x="3259325" y="4015150"/>
              <a:ext cx="28300" cy="26950"/>
            </a:xfrm>
            <a:custGeom>
              <a:avLst/>
              <a:gdLst/>
              <a:ahLst/>
              <a:cxnLst/>
              <a:rect l="l" t="t" r="r" b="b"/>
              <a:pathLst>
                <a:path w="1132" h="1078" extrusionOk="0">
                  <a:moveTo>
                    <a:pt x="563" y="1"/>
                  </a:moveTo>
                  <a:cubicBezTo>
                    <a:pt x="284" y="1"/>
                    <a:pt x="46" y="208"/>
                    <a:pt x="12" y="491"/>
                  </a:cubicBezTo>
                  <a:cubicBezTo>
                    <a:pt x="0" y="646"/>
                    <a:pt x="48" y="777"/>
                    <a:pt x="155" y="896"/>
                  </a:cubicBezTo>
                  <a:cubicBezTo>
                    <a:pt x="215" y="967"/>
                    <a:pt x="310" y="1027"/>
                    <a:pt x="429" y="1062"/>
                  </a:cubicBezTo>
                  <a:cubicBezTo>
                    <a:pt x="453" y="1062"/>
                    <a:pt x="477" y="1074"/>
                    <a:pt x="489" y="1074"/>
                  </a:cubicBezTo>
                  <a:lnTo>
                    <a:pt x="512" y="1074"/>
                  </a:lnTo>
                  <a:cubicBezTo>
                    <a:pt x="533" y="1076"/>
                    <a:pt x="553" y="1077"/>
                    <a:pt x="572" y="1077"/>
                  </a:cubicBezTo>
                  <a:cubicBezTo>
                    <a:pt x="665" y="1077"/>
                    <a:pt x="745" y="1054"/>
                    <a:pt x="834" y="1015"/>
                  </a:cubicBezTo>
                  <a:cubicBezTo>
                    <a:pt x="989" y="931"/>
                    <a:pt x="1084" y="777"/>
                    <a:pt x="1108" y="598"/>
                  </a:cubicBezTo>
                  <a:cubicBezTo>
                    <a:pt x="1132" y="300"/>
                    <a:pt x="905" y="38"/>
                    <a:pt x="608" y="3"/>
                  </a:cubicBezTo>
                  <a:cubicBezTo>
                    <a:pt x="593" y="2"/>
                    <a:pt x="577" y="1"/>
                    <a:pt x="56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3" name="Google Shape;3823;p26"/>
            <p:cNvSpPr/>
            <p:nvPr/>
          </p:nvSpPr>
          <p:spPr>
            <a:xfrm>
              <a:off x="5234575" y="4397850"/>
              <a:ext cx="36625" cy="13550"/>
            </a:xfrm>
            <a:custGeom>
              <a:avLst/>
              <a:gdLst/>
              <a:ahLst/>
              <a:cxnLst/>
              <a:rect l="l" t="t" r="r" b="b"/>
              <a:pathLst>
                <a:path w="1465" h="542" extrusionOk="0">
                  <a:moveTo>
                    <a:pt x="736" y="1"/>
                  </a:moveTo>
                  <a:cubicBezTo>
                    <a:pt x="686" y="1"/>
                    <a:pt x="635" y="6"/>
                    <a:pt x="596" y="6"/>
                  </a:cubicBezTo>
                  <a:cubicBezTo>
                    <a:pt x="477" y="30"/>
                    <a:pt x="381" y="66"/>
                    <a:pt x="286" y="149"/>
                  </a:cubicBezTo>
                  <a:cubicBezTo>
                    <a:pt x="262" y="161"/>
                    <a:pt x="238" y="173"/>
                    <a:pt x="227" y="185"/>
                  </a:cubicBezTo>
                  <a:cubicBezTo>
                    <a:pt x="143" y="268"/>
                    <a:pt x="84" y="351"/>
                    <a:pt x="36" y="459"/>
                  </a:cubicBezTo>
                  <a:cubicBezTo>
                    <a:pt x="24" y="482"/>
                    <a:pt x="24" y="518"/>
                    <a:pt x="0" y="542"/>
                  </a:cubicBezTo>
                  <a:lnTo>
                    <a:pt x="1465" y="542"/>
                  </a:lnTo>
                  <a:cubicBezTo>
                    <a:pt x="1370" y="268"/>
                    <a:pt x="1120" y="42"/>
                    <a:pt x="810" y="6"/>
                  </a:cubicBezTo>
                  <a:cubicBezTo>
                    <a:pt x="786" y="2"/>
                    <a:pt x="761" y="1"/>
                    <a:pt x="73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4" name="Google Shape;3824;p26"/>
            <p:cNvSpPr/>
            <p:nvPr/>
          </p:nvSpPr>
          <p:spPr>
            <a:xfrm>
              <a:off x="4984250" y="3714800"/>
              <a:ext cx="39600" cy="38200"/>
            </a:xfrm>
            <a:custGeom>
              <a:avLst/>
              <a:gdLst/>
              <a:ahLst/>
              <a:cxnLst/>
              <a:rect l="l" t="t" r="r" b="b"/>
              <a:pathLst>
                <a:path w="1584" h="1528" extrusionOk="0">
                  <a:moveTo>
                    <a:pt x="778" y="0"/>
                  </a:moveTo>
                  <a:cubicBezTo>
                    <a:pt x="388" y="0"/>
                    <a:pt x="46" y="289"/>
                    <a:pt x="12" y="694"/>
                  </a:cubicBezTo>
                  <a:cubicBezTo>
                    <a:pt x="0" y="813"/>
                    <a:pt x="12" y="932"/>
                    <a:pt x="60" y="1039"/>
                  </a:cubicBezTo>
                  <a:cubicBezTo>
                    <a:pt x="119" y="1134"/>
                    <a:pt x="179" y="1242"/>
                    <a:pt x="274" y="1313"/>
                  </a:cubicBezTo>
                  <a:cubicBezTo>
                    <a:pt x="310" y="1361"/>
                    <a:pt x="369" y="1408"/>
                    <a:pt x="417" y="1432"/>
                  </a:cubicBezTo>
                  <a:cubicBezTo>
                    <a:pt x="512" y="1480"/>
                    <a:pt x="607" y="1527"/>
                    <a:pt x="715" y="1527"/>
                  </a:cubicBezTo>
                  <a:lnTo>
                    <a:pt x="893" y="1527"/>
                  </a:lnTo>
                  <a:cubicBezTo>
                    <a:pt x="1012" y="1515"/>
                    <a:pt x="1119" y="1468"/>
                    <a:pt x="1203" y="1408"/>
                  </a:cubicBezTo>
                  <a:cubicBezTo>
                    <a:pt x="1381" y="1289"/>
                    <a:pt x="1524" y="1075"/>
                    <a:pt x="1536" y="837"/>
                  </a:cubicBezTo>
                  <a:cubicBezTo>
                    <a:pt x="1584" y="420"/>
                    <a:pt x="1286" y="39"/>
                    <a:pt x="846" y="3"/>
                  </a:cubicBezTo>
                  <a:cubicBezTo>
                    <a:pt x="823" y="1"/>
                    <a:pt x="800" y="0"/>
                    <a:pt x="77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5" name="Google Shape;3825;p26"/>
            <p:cNvSpPr/>
            <p:nvPr/>
          </p:nvSpPr>
          <p:spPr>
            <a:xfrm>
              <a:off x="3074475" y="4307150"/>
              <a:ext cx="15500" cy="15550"/>
            </a:xfrm>
            <a:custGeom>
              <a:avLst/>
              <a:gdLst/>
              <a:ahLst/>
              <a:cxnLst/>
              <a:rect l="l" t="t" r="r" b="b"/>
              <a:pathLst>
                <a:path w="620" h="622" extrusionOk="0">
                  <a:moveTo>
                    <a:pt x="328" y="0"/>
                  </a:moveTo>
                  <a:cubicBezTo>
                    <a:pt x="264" y="0"/>
                    <a:pt x="195" y="30"/>
                    <a:pt x="144" y="50"/>
                  </a:cubicBezTo>
                  <a:cubicBezTo>
                    <a:pt x="72" y="86"/>
                    <a:pt x="13" y="169"/>
                    <a:pt x="1" y="277"/>
                  </a:cubicBezTo>
                  <a:cubicBezTo>
                    <a:pt x="1" y="300"/>
                    <a:pt x="1" y="336"/>
                    <a:pt x="13" y="360"/>
                  </a:cubicBezTo>
                  <a:cubicBezTo>
                    <a:pt x="24" y="408"/>
                    <a:pt x="48" y="455"/>
                    <a:pt x="60" y="479"/>
                  </a:cubicBezTo>
                  <a:cubicBezTo>
                    <a:pt x="96" y="562"/>
                    <a:pt x="191" y="622"/>
                    <a:pt x="286" y="622"/>
                  </a:cubicBezTo>
                  <a:lnTo>
                    <a:pt x="382" y="622"/>
                  </a:lnTo>
                  <a:cubicBezTo>
                    <a:pt x="465" y="598"/>
                    <a:pt x="536" y="562"/>
                    <a:pt x="560" y="503"/>
                  </a:cubicBezTo>
                  <a:cubicBezTo>
                    <a:pt x="596" y="455"/>
                    <a:pt x="620" y="408"/>
                    <a:pt x="620" y="348"/>
                  </a:cubicBezTo>
                  <a:cubicBezTo>
                    <a:pt x="620" y="300"/>
                    <a:pt x="620" y="265"/>
                    <a:pt x="608" y="217"/>
                  </a:cubicBezTo>
                  <a:cubicBezTo>
                    <a:pt x="584" y="110"/>
                    <a:pt x="489" y="38"/>
                    <a:pt x="382" y="27"/>
                  </a:cubicBezTo>
                  <a:cubicBezTo>
                    <a:pt x="370" y="27"/>
                    <a:pt x="358" y="27"/>
                    <a:pt x="358" y="3"/>
                  </a:cubicBezTo>
                  <a:cubicBezTo>
                    <a:pt x="348" y="1"/>
                    <a:pt x="338" y="0"/>
                    <a:pt x="32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26"/>
            <p:cNvSpPr/>
            <p:nvPr/>
          </p:nvSpPr>
          <p:spPr>
            <a:xfrm>
              <a:off x="3911200" y="4344925"/>
              <a:ext cx="16375" cy="15575"/>
            </a:xfrm>
            <a:custGeom>
              <a:avLst/>
              <a:gdLst/>
              <a:ahLst/>
              <a:cxnLst/>
              <a:rect l="l" t="t" r="r" b="b"/>
              <a:pathLst>
                <a:path w="655" h="623" extrusionOk="0">
                  <a:moveTo>
                    <a:pt x="312" y="1"/>
                  </a:moveTo>
                  <a:cubicBezTo>
                    <a:pt x="167" y="1"/>
                    <a:pt x="55" y="103"/>
                    <a:pt x="12" y="254"/>
                  </a:cubicBezTo>
                  <a:lnTo>
                    <a:pt x="12" y="278"/>
                  </a:lnTo>
                  <a:cubicBezTo>
                    <a:pt x="0" y="456"/>
                    <a:pt x="119" y="611"/>
                    <a:pt x="298" y="623"/>
                  </a:cubicBezTo>
                  <a:lnTo>
                    <a:pt x="405" y="623"/>
                  </a:lnTo>
                  <a:cubicBezTo>
                    <a:pt x="524" y="599"/>
                    <a:pt x="631" y="492"/>
                    <a:pt x="643" y="337"/>
                  </a:cubicBezTo>
                  <a:cubicBezTo>
                    <a:pt x="655" y="159"/>
                    <a:pt x="536" y="16"/>
                    <a:pt x="357" y="4"/>
                  </a:cubicBezTo>
                  <a:cubicBezTo>
                    <a:pt x="342" y="2"/>
                    <a:pt x="327" y="1"/>
                    <a:pt x="31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7" name="Google Shape;3827;p26"/>
          <p:cNvGrpSpPr/>
          <p:nvPr/>
        </p:nvGrpSpPr>
        <p:grpSpPr>
          <a:xfrm>
            <a:off x="5790906" y="4274145"/>
            <a:ext cx="3353245" cy="869408"/>
            <a:chOff x="2582150" y="3714800"/>
            <a:chExt cx="2689050" cy="697200"/>
          </a:xfrm>
        </p:grpSpPr>
        <p:sp>
          <p:nvSpPr>
            <p:cNvPr id="3828" name="Google Shape;3828;p26"/>
            <p:cNvSpPr/>
            <p:nvPr/>
          </p:nvSpPr>
          <p:spPr>
            <a:xfrm>
              <a:off x="3636750" y="4402150"/>
              <a:ext cx="25" cy="25"/>
            </a:xfrm>
            <a:custGeom>
              <a:avLst/>
              <a:gdLst/>
              <a:ahLst/>
              <a:cxnLst/>
              <a:rect l="l" t="t" r="r" b="b"/>
              <a:pathLst>
                <a:path w="1" h="1" extrusionOk="0">
                  <a:moveTo>
                    <a:pt x="1"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26"/>
            <p:cNvSpPr/>
            <p:nvPr/>
          </p:nvSpPr>
          <p:spPr>
            <a:xfrm>
              <a:off x="3640625" y="4406925"/>
              <a:ext cx="19375" cy="4475"/>
            </a:xfrm>
            <a:custGeom>
              <a:avLst/>
              <a:gdLst/>
              <a:ahLst/>
              <a:cxnLst/>
              <a:rect l="l" t="t" r="r" b="b"/>
              <a:pathLst>
                <a:path w="775" h="179" extrusionOk="0">
                  <a:moveTo>
                    <a:pt x="393" y="0"/>
                  </a:moveTo>
                  <a:lnTo>
                    <a:pt x="36" y="108"/>
                  </a:lnTo>
                  <a:lnTo>
                    <a:pt x="0" y="179"/>
                  </a:lnTo>
                  <a:lnTo>
                    <a:pt x="774" y="179"/>
                  </a:lnTo>
                  <a:lnTo>
                    <a:pt x="39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26"/>
            <p:cNvSpPr/>
            <p:nvPr/>
          </p:nvSpPr>
          <p:spPr>
            <a:xfrm>
              <a:off x="3634075" y="4403950"/>
              <a:ext cx="25" cy="625"/>
            </a:xfrm>
            <a:custGeom>
              <a:avLst/>
              <a:gdLst/>
              <a:ahLst/>
              <a:cxnLst/>
              <a:rect l="l" t="t" r="r" b="b"/>
              <a:pathLst>
                <a:path w="1" h="25" extrusionOk="0">
                  <a:moveTo>
                    <a:pt x="0" y="24"/>
                  </a:moveTo>
                  <a:lnTo>
                    <a:pt x="0" y="24"/>
                  </a:lnTo>
                  <a:lnTo>
                    <a:pt x="0" y="24"/>
                  </a:lnTo>
                  <a:cubicBezTo>
                    <a:pt x="0" y="0"/>
                    <a:pt x="0" y="24"/>
                    <a:pt x="0"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3831;p26"/>
            <p:cNvSpPr/>
            <p:nvPr/>
          </p:nvSpPr>
          <p:spPr>
            <a:xfrm>
              <a:off x="3635275" y="4403050"/>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2" name="Google Shape;3832;p26"/>
            <p:cNvSpPr/>
            <p:nvPr/>
          </p:nvSpPr>
          <p:spPr>
            <a:xfrm>
              <a:off x="3746875" y="4334600"/>
              <a:ext cx="142325" cy="46150"/>
            </a:xfrm>
            <a:custGeom>
              <a:avLst/>
              <a:gdLst/>
              <a:ahLst/>
              <a:cxnLst/>
              <a:rect l="l" t="t" r="r" b="b"/>
              <a:pathLst>
                <a:path w="5693" h="1846" extrusionOk="0">
                  <a:moveTo>
                    <a:pt x="5418" y="0"/>
                  </a:moveTo>
                  <a:lnTo>
                    <a:pt x="1" y="1488"/>
                  </a:lnTo>
                  <a:lnTo>
                    <a:pt x="1" y="1846"/>
                  </a:lnTo>
                  <a:lnTo>
                    <a:pt x="5692" y="262"/>
                  </a:lnTo>
                  <a:lnTo>
                    <a:pt x="541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3" name="Google Shape;3833;p26"/>
            <p:cNvSpPr/>
            <p:nvPr/>
          </p:nvSpPr>
          <p:spPr>
            <a:xfrm>
              <a:off x="3891850" y="4256600"/>
              <a:ext cx="273575" cy="81875"/>
            </a:xfrm>
            <a:custGeom>
              <a:avLst/>
              <a:gdLst/>
              <a:ahLst/>
              <a:cxnLst/>
              <a:rect l="l" t="t" r="r" b="b"/>
              <a:pathLst>
                <a:path w="10943" h="3275" extrusionOk="0">
                  <a:moveTo>
                    <a:pt x="10883" y="1"/>
                  </a:moveTo>
                  <a:lnTo>
                    <a:pt x="0" y="3013"/>
                  </a:lnTo>
                  <a:lnTo>
                    <a:pt x="286" y="3275"/>
                  </a:lnTo>
                  <a:lnTo>
                    <a:pt x="10883" y="358"/>
                  </a:lnTo>
                  <a:lnTo>
                    <a:pt x="10942" y="298"/>
                  </a:lnTo>
                  <a:cubicBezTo>
                    <a:pt x="10894" y="215"/>
                    <a:pt x="10883" y="108"/>
                    <a:pt x="1088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4" name="Google Shape;3834;p26"/>
            <p:cNvSpPr/>
            <p:nvPr/>
          </p:nvSpPr>
          <p:spPr>
            <a:xfrm>
              <a:off x="3634375" y="4403350"/>
              <a:ext cx="325" cy="325"/>
            </a:xfrm>
            <a:custGeom>
              <a:avLst/>
              <a:gdLst/>
              <a:ahLst/>
              <a:cxnLst/>
              <a:rect l="l" t="t" r="r" b="b"/>
              <a:pathLst>
                <a:path w="13" h="13" extrusionOk="0">
                  <a:moveTo>
                    <a:pt x="0" y="12"/>
                  </a:move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5" name="Google Shape;3835;p26"/>
            <p:cNvSpPr/>
            <p:nvPr/>
          </p:nvSpPr>
          <p:spPr>
            <a:xfrm>
              <a:off x="3635275" y="4402450"/>
              <a:ext cx="300" cy="625"/>
            </a:xfrm>
            <a:custGeom>
              <a:avLst/>
              <a:gdLst/>
              <a:ahLst/>
              <a:cxnLst/>
              <a:rect l="l" t="t" r="r" b="b"/>
              <a:pathLst>
                <a:path w="12" h="25" extrusionOk="0">
                  <a:moveTo>
                    <a:pt x="12" y="1"/>
                  </a:moveTo>
                  <a:cubicBezTo>
                    <a:pt x="12" y="1"/>
                    <a:pt x="0" y="25"/>
                    <a:pt x="12" y="1"/>
                  </a:cubicBezTo>
                  <a:lnTo>
                    <a:pt x="0" y="25"/>
                  </a:lnTo>
                  <a:lnTo>
                    <a:pt x="0" y="25"/>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6" name="Google Shape;3836;p26"/>
            <p:cNvSpPr/>
            <p:nvPr/>
          </p:nvSpPr>
          <p:spPr>
            <a:xfrm>
              <a:off x="3636750" y="4373575"/>
              <a:ext cx="101825" cy="35750"/>
            </a:xfrm>
            <a:custGeom>
              <a:avLst/>
              <a:gdLst/>
              <a:ahLst/>
              <a:cxnLst/>
              <a:rect l="l" t="t" r="r" b="b"/>
              <a:pathLst>
                <a:path w="4073" h="1430" extrusionOk="0">
                  <a:moveTo>
                    <a:pt x="4073" y="1"/>
                  </a:moveTo>
                  <a:lnTo>
                    <a:pt x="12" y="1120"/>
                  </a:lnTo>
                  <a:lnTo>
                    <a:pt x="1" y="1120"/>
                  </a:lnTo>
                  <a:cubicBezTo>
                    <a:pt x="24" y="1132"/>
                    <a:pt x="60" y="1132"/>
                    <a:pt x="96" y="1132"/>
                  </a:cubicBezTo>
                  <a:cubicBezTo>
                    <a:pt x="191" y="1156"/>
                    <a:pt x="251" y="1251"/>
                    <a:pt x="215" y="1334"/>
                  </a:cubicBezTo>
                  <a:lnTo>
                    <a:pt x="191" y="1430"/>
                  </a:lnTo>
                  <a:lnTo>
                    <a:pt x="548" y="1322"/>
                  </a:lnTo>
                  <a:lnTo>
                    <a:pt x="4061" y="358"/>
                  </a:lnTo>
                  <a:lnTo>
                    <a:pt x="407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7" name="Google Shape;3837;p26"/>
            <p:cNvSpPr/>
            <p:nvPr/>
          </p:nvSpPr>
          <p:spPr>
            <a:xfrm>
              <a:off x="3635850" y="4402150"/>
              <a:ext cx="925" cy="325"/>
            </a:xfrm>
            <a:custGeom>
              <a:avLst/>
              <a:gdLst/>
              <a:ahLst/>
              <a:cxnLst/>
              <a:rect l="l" t="t" r="r" b="b"/>
              <a:pathLst>
                <a:path w="37" h="13" extrusionOk="0">
                  <a:moveTo>
                    <a:pt x="37" y="1"/>
                  </a:moveTo>
                  <a:cubicBezTo>
                    <a:pt x="13" y="1"/>
                    <a:pt x="1" y="1"/>
                    <a:pt x="1" y="13"/>
                  </a:cubicBezTo>
                  <a:cubicBezTo>
                    <a:pt x="1" y="13"/>
                    <a:pt x="13" y="1"/>
                    <a:pt x="3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8" name="Google Shape;3838;p26"/>
            <p:cNvSpPr/>
            <p:nvPr/>
          </p:nvSpPr>
          <p:spPr>
            <a:xfrm>
              <a:off x="3634075" y="4403950"/>
              <a:ext cx="325" cy="925"/>
            </a:xfrm>
            <a:custGeom>
              <a:avLst/>
              <a:gdLst/>
              <a:ahLst/>
              <a:cxnLst/>
              <a:rect l="l" t="t" r="r" b="b"/>
              <a:pathLst>
                <a:path w="13" h="37" extrusionOk="0">
                  <a:moveTo>
                    <a:pt x="12" y="0"/>
                  </a:moveTo>
                  <a:lnTo>
                    <a:pt x="12" y="0"/>
                  </a:lnTo>
                  <a:cubicBezTo>
                    <a:pt x="6" y="14"/>
                    <a:pt x="3" y="19"/>
                    <a:pt x="1" y="24"/>
                  </a:cubicBezTo>
                  <a:lnTo>
                    <a:pt x="1" y="24"/>
                  </a:lnTo>
                  <a:cubicBezTo>
                    <a:pt x="12" y="24"/>
                    <a:pt x="12" y="23"/>
                    <a:pt x="12" y="0"/>
                  </a:cubicBezTo>
                  <a:close/>
                  <a:moveTo>
                    <a:pt x="1" y="24"/>
                  </a:moveTo>
                  <a:cubicBezTo>
                    <a:pt x="1" y="24"/>
                    <a:pt x="1" y="24"/>
                    <a:pt x="0" y="24"/>
                  </a:cubicBezTo>
                  <a:lnTo>
                    <a:pt x="0" y="36"/>
                  </a:lnTo>
                  <a:cubicBezTo>
                    <a:pt x="0" y="31"/>
                    <a:pt x="0" y="28"/>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3839;p26"/>
            <p:cNvSpPr/>
            <p:nvPr/>
          </p:nvSpPr>
          <p:spPr>
            <a:xfrm>
              <a:off x="2599425" y="4199450"/>
              <a:ext cx="104800" cy="112250"/>
            </a:xfrm>
            <a:custGeom>
              <a:avLst/>
              <a:gdLst/>
              <a:ahLst/>
              <a:cxnLst/>
              <a:rect l="l" t="t" r="r" b="b"/>
              <a:pathLst>
                <a:path w="4192" h="4490" extrusionOk="0">
                  <a:moveTo>
                    <a:pt x="3929" y="1"/>
                  </a:moveTo>
                  <a:lnTo>
                    <a:pt x="0" y="4394"/>
                  </a:lnTo>
                  <a:cubicBezTo>
                    <a:pt x="84" y="4394"/>
                    <a:pt x="167" y="4430"/>
                    <a:pt x="250" y="4489"/>
                  </a:cubicBezTo>
                  <a:lnTo>
                    <a:pt x="417" y="4418"/>
                  </a:lnTo>
                  <a:lnTo>
                    <a:pt x="4191" y="203"/>
                  </a:lnTo>
                  <a:lnTo>
                    <a:pt x="392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0" name="Google Shape;3840;p26"/>
            <p:cNvSpPr/>
            <p:nvPr/>
          </p:nvSpPr>
          <p:spPr>
            <a:xfrm>
              <a:off x="2778900" y="4187850"/>
              <a:ext cx="124150" cy="53600"/>
            </a:xfrm>
            <a:custGeom>
              <a:avLst/>
              <a:gdLst/>
              <a:ahLst/>
              <a:cxnLst/>
              <a:rect l="l" t="t" r="r" b="b"/>
              <a:pathLst>
                <a:path w="4966" h="2144" extrusionOk="0">
                  <a:moveTo>
                    <a:pt x="4942" y="0"/>
                  </a:moveTo>
                  <a:cubicBezTo>
                    <a:pt x="4930" y="0"/>
                    <a:pt x="4918" y="0"/>
                    <a:pt x="4918" y="12"/>
                  </a:cubicBezTo>
                  <a:cubicBezTo>
                    <a:pt x="4930" y="12"/>
                    <a:pt x="4942" y="12"/>
                    <a:pt x="4942" y="0"/>
                  </a:cubicBezTo>
                  <a:close/>
                  <a:moveTo>
                    <a:pt x="4918" y="12"/>
                  </a:moveTo>
                  <a:lnTo>
                    <a:pt x="1" y="1834"/>
                  </a:lnTo>
                  <a:cubicBezTo>
                    <a:pt x="84" y="1917"/>
                    <a:pt x="120" y="2024"/>
                    <a:pt x="144" y="2143"/>
                  </a:cubicBezTo>
                  <a:lnTo>
                    <a:pt x="4966" y="358"/>
                  </a:lnTo>
                  <a:lnTo>
                    <a:pt x="4882" y="310"/>
                  </a:lnTo>
                  <a:cubicBezTo>
                    <a:pt x="4811" y="250"/>
                    <a:pt x="4799" y="155"/>
                    <a:pt x="4847" y="72"/>
                  </a:cubicBezTo>
                  <a:cubicBezTo>
                    <a:pt x="4859" y="48"/>
                    <a:pt x="4882" y="36"/>
                    <a:pt x="4918"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1" name="Google Shape;3841;p26"/>
            <p:cNvSpPr/>
            <p:nvPr/>
          </p:nvSpPr>
          <p:spPr>
            <a:xfrm>
              <a:off x="2905125" y="4188150"/>
              <a:ext cx="900" cy="625"/>
            </a:xfrm>
            <a:custGeom>
              <a:avLst/>
              <a:gdLst/>
              <a:ahLst/>
              <a:cxnLst/>
              <a:rect l="l" t="t" r="r" b="b"/>
              <a:pathLst>
                <a:path w="36" h="25" extrusionOk="0">
                  <a:moveTo>
                    <a:pt x="0" y="0"/>
                  </a:moveTo>
                  <a:cubicBezTo>
                    <a:pt x="12" y="0"/>
                    <a:pt x="12" y="24"/>
                    <a:pt x="36" y="24"/>
                  </a:cubicBezTo>
                  <a:cubicBezTo>
                    <a:pt x="12" y="24"/>
                    <a:pt x="12"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3842;p26"/>
            <p:cNvSpPr/>
            <p:nvPr/>
          </p:nvSpPr>
          <p:spPr>
            <a:xfrm>
              <a:off x="2903925" y="4187850"/>
              <a:ext cx="925" cy="25"/>
            </a:xfrm>
            <a:custGeom>
              <a:avLst/>
              <a:gdLst/>
              <a:ahLst/>
              <a:cxnLst/>
              <a:rect l="l" t="t" r="r" b="b"/>
              <a:pathLst>
                <a:path w="37" h="1" extrusionOk="0">
                  <a:moveTo>
                    <a:pt x="0" y="0"/>
                  </a:move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3" name="Google Shape;3843;p26"/>
            <p:cNvSpPr/>
            <p:nvPr/>
          </p:nvSpPr>
          <p:spPr>
            <a:xfrm>
              <a:off x="2903325" y="4187850"/>
              <a:ext cx="625" cy="25"/>
            </a:xfrm>
            <a:custGeom>
              <a:avLst/>
              <a:gdLst/>
              <a:ahLst/>
              <a:cxnLst/>
              <a:rect l="l" t="t" r="r" b="b"/>
              <a:pathLst>
                <a:path w="25" h="1" extrusionOk="0">
                  <a:moveTo>
                    <a:pt x="1" y="0"/>
                  </a:moveTo>
                  <a:lnTo>
                    <a:pt x="2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3844;p26"/>
            <p:cNvSpPr/>
            <p:nvPr/>
          </p:nvSpPr>
          <p:spPr>
            <a:xfrm>
              <a:off x="2906000" y="4188750"/>
              <a:ext cx="25" cy="25"/>
            </a:xfrm>
            <a:custGeom>
              <a:avLst/>
              <a:gdLst/>
              <a:ahLst/>
              <a:cxnLst/>
              <a:rect l="l" t="t" r="r" b="b"/>
              <a:pathLst>
                <a:path w="1" h="1" extrusionOk="0">
                  <a:moveTo>
                    <a:pt x="1" y="0"/>
                  </a:move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845;p26"/>
            <p:cNvSpPr/>
            <p:nvPr/>
          </p:nvSpPr>
          <p:spPr>
            <a:xfrm>
              <a:off x="2898575" y="4188150"/>
              <a:ext cx="179200" cy="127725"/>
            </a:xfrm>
            <a:custGeom>
              <a:avLst/>
              <a:gdLst/>
              <a:ahLst/>
              <a:cxnLst/>
              <a:rect l="l" t="t" r="r" b="b"/>
              <a:pathLst>
                <a:path w="7168" h="5109" extrusionOk="0">
                  <a:moveTo>
                    <a:pt x="155" y="0"/>
                  </a:moveTo>
                  <a:cubicBezTo>
                    <a:pt x="143" y="0"/>
                    <a:pt x="131" y="0"/>
                    <a:pt x="131" y="24"/>
                  </a:cubicBezTo>
                  <a:cubicBezTo>
                    <a:pt x="95" y="24"/>
                    <a:pt x="83" y="36"/>
                    <a:pt x="60" y="60"/>
                  </a:cubicBezTo>
                  <a:cubicBezTo>
                    <a:pt x="0" y="143"/>
                    <a:pt x="24" y="238"/>
                    <a:pt x="95" y="298"/>
                  </a:cubicBezTo>
                  <a:lnTo>
                    <a:pt x="179" y="346"/>
                  </a:lnTo>
                  <a:lnTo>
                    <a:pt x="7049" y="5108"/>
                  </a:lnTo>
                  <a:cubicBezTo>
                    <a:pt x="7049" y="5084"/>
                    <a:pt x="7037" y="5049"/>
                    <a:pt x="7037" y="5025"/>
                  </a:cubicBezTo>
                  <a:cubicBezTo>
                    <a:pt x="7049" y="4918"/>
                    <a:pt x="7096" y="4834"/>
                    <a:pt x="7168" y="4787"/>
                  </a:cubicBezTo>
                  <a:lnTo>
                    <a:pt x="298" y="24"/>
                  </a:lnTo>
                  <a:cubicBezTo>
                    <a:pt x="274" y="24"/>
                    <a:pt x="274" y="0"/>
                    <a:pt x="26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6" name="Google Shape;3846;p26"/>
            <p:cNvSpPr/>
            <p:nvPr/>
          </p:nvSpPr>
          <p:spPr>
            <a:xfrm>
              <a:off x="2605375" y="4242625"/>
              <a:ext cx="151825" cy="76225"/>
            </a:xfrm>
            <a:custGeom>
              <a:avLst/>
              <a:gdLst/>
              <a:ahLst/>
              <a:cxnLst/>
              <a:rect l="l" t="t" r="r" b="b"/>
              <a:pathLst>
                <a:path w="6073" h="3049" extrusionOk="0">
                  <a:moveTo>
                    <a:pt x="5870" y="0"/>
                  </a:moveTo>
                  <a:lnTo>
                    <a:pt x="155" y="2679"/>
                  </a:lnTo>
                  <a:lnTo>
                    <a:pt x="0" y="2750"/>
                  </a:lnTo>
                  <a:cubicBezTo>
                    <a:pt x="84" y="2822"/>
                    <a:pt x="143" y="2929"/>
                    <a:pt x="155" y="3048"/>
                  </a:cubicBezTo>
                  <a:lnTo>
                    <a:pt x="6073" y="286"/>
                  </a:lnTo>
                  <a:cubicBezTo>
                    <a:pt x="6037" y="226"/>
                    <a:pt x="6013" y="167"/>
                    <a:pt x="5989" y="107"/>
                  </a:cubicBezTo>
                  <a:lnTo>
                    <a:pt x="587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7" name="Google Shape;3847;p26"/>
            <p:cNvSpPr/>
            <p:nvPr/>
          </p:nvSpPr>
          <p:spPr>
            <a:xfrm>
              <a:off x="2768500" y="4252150"/>
              <a:ext cx="210450" cy="159250"/>
            </a:xfrm>
            <a:custGeom>
              <a:avLst/>
              <a:gdLst/>
              <a:ahLst/>
              <a:cxnLst/>
              <a:rect l="l" t="t" r="r" b="b"/>
              <a:pathLst>
                <a:path w="8418" h="6370" extrusionOk="0">
                  <a:moveTo>
                    <a:pt x="381" y="0"/>
                  </a:moveTo>
                  <a:cubicBezTo>
                    <a:pt x="286" y="95"/>
                    <a:pt x="155" y="155"/>
                    <a:pt x="0" y="155"/>
                  </a:cubicBezTo>
                  <a:lnTo>
                    <a:pt x="7858" y="6370"/>
                  </a:lnTo>
                  <a:lnTo>
                    <a:pt x="8418" y="6370"/>
                  </a:lnTo>
                  <a:lnTo>
                    <a:pt x="38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8" name="Google Shape;3848;p26"/>
            <p:cNvSpPr/>
            <p:nvPr/>
          </p:nvSpPr>
          <p:spPr>
            <a:xfrm>
              <a:off x="2694975" y="4191125"/>
              <a:ext cx="62225" cy="54200"/>
            </a:xfrm>
            <a:custGeom>
              <a:avLst/>
              <a:gdLst/>
              <a:ahLst/>
              <a:cxnLst/>
              <a:rect l="l" t="t" r="r" b="b"/>
              <a:pathLst>
                <a:path w="2489" h="2168" extrusionOk="0">
                  <a:moveTo>
                    <a:pt x="131" y="0"/>
                  </a:moveTo>
                  <a:cubicBezTo>
                    <a:pt x="95" y="24"/>
                    <a:pt x="72" y="36"/>
                    <a:pt x="60" y="60"/>
                  </a:cubicBezTo>
                  <a:cubicBezTo>
                    <a:pt x="0" y="143"/>
                    <a:pt x="12" y="238"/>
                    <a:pt x="84" y="298"/>
                  </a:cubicBezTo>
                  <a:lnTo>
                    <a:pt x="107" y="322"/>
                  </a:lnTo>
                  <a:lnTo>
                    <a:pt x="369" y="524"/>
                  </a:lnTo>
                  <a:lnTo>
                    <a:pt x="2286" y="2060"/>
                  </a:lnTo>
                  <a:lnTo>
                    <a:pt x="2429" y="2167"/>
                  </a:lnTo>
                  <a:cubicBezTo>
                    <a:pt x="2405" y="2108"/>
                    <a:pt x="2405" y="2060"/>
                    <a:pt x="2405" y="2001"/>
                  </a:cubicBezTo>
                  <a:cubicBezTo>
                    <a:pt x="2405" y="1929"/>
                    <a:pt x="2441" y="1846"/>
                    <a:pt x="2489" y="1774"/>
                  </a:cubicBezTo>
                  <a:lnTo>
                    <a:pt x="655" y="322"/>
                  </a:lnTo>
                  <a:cubicBezTo>
                    <a:pt x="596" y="405"/>
                    <a:pt x="500" y="453"/>
                    <a:pt x="405" y="453"/>
                  </a:cubicBezTo>
                  <a:cubicBezTo>
                    <a:pt x="250" y="453"/>
                    <a:pt x="143" y="298"/>
                    <a:pt x="167" y="155"/>
                  </a:cubicBezTo>
                  <a:cubicBezTo>
                    <a:pt x="167" y="96"/>
                    <a:pt x="191" y="48"/>
                    <a:pt x="22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9" name="Google Shape;3849;p26"/>
            <p:cNvSpPr/>
            <p:nvPr/>
          </p:nvSpPr>
          <p:spPr>
            <a:xfrm>
              <a:off x="3016725" y="4319125"/>
              <a:ext cx="67000" cy="92275"/>
            </a:xfrm>
            <a:custGeom>
              <a:avLst/>
              <a:gdLst/>
              <a:ahLst/>
              <a:cxnLst/>
              <a:rect l="l" t="t" r="r" b="b"/>
              <a:pathLst>
                <a:path w="2680" h="3691" extrusionOk="0">
                  <a:moveTo>
                    <a:pt x="2680" y="119"/>
                  </a:moveTo>
                  <a:lnTo>
                    <a:pt x="2675" y="126"/>
                  </a:lnTo>
                  <a:lnTo>
                    <a:pt x="2675" y="126"/>
                  </a:lnTo>
                  <a:cubicBezTo>
                    <a:pt x="2677" y="124"/>
                    <a:pt x="2679" y="122"/>
                    <a:pt x="2680" y="119"/>
                  </a:cubicBezTo>
                  <a:close/>
                  <a:moveTo>
                    <a:pt x="2370" y="0"/>
                  </a:moveTo>
                  <a:lnTo>
                    <a:pt x="1" y="3560"/>
                  </a:lnTo>
                  <a:cubicBezTo>
                    <a:pt x="96" y="3596"/>
                    <a:pt x="168" y="3631"/>
                    <a:pt x="227" y="3691"/>
                  </a:cubicBezTo>
                  <a:lnTo>
                    <a:pt x="310" y="3691"/>
                  </a:lnTo>
                  <a:lnTo>
                    <a:pt x="2675" y="126"/>
                  </a:lnTo>
                  <a:lnTo>
                    <a:pt x="2675" y="126"/>
                  </a:lnTo>
                  <a:cubicBezTo>
                    <a:pt x="2661" y="143"/>
                    <a:pt x="2628" y="143"/>
                    <a:pt x="2596" y="143"/>
                  </a:cubicBezTo>
                  <a:cubicBezTo>
                    <a:pt x="2501" y="143"/>
                    <a:pt x="2418" y="83"/>
                    <a:pt x="23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0" name="Google Shape;3850;p26"/>
            <p:cNvSpPr/>
            <p:nvPr/>
          </p:nvSpPr>
          <p:spPr>
            <a:xfrm>
              <a:off x="3084000" y="4036650"/>
              <a:ext cx="186075" cy="275050"/>
            </a:xfrm>
            <a:custGeom>
              <a:avLst/>
              <a:gdLst/>
              <a:ahLst/>
              <a:cxnLst/>
              <a:rect l="l" t="t" r="r" b="b"/>
              <a:pathLst>
                <a:path w="7443" h="11002" extrusionOk="0">
                  <a:moveTo>
                    <a:pt x="7168" y="0"/>
                  </a:moveTo>
                  <a:lnTo>
                    <a:pt x="1" y="10811"/>
                  </a:lnTo>
                  <a:cubicBezTo>
                    <a:pt x="108" y="10847"/>
                    <a:pt x="203" y="10918"/>
                    <a:pt x="227" y="11001"/>
                  </a:cubicBezTo>
                  <a:cubicBezTo>
                    <a:pt x="239" y="11001"/>
                    <a:pt x="263" y="10989"/>
                    <a:pt x="286" y="10989"/>
                  </a:cubicBezTo>
                  <a:lnTo>
                    <a:pt x="7442" y="179"/>
                  </a:lnTo>
                  <a:cubicBezTo>
                    <a:pt x="7323" y="155"/>
                    <a:pt x="7240" y="95"/>
                    <a:pt x="71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1" name="Google Shape;3851;p26"/>
            <p:cNvSpPr/>
            <p:nvPr/>
          </p:nvSpPr>
          <p:spPr>
            <a:xfrm>
              <a:off x="3088475" y="4311375"/>
              <a:ext cx="161950" cy="100025"/>
            </a:xfrm>
            <a:custGeom>
              <a:avLst/>
              <a:gdLst/>
              <a:ahLst/>
              <a:cxnLst/>
              <a:rect l="l" t="t" r="r" b="b"/>
              <a:pathLst>
                <a:path w="6478" h="4001" extrusionOk="0">
                  <a:moveTo>
                    <a:pt x="107" y="0"/>
                  </a:moveTo>
                  <a:cubicBezTo>
                    <a:pt x="96" y="0"/>
                    <a:pt x="72" y="0"/>
                    <a:pt x="48" y="12"/>
                  </a:cubicBezTo>
                  <a:cubicBezTo>
                    <a:pt x="60" y="60"/>
                    <a:pt x="84" y="108"/>
                    <a:pt x="60" y="155"/>
                  </a:cubicBezTo>
                  <a:cubicBezTo>
                    <a:pt x="60" y="215"/>
                    <a:pt x="36" y="250"/>
                    <a:pt x="0" y="298"/>
                  </a:cubicBezTo>
                  <a:lnTo>
                    <a:pt x="24" y="310"/>
                  </a:lnTo>
                  <a:lnTo>
                    <a:pt x="5834" y="4001"/>
                  </a:lnTo>
                  <a:lnTo>
                    <a:pt x="6477" y="4001"/>
                  </a:lnTo>
                  <a:lnTo>
                    <a:pt x="203" y="36"/>
                  </a:lnTo>
                  <a:cubicBezTo>
                    <a:pt x="167" y="12"/>
                    <a:pt x="143" y="0"/>
                    <a:pt x="10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2" name="Google Shape;3852;p26"/>
            <p:cNvSpPr/>
            <p:nvPr/>
          </p:nvSpPr>
          <p:spPr>
            <a:xfrm>
              <a:off x="3271525" y="4040200"/>
              <a:ext cx="47350" cy="371200"/>
            </a:xfrm>
            <a:custGeom>
              <a:avLst/>
              <a:gdLst/>
              <a:ahLst/>
              <a:cxnLst/>
              <a:rect l="l" t="t" r="r" b="b"/>
              <a:pathLst>
                <a:path w="1894" h="14848" extrusionOk="0">
                  <a:moveTo>
                    <a:pt x="334" y="1"/>
                  </a:moveTo>
                  <a:cubicBezTo>
                    <a:pt x="255" y="51"/>
                    <a:pt x="159" y="75"/>
                    <a:pt x="60" y="75"/>
                  </a:cubicBezTo>
                  <a:cubicBezTo>
                    <a:pt x="40" y="75"/>
                    <a:pt x="20" y="74"/>
                    <a:pt x="1" y="72"/>
                  </a:cubicBezTo>
                  <a:lnTo>
                    <a:pt x="1" y="72"/>
                  </a:lnTo>
                  <a:lnTo>
                    <a:pt x="1548" y="14848"/>
                  </a:lnTo>
                  <a:lnTo>
                    <a:pt x="1894" y="14848"/>
                  </a:lnTo>
                  <a:lnTo>
                    <a:pt x="33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3" name="Google Shape;3853;p26"/>
            <p:cNvSpPr/>
            <p:nvPr/>
          </p:nvSpPr>
          <p:spPr>
            <a:xfrm>
              <a:off x="3632275" y="4401925"/>
              <a:ext cx="10750" cy="9475"/>
            </a:xfrm>
            <a:custGeom>
              <a:avLst/>
              <a:gdLst/>
              <a:ahLst/>
              <a:cxnLst/>
              <a:rect l="l" t="t" r="r" b="b"/>
              <a:pathLst>
                <a:path w="430" h="379" extrusionOk="0">
                  <a:moveTo>
                    <a:pt x="227" y="1"/>
                  </a:moveTo>
                  <a:cubicBezTo>
                    <a:pt x="209" y="1"/>
                    <a:pt x="191" y="4"/>
                    <a:pt x="180" y="10"/>
                  </a:cubicBezTo>
                  <a:cubicBezTo>
                    <a:pt x="156" y="10"/>
                    <a:pt x="156" y="22"/>
                    <a:pt x="144" y="22"/>
                  </a:cubicBezTo>
                  <a:lnTo>
                    <a:pt x="132" y="22"/>
                  </a:lnTo>
                  <a:lnTo>
                    <a:pt x="120" y="46"/>
                  </a:lnTo>
                  <a:lnTo>
                    <a:pt x="96" y="57"/>
                  </a:lnTo>
                  <a:lnTo>
                    <a:pt x="84" y="69"/>
                  </a:lnTo>
                  <a:lnTo>
                    <a:pt x="84" y="81"/>
                  </a:lnTo>
                  <a:cubicBezTo>
                    <a:pt x="84" y="105"/>
                    <a:pt x="72" y="105"/>
                    <a:pt x="72" y="117"/>
                  </a:cubicBezTo>
                  <a:lnTo>
                    <a:pt x="1" y="379"/>
                  </a:lnTo>
                  <a:lnTo>
                    <a:pt x="334" y="379"/>
                  </a:lnTo>
                  <a:lnTo>
                    <a:pt x="370" y="308"/>
                  </a:lnTo>
                  <a:lnTo>
                    <a:pt x="394" y="224"/>
                  </a:lnTo>
                  <a:cubicBezTo>
                    <a:pt x="430" y="129"/>
                    <a:pt x="370" y="46"/>
                    <a:pt x="275" y="10"/>
                  </a:cubicBezTo>
                  <a:cubicBezTo>
                    <a:pt x="263" y="4"/>
                    <a:pt x="245" y="1"/>
                    <a:pt x="22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4" name="Google Shape;3854;p26"/>
            <p:cNvSpPr/>
            <p:nvPr/>
          </p:nvSpPr>
          <p:spPr>
            <a:xfrm>
              <a:off x="3737350" y="4195300"/>
              <a:ext cx="14325" cy="216100"/>
            </a:xfrm>
            <a:custGeom>
              <a:avLst/>
              <a:gdLst/>
              <a:ahLst/>
              <a:cxnLst/>
              <a:rect l="l" t="t" r="r" b="b"/>
              <a:pathLst>
                <a:path w="573" h="8644" extrusionOk="0">
                  <a:moveTo>
                    <a:pt x="227" y="0"/>
                  </a:moveTo>
                  <a:lnTo>
                    <a:pt x="37" y="7156"/>
                  </a:lnTo>
                  <a:lnTo>
                    <a:pt x="25" y="7513"/>
                  </a:lnTo>
                  <a:lnTo>
                    <a:pt x="1" y="8644"/>
                  </a:lnTo>
                  <a:lnTo>
                    <a:pt x="346" y="8644"/>
                  </a:lnTo>
                  <a:lnTo>
                    <a:pt x="382" y="7418"/>
                  </a:lnTo>
                  <a:lnTo>
                    <a:pt x="394" y="7060"/>
                  </a:lnTo>
                  <a:lnTo>
                    <a:pt x="572" y="429"/>
                  </a:lnTo>
                  <a:lnTo>
                    <a:pt x="287" y="167"/>
                  </a:lnTo>
                  <a:cubicBezTo>
                    <a:pt x="239" y="119"/>
                    <a:pt x="227" y="60"/>
                    <a:pt x="239"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5" name="Google Shape;3855;p26"/>
            <p:cNvSpPr/>
            <p:nvPr/>
          </p:nvSpPr>
          <p:spPr>
            <a:xfrm>
              <a:off x="4021625" y="4264050"/>
              <a:ext cx="149750" cy="147350"/>
            </a:xfrm>
            <a:custGeom>
              <a:avLst/>
              <a:gdLst/>
              <a:ahLst/>
              <a:cxnLst/>
              <a:rect l="l" t="t" r="r" b="b"/>
              <a:pathLst>
                <a:path w="5990" h="5894" extrusionOk="0">
                  <a:moveTo>
                    <a:pt x="5751" y="0"/>
                  </a:moveTo>
                  <a:lnTo>
                    <a:pt x="5692" y="60"/>
                  </a:lnTo>
                  <a:lnTo>
                    <a:pt x="0" y="5894"/>
                  </a:lnTo>
                  <a:lnTo>
                    <a:pt x="477" y="5894"/>
                  </a:lnTo>
                  <a:lnTo>
                    <a:pt x="5989" y="238"/>
                  </a:lnTo>
                  <a:cubicBezTo>
                    <a:pt x="5882" y="179"/>
                    <a:pt x="5799" y="108"/>
                    <a:pt x="575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6" name="Google Shape;3856;p26"/>
            <p:cNvSpPr/>
            <p:nvPr/>
          </p:nvSpPr>
          <p:spPr>
            <a:xfrm>
              <a:off x="4484475" y="4346500"/>
              <a:ext cx="96475" cy="64900"/>
            </a:xfrm>
            <a:custGeom>
              <a:avLst/>
              <a:gdLst/>
              <a:ahLst/>
              <a:cxnLst/>
              <a:rect l="l" t="t" r="r" b="b"/>
              <a:pathLst>
                <a:path w="3859" h="2596" extrusionOk="0">
                  <a:moveTo>
                    <a:pt x="3668" y="0"/>
                  </a:moveTo>
                  <a:lnTo>
                    <a:pt x="1" y="2596"/>
                  </a:lnTo>
                  <a:lnTo>
                    <a:pt x="584" y="2596"/>
                  </a:lnTo>
                  <a:lnTo>
                    <a:pt x="3858" y="262"/>
                  </a:lnTo>
                  <a:cubicBezTo>
                    <a:pt x="3787" y="191"/>
                    <a:pt x="3715" y="96"/>
                    <a:pt x="36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7" name="Google Shape;3857;p26"/>
            <p:cNvSpPr/>
            <p:nvPr/>
          </p:nvSpPr>
          <p:spPr>
            <a:xfrm>
              <a:off x="3743025" y="4194700"/>
              <a:ext cx="230700" cy="216425"/>
            </a:xfrm>
            <a:custGeom>
              <a:avLst/>
              <a:gdLst/>
              <a:ahLst/>
              <a:cxnLst/>
              <a:rect l="l" t="t" r="r" b="b"/>
              <a:pathLst>
                <a:path w="9228" h="8657" extrusionOk="0">
                  <a:moveTo>
                    <a:pt x="369" y="0"/>
                  </a:moveTo>
                  <a:cubicBezTo>
                    <a:pt x="309" y="26"/>
                    <a:pt x="243" y="46"/>
                    <a:pt x="179" y="46"/>
                  </a:cubicBezTo>
                  <a:cubicBezTo>
                    <a:pt x="155" y="46"/>
                    <a:pt x="131" y="43"/>
                    <a:pt x="107" y="36"/>
                  </a:cubicBezTo>
                  <a:cubicBezTo>
                    <a:pt x="72" y="36"/>
                    <a:pt x="48" y="24"/>
                    <a:pt x="12" y="24"/>
                  </a:cubicBezTo>
                  <a:cubicBezTo>
                    <a:pt x="0" y="84"/>
                    <a:pt x="12" y="143"/>
                    <a:pt x="60" y="191"/>
                  </a:cubicBezTo>
                  <a:lnTo>
                    <a:pt x="345" y="453"/>
                  </a:lnTo>
                  <a:lnTo>
                    <a:pt x="5584" y="5572"/>
                  </a:lnTo>
                  <a:lnTo>
                    <a:pt x="5870" y="5846"/>
                  </a:lnTo>
                  <a:lnTo>
                    <a:pt x="8739" y="8656"/>
                  </a:lnTo>
                  <a:lnTo>
                    <a:pt x="9227" y="8656"/>
                  </a:lnTo>
                  <a:lnTo>
                    <a:pt x="7144" y="6620"/>
                  </a:lnTo>
                  <a:cubicBezTo>
                    <a:pt x="7120" y="6620"/>
                    <a:pt x="7102" y="6625"/>
                    <a:pt x="7078" y="6625"/>
                  </a:cubicBezTo>
                  <a:cubicBezTo>
                    <a:pt x="7066" y="6625"/>
                    <a:pt x="7053" y="6624"/>
                    <a:pt x="7037" y="6620"/>
                  </a:cubicBezTo>
                  <a:cubicBezTo>
                    <a:pt x="6858" y="6596"/>
                    <a:pt x="6739" y="6453"/>
                    <a:pt x="6751" y="6275"/>
                  </a:cubicBezTo>
                  <a:lnTo>
                    <a:pt x="6751" y="6239"/>
                  </a:lnTo>
                  <a:lnTo>
                    <a:pt x="6239" y="5739"/>
                  </a:lnTo>
                  <a:lnTo>
                    <a:pt x="5953" y="5465"/>
                  </a:lnTo>
                  <a:lnTo>
                    <a:pt x="36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8" name="Google Shape;3858;p26"/>
            <p:cNvSpPr/>
            <p:nvPr/>
          </p:nvSpPr>
          <p:spPr>
            <a:xfrm>
              <a:off x="4185325" y="4269100"/>
              <a:ext cx="69975" cy="142300"/>
            </a:xfrm>
            <a:custGeom>
              <a:avLst/>
              <a:gdLst/>
              <a:ahLst/>
              <a:cxnLst/>
              <a:rect l="l" t="t" r="r" b="b"/>
              <a:pathLst>
                <a:path w="2799" h="5692" extrusionOk="0">
                  <a:moveTo>
                    <a:pt x="1" y="1"/>
                  </a:moveTo>
                  <a:lnTo>
                    <a:pt x="2430" y="5692"/>
                  </a:lnTo>
                  <a:lnTo>
                    <a:pt x="2799" y="5692"/>
                  </a:lnTo>
                  <a:lnTo>
                    <a:pt x="572" y="465"/>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9" name="Google Shape;3859;p26"/>
            <p:cNvSpPr/>
            <p:nvPr/>
          </p:nvSpPr>
          <p:spPr>
            <a:xfrm>
              <a:off x="4174625" y="4240475"/>
              <a:ext cx="9550" cy="5725"/>
            </a:xfrm>
            <a:custGeom>
              <a:avLst/>
              <a:gdLst/>
              <a:ahLst/>
              <a:cxnLst/>
              <a:rect l="l" t="t" r="r" b="b"/>
              <a:pathLst>
                <a:path w="382" h="229" extrusionOk="0">
                  <a:moveTo>
                    <a:pt x="180" y="1"/>
                  </a:moveTo>
                  <a:cubicBezTo>
                    <a:pt x="159" y="1"/>
                    <a:pt x="138" y="5"/>
                    <a:pt x="119" y="15"/>
                  </a:cubicBezTo>
                  <a:lnTo>
                    <a:pt x="107" y="15"/>
                  </a:lnTo>
                  <a:cubicBezTo>
                    <a:pt x="48" y="38"/>
                    <a:pt x="0" y="98"/>
                    <a:pt x="0" y="169"/>
                  </a:cubicBezTo>
                  <a:cubicBezTo>
                    <a:pt x="60" y="158"/>
                    <a:pt x="119" y="158"/>
                    <a:pt x="167" y="158"/>
                  </a:cubicBezTo>
                  <a:cubicBezTo>
                    <a:pt x="250" y="158"/>
                    <a:pt x="322" y="193"/>
                    <a:pt x="381" y="229"/>
                  </a:cubicBezTo>
                  <a:lnTo>
                    <a:pt x="322" y="98"/>
                  </a:lnTo>
                  <a:cubicBezTo>
                    <a:pt x="304" y="36"/>
                    <a:pt x="241" y="1"/>
                    <a:pt x="18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0" name="Google Shape;3860;p26"/>
            <p:cNvSpPr/>
            <p:nvPr/>
          </p:nvSpPr>
          <p:spPr>
            <a:xfrm>
              <a:off x="4599075" y="4353050"/>
              <a:ext cx="37825" cy="58350"/>
            </a:xfrm>
            <a:custGeom>
              <a:avLst/>
              <a:gdLst/>
              <a:ahLst/>
              <a:cxnLst/>
              <a:rect l="l" t="t" r="r" b="b"/>
              <a:pathLst>
                <a:path w="1513" h="2334" extrusionOk="0">
                  <a:moveTo>
                    <a:pt x="274" y="0"/>
                  </a:moveTo>
                  <a:cubicBezTo>
                    <a:pt x="203" y="72"/>
                    <a:pt x="96" y="119"/>
                    <a:pt x="0" y="155"/>
                  </a:cubicBezTo>
                  <a:lnTo>
                    <a:pt x="1120" y="2334"/>
                  </a:lnTo>
                  <a:lnTo>
                    <a:pt x="1513" y="2334"/>
                  </a:lnTo>
                  <a:lnTo>
                    <a:pt x="334" y="48"/>
                  </a:ln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1" name="Google Shape;3861;p26"/>
            <p:cNvSpPr/>
            <p:nvPr/>
          </p:nvSpPr>
          <p:spPr>
            <a:xfrm>
              <a:off x="4185025" y="4263750"/>
              <a:ext cx="182500" cy="147650"/>
            </a:xfrm>
            <a:custGeom>
              <a:avLst/>
              <a:gdLst/>
              <a:ahLst/>
              <a:cxnLst/>
              <a:rect l="l" t="t" r="r" b="b"/>
              <a:pathLst>
                <a:path w="7300" h="5906" extrusionOk="0">
                  <a:moveTo>
                    <a:pt x="179" y="0"/>
                  </a:moveTo>
                  <a:cubicBezTo>
                    <a:pt x="132" y="96"/>
                    <a:pt x="72" y="155"/>
                    <a:pt x="1" y="215"/>
                  </a:cubicBezTo>
                  <a:lnTo>
                    <a:pt x="549" y="691"/>
                  </a:lnTo>
                  <a:lnTo>
                    <a:pt x="6776" y="5906"/>
                  </a:lnTo>
                  <a:lnTo>
                    <a:pt x="7299" y="5906"/>
                  </a:lnTo>
                  <a:lnTo>
                    <a:pt x="299" y="36"/>
                  </a:lnTo>
                  <a:lnTo>
                    <a:pt x="17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2" name="Google Shape;3862;p26"/>
            <p:cNvSpPr/>
            <p:nvPr/>
          </p:nvSpPr>
          <p:spPr>
            <a:xfrm>
              <a:off x="4189800" y="4255125"/>
              <a:ext cx="386375" cy="83950"/>
            </a:xfrm>
            <a:custGeom>
              <a:avLst/>
              <a:gdLst/>
              <a:ahLst/>
              <a:cxnLst/>
              <a:rect l="l" t="t" r="r" b="b"/>
              <a:pathLst>
                <a:path w="15455" h="3358" extrusionOk="0">
                  <a:moveTo>
                    <a:pt x="36" y="0"/>
                  </a:moveTo>
                  <a:lnTo>
                    <a:pt x="36" y="0"/>
                  </a:lnTo>
                  <a:cubicBezTo>
                    <a:pt x="48" y="48"/>
                    <a:pt x="48" y="107"/>
                    <a:pt x="48" y="155"/>
                  </a:cubicBezTo>
                  <a:cubicBezTo>
                    <a:pt x="48" y="214"/>
                    <a:pt x="24" y="286"/>
                    <a:pt x="0" y="334"/>
                  </a:cubicBezTo>
                  <a:lnTo>
                    <a:pt x="143" y="381"/>
                  </a:lnTo>
                  <a:lnTo>
                    <a:pt x="15395" y="3358"/>
                  </a:lnTo>
                  <a:lnTo>
                    <a:pt x="15395" y="3262"/>
                  </a:lnTo>
                  <a:cubicBezTo>
                    <a:pt x="15407" y="3179"/>
                    <a:pt x="15419" y="3084"/>
                    <a:pt x="15455" y="3012"/>
                  </a:cubicBez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3" name="Google Shape;3863;p26"/>
            <p:cNvSpPr/>
            <p:nvPr/>
          </p:nvSpPr>
          <p:spPr>
            <a:xfrm>
              <a:off x="4185925" y="3740775"/>
              <a:ext cx="804900" cy="513475"/>
            </a:xfrm>
            <a:custGeom>
              <a:avLst/>
              <a:gdLst/>
              <a:ahLst/>
              <a:cxnLst/>
              <a:rect l="l" t="t" r="r" b="b"/>
              <a:pathLst>
                <a:path w="32196" h="20539" extrusionOk="0">
                  <a:moveTo>
                    <a:pt x="32017" y="0"/>
                  </a:moveTo>
                  <a:lnTo>
                    <a:pt x="1" y="20265"/>
                  </a:lnTo>
                  <a:cubicBezTo>
                    <a:pt x="84" y="20324"/>
                    <a:pt x="155" y="20431"/>
                    <a:pt x="191" y="20538"/>
                  </a:cubicBezTo>
                  <a:lnTo>
                    <a:pt x="32195" y="274"/>
                  </a:lnTo>
                  <a:cubicBezTo>
                    <a:pt x="32124" y="203"/>
                    <a:pt x="32052" y="95"/>
                    <a:pt x="3201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4" name="Google Shape;3864;p26"/>
            <p:cNvSpPr/>
            <p:nvPr/>
          </p:nvSpPr>
          <p:spPr>
            <a:xfrm>
              <a:off x="4604725" y="4122375"/>
              <a:ext cx="224450" cy="207175"/>
            </a:xfrm>
            <a:custGeom>
              <a:avLst/>
              <a:gdLst/>
              <a:ahLst/>
              <a:cxnLst/>
              <a:rect l="l" t="t" r="r" b="b"/>
              <a:pathLst>
                <a:path w="8978" h="8287" extrusionOk="0">
                  <a:moveTo>
                    <a:pt x="8752" y="0"/>
                  </a:moveTo>
                  <a:lnTo>
                    <a:pt x="1" y="8037"/>
                  </a:lnTo>
                  <a:cubicBezTo>
                    <a:pt x="96" y="8108"/>
                    <a:pt x="167" y="8191"/>
                    <a:pt x="227" y="8287"/>
                  </a:cubicBezTo>
                  <a:lnTo>
                    <a:pt x="8978" y="250"/>
                  </a:lnTo>
                  <a:cubicBezTo>
                    <a:pt x="8907" y="167"/>
                    <a:pt x="8811" y="95"/>
                    <a:pt x="875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5" name="Google Shape;3865;p26"/>
            <p:cNvSpPr/>
            <p:nvPr/>
          </p:nvSpPr>
          <p:spPr>
            <a:xfrm>
              <a:off x="4727950" y="4136950"/>
              <a:ext cx="125650" cy="274450"/>
            </a:xfrm>
            <a:custGeom>
              <a:avLst/>
              <a:gdLst/>
              <a:ahLst/>
              <a:cxnLst/>
              <a:rect l="l" t="t" r="r" b="b"/>
              <a:pathLst>
                <a:path w="5026" h="10978" extrusionOk="0">
                  <a:moveTo>
                    <a:pt x="4704" y="0"/>
                  </a:moveTo>
                  <a:lnTo>
                    <a:pt x="1" y="10978"/>
                  </a:lnTo>
                  <a:lnTo>
                    <a:pt x="370" y="10978"/>
                  </a:lnTo>
                  <a:lnTo>
                    <a:pt x="5025" y="119"/>
                  </a:lnTo>
                  <a:lnTo>
                    <a:pt x="5025" y="48"/>
                  </a:lnTo>
                  <a:lnTo>
                    <a:pt x="4906" y="48"/>
                  </a:lnTo>
                  <a:cubicBezTo>
                    <a:pt x="4835" y="24"/>
                    <a:pt x="4763" y="24"/>
                    <a:pt x="470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6" name="Google Shape;3866;p26"/>
            <p:cNvSpPr/>
            <p:nvPr/>
          </p:nvSpPr>
          <p:spPr>
            <a:xfrm>
              <a:off x="4605925" y="4346200"/>
              <a:ext cx="86650" cy="65200"/>
            </a:xfrm>
            <a:custGeom>
              <a:avLst/>
              <a:gdLst/>
              <a:ahLst/>
              <a:cxnLst/>
              <a:rect l="l" t="t" r="r" b="b"/>
              <a:pathLst>
                <a:path w="3466" h="2608" extrusionOk="0">
                  <a:moveTo>
                    <a:pt x="203" y="0"/>
                  </a:moveTo>
                  <a:cubicBezTo>
                    <a:pt x="167" y="108"/>
                    <a:pt x="84" y="203"/>
                    <a:pt x="0" y="274"/>
                  </a:cubicBezTo>
                  <a:lnTo>
                    <a:pt x="60" y="322"/>
                  </a:lnTo>
                  <a:lnTo>
                    <a:pt x="2917" y="2608"/>
                  </a:lnTo>
                  <a:lnTo>
                    <a:pt x="3465" y="2608"/>
                  </a:ln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7" name="Google Shape;3867;p26"/>
            <p:cNvSpPr/>
            <p:nvPr/>
          </p:nvSpPr>
          <p:spPr>
            <a:xfrm>
              <a:off x="5016400" y="4244400"/>
              <a:ext cx="9250" cy="167000"/>
            </a:xfrm>
            <a:custGeom>
              <a:avLst/>
              <a:gdLst/>
              <a:ahLst/>
              <a:cxnLst/>
              <a:rect l="l" t="t" r="r" b="b"/>
              <a:pathLst>
                <a:path w="370" h="6680" extrusionOk="0">
                  <a:moveTo>
                    <a:pt x="333" y="1"/>
                  </a:moveTo>
                  <a:cubicBezTo>
                    <a:pt x="262" y="27"/>
                    <a:pt x="177" y="41"/>
                    <a:pt x="89" y="41"/>
                  </a:cubicBezTo>
                  <a:cubicBezTo>
                    <a:pt x="60" y="41"/>
                    <a:pt x="30" y="39"/>
                    <a:pt x="0" y="36"/>
                  </a:cubicBezTo>
                  <a:lnTo>
                    <a:pt x="0" y="36"/>
                  </a:lnTo>
                  <a:lnTo>
                    <a:pt x="24" y="6680"/>
                  </a:lnTo>
                  <a:lnTo>
                    <a:pt x="369" y="6680"/>
                  </a:lnTo>
                  <a:lnTo>
                    <a:pt x="33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8" name="Google Shape;3868;p26"/>
            <p:cNvSpPr/>
            <p:nvPr/>
          </p:nvSpPr>
          <p:spPr>
            <a:xfrm>
              <a:off x="5021450" y="4188150"/>
              <a:ext cx="3300" cy="3900"/>
            </a:xfrm>
            <a:custGeom>
              <a:avLst/>
              <a:gdLst/>
              <a:ahLst/>
              <a:cxnLst/>
              <a:rect l="l" t="t" r="r" b="b"/>
              <a:pathLst>
                <a:path w="132" h="156" extrusionOk="0">
                  <a:moveTo>
                    <a:pt x="0" y="0"/>
                  </a:moveTo>
                  <a:lnTo>
                    <a:pt x="0" y="119"/>
                  </a:lnTo>
                  <a:lnTo>
                    <a:pt x="12" y="119"/>
                  </a:lnTo>
                  <a:cubicBezTo>
                    <a:pt x="48" y="143"/>
                    <a:pt x="96" y="155"/>
                    <a:pt x="131" y="155"/>
                  </a:cubicBezTo>
                  <a:cubicBezTo>
                    <a:pt x="120" y="84"/>
                    <a:pt x="72"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9" name="Google Shape;3869;p26"/>
            <p:cNvSpPr/>
            <p:nvPr/>
          </p:nvSpPr>
          <p:spPr>
            <a:xfrm>
              <a:off x="4864275" y="3750900"/>
              <a:ext cx="138450" cy="315225"/>
            </a:xfrm>
            <a:custGeom>
              <a:avLst/>
              <a:gdLst/>
              <a:ahLst/>
              <a:cxnLst/>
              <a:rect l="l" t="t" r="r" b="b"/>
              <a:pathLst>
                <a:path w="5538" h="12609" extrusionOk="0">
                  <a:moveTo>
                    <a:pt x="5216" y="0"/>
                  </a:moveTo>
                  <a:lnTo>
                    <a:pt x="1" y="12490"/>
                  </a:lnTo>
                  <a:cubicBezTo>
                    <a:pt x="132" y="12513"/>
                    <a:pt x="227" y="12549"/>
                    <a:pt x="322" y="12609"/>
                  </a:cubicBezTo>
                  <a:lnTo>
                    <a:pt x="5537" y="95"/>
                  </a:lnTo>
                  <a:lnTo>
                    <a:pt x="5514" y="95"/>
                  </a:lnTo>
                  <a:cubicBezTo>
                    <a:pt x="5406" y="83"/>
                    <a:pt x="5299" y="48"/>
                    <a:pt x="521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0" name="Google Shape;3870;p26"/>
            <p:cNvSpPr/>
            <p:nvPr/>
          </p:nvSpPr>
          <p:spPr>
            <a:xfrm>
              <a:off x="5003300" y="3753275"/>
              <a:ext cx="18175" cy="439050"/>
            </a:xfrm>
            <a:custGeom>
              <a:avLst/>
              <a:gdLst/>
              <a:ahLst/>
              <a:cxnLst/>
              <a:rect l="l" t="t" r="r" b="b"/>
              <a:pathLst>
                <a:path w="727" h="17562" extrusionOk="0">
                  <a:moveTo>
                    <a:pt x="143" y="0"/>
                  </a:moveTo>
                  <a:cubicBezTo>
                    <a:pt x="111" y="0"/>
                    <a:pt x="74" y="6"/>
                    <a:pt x="42" y="6"/>
                  </a:cubicBezTo>
                  <a:cubicBezTo>
                    <a:pt x="27" y="6"/>
                    <a:pt x="12" y="4"/>
                    <a:pt x="0" y="0"/>
                  </a:cubicBezTo>
                  <a:lnTo>
                    <a:pt x="0" y="0"/>
                  </a:lnTo>
                  <a:lnTo>
                    <a:pt x="381" y="17562"/>
                  </a:lnTo>
                  <a:cubicBezTo>
                    <a:pt x="457" y="17545"/>
                    <a:pt x="539" y="17528"/>
                    <a:pt x="622" y="17528"/>
                  </a:cubicBezTo>
                  <a:cubicBezTo>
                    <a:pt x="657" y="17528"/>
                    <a:pt x="692" y="17531"/>
                    <a:pt x="726" y="17538"/>
                  </a:cubicBezTo>
                  <a:lnTo>
                    <a:pt x="726" y="17419"/>
                  </a:lnTo>
                  <a:lnTo>
                    <a:pt x="357" y="572"/>
                  </a:lnTo>
                  <a:lnTo>
                    <a:pt x="14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1" name="Google Shape;3871;p26"/>
            <p:cNvSpPr/>
            <p:nvPr/>
          </p:nvSpPr>
          <p:spPr>
            <a:xfrm>
              <a:off x="4886325" y="4112250"/>
              <a:ext cx="111625" cy="96750"/>
            </a:xfrm>
            <a:custGeom>
              <a:avLst/>
              <a:gdLst/>
              <a:ahLst/>
              <a:cxnLst/>
              <a:rect l="l" t="t" r="r" b="b"/>
              <a:pathLst>
                <a:path w="4465" h="3870" extrusionOk="0">
                  <a:moveTo>
                    <a:pt x="155" y="0"/>
                  </a:moveTo>
                  <a:cubicBezTo>
                    <a:pt x="107" y="107"/>
                    <a:pt x="60" y="226"/>
                    <a:pt x="0" y="322"/>
                  </a:cubicBezTo>
                  <a:lnTo>
                    <a:pt x="4310" y="3870"/>
                  </a:lnTo>
                  <a:cubicBezTo>
                    <a:pt x="4346" y="3774"/>
                    <a:pt x="4393" y="3667"/>
                    <a:pt x="4465" y="3572"/>
                  </a:cubicBezTo>
                  <a:lnTo>
                    <a:pt x="15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2" name="Google Shape;3872;p26"/>
            <p:cNvSpPr/>
            <p:nvPr/>
          </p:nvSpPr>
          <p:spPr>
            <a:xfrm>
              <a:off x="5032450" y="4235775"/>
              <a:ext cx="207800" cy="173550"/>
            </a:xfrm>
            <a:custGeom>
              <a:avLst/>
              <a:gdLst/>
              <a:ahLst/>
              <a:cxnLst/>
              <a:rect l="l" t="t" r="r" b="b"/>
              <a:pathLst>
                <a:path w="8312" h="6942" extrusionOk="0">
                  <a:moveTo>
                    <a:pt x="275" y="0"/>
                  </a:moveTo>
                  <a:cubicBezTo>
                    <a:pt x="191" y="96"/>
                    <a:pt x="96" y="167"/>
                    <a:pt x="1" y="226"/>
                  </a:cubicBezTo>
                  <a:lnTo>
                    <a:pt x="8121" y="6942"/>
                  </a:lnTo>
                  <a:cubicBezTo>
                    <a:pt x="8169" y="6834"/>
                    <a:pt x="8240" y="6751"/>
                    <a:pt x="8312" y="6668"/>
                  </a:cubicBez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3" name="Google Shape;3873;p26"/>
            <p:cNvSpPr/>
            <p:nvPr/>
          </p:nvSpPr>
          <p:spPr>
            <a:xfrm>
              <a:off x="5006875" y="3750000"/>
              <a:ext cx="242600" cy="651600"/>
            </a:xfrm>
            <a:custGeom>
              <a:avLst/>
              <a:gdLst/>
              <a:ahLst/>
              <a:cxnLst/>
              <a:rect l="l" t="t" r="r" b="b"/>
              <a:pathLst>
                <a:path w="9704" h="26064" extrusionOk="0">
                  <a:moveTo>
                    <a:pt x="333" y="0"/>
                  </a:moveTo>
                  <a:cubicBezTo>
                    <a:pt x="226" y="60"/>
                    <a:pt x="107" y="107"/>
                    <a:pt x="0" y="119"/>
                  </a:cubicBezTo>
                  <a:lnTo>
                    <a:pt x="214" y="679"/>
                  </a:lnTo>
                  <a:lnTo>
                    <a:pt x="9394" y="26063"/>
                  </a:lnTo>
                  <a:cubicBezTo>
                    <a:pt x="9489" y="26004"/>
                    <a:pt x="9585" y="25944"/>
                    <a:pt x="9704" y="25920"/>
                  </a:cubicBezTo>
                  <a:lnTo>
                    <a:pt x="33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4" name="Google Shape;3874;p26"/>
            <p:cNvSpPr/>
            <p:nvPr/>
          </p:nvSpPr>
          <p:spPr>
            <a:xfrm>
              <a:off x="4991100" y="4191000"/>
              <a:ext cx="56575" cy="53975"/>
            </a:xfrm>
            <a:custGeom>
              <a:avLst/>
              <a:gdLst/>
              <a:ahLst/>
              <a:cxnLst/>
              <a:rect l="l" t="t" r="r" b="b"/>
              <a:pathLst>
                <a:path w="2263" h="2159" extrusionOk="0">
                  <a:moveTo>
                    <a:pt x="1125" y="1"/>
                  </a:moveTo>
                  <a:cubicBezTo>
                    <a:pt x="1037" y="1"/>
                    <a:pt x="950" y="14"/>
                    <a:pt x="869" y="41"/>
                  </a:cubicBezTo>
                  <a:cubicBezTo>
                    <a:pt x="631" y="101"/>
                    <a:pt x="429" y="232"/>
                    <a:pt x="274" y="422"/>
                  </a:cubicBezTo>
                  <a:cubicBezTo>
                    <a:pt x="202" y="517"/>
                    <a:pt x="143" y="624"/>
                    <a:pt x="119" y="720"/>
                  </a:cubicBezTo>
                  <a:cubicBezTo>
                    <a:pt x="83" y="803"/>
                    <a:pt x="71" y="886"/>
                    <a:pt x="60" y="982"/>
                  </a:cubicBezTo>
                  <a:cubicBezTo>
                    <a:pt x="0" y="1577"/>
                    <a:pt x="441" y="2113"/>
                    <a:pt x="1024" y="2148"/>
                  </a:cubicBezTo>
                  <a:cubicBezTo>
                    <a:pt x="1061" y="2156"/>
                    <a:pt x="1098" y="2159"/>
                    <a:pt x="1134" y="2159"/>
                  </a:cubicBezTo>
                  <a:cubicBezTo>
                    <a:pt x="1216" y="2159"/>
                    <a:pt x="1295" y="2145"/>
                    <a:pt x="1369" y="2137"/>
                  </a:cubicBezTo>
                  <a:cubicBezTo>
                    <a:pt x="1464" y="2113"/>
                    <a:pt x="1572" y="2077"/>
                    <a:pt x="1679" y="2017"/>
                  </a:cubicBezTo>
                  <a:cubicBezTo>
                    <a:pt x="1750" y="1958"/>
                    <a:pt x="1845" y="1887"/>
                    <a:pt x="1929" y="1791"/>
                  </a:cubicBezTo>
                  <a:cubicBezTo>
                    <a:pt x="2084" y="1636"/>
                    <a:pt x="2167" y="1422"/>
                    <a:pt x="2203" y="1184"/>
                  </a:cubicBezTo>
                  <a:cubicBezTo>
                    <a:pt x="2262" y="636"/>
                    <a:pt x="1881" y="148"/>
                    <a:pt x="1345" y="29"/>
                  </a:cubicBezTo>
                  <a:cubicBezTo>
                    <a:pt x="1310" y="5"/>
                    <a:pt x="1274" y="5"/>
                    <a:pt x="1226" y="5"/>
                  </a:cubicBezTo>
                  <a:lnTo>
                    <a:pt x="1214" y="5"/>
                  </a:lnTo>
                  <a:cubicBezTo>
                    <a:pt x="1185" y="2"/>
                    <a:pt x="1155" y="1"/>
                    <a:pt x="11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5" name="Google Shape;3875;p26"/>
            <p:cNvSpPr/>
            <p:nvPr/>
          </p:nvSpPr>
          <p:spPr>
            <a:xfrm>
              <a:off x="4815775" y="4062050"/>
              <a:ext cx="78000" cy="76425"/>
            </a:xfrm>
            <a:custGeom>
              <a:avLst/>
              <a:gdLst/>
              <a:ahLst/>
              <a:cxnLst/>
              <a:rect l="l" t="t" r="r" b="b"/>
              <a:pathLst>
                <a:path w="3120" h="3057" extrusionOk="0">
                  <a:moveTo>
                    <a:pt x="1541" y="0"/>
                  </a:moveTo>
                  <a:cubicBezTo>
                    <a:pt x="769" y="0"/>
                    <a:pt x="102" y="595"/>
                    <a:pt x="24" y="1389"/>
                  </a:cubicBezTo>
                  <a:cubicBezTo>
                    <a:pt x="0" y="1770"/>
                    <a:pt x="107" y="2151"/>
                    <a:pt x="322" y="2425"/>
                  </a:cubicBezTo>
                  <a:cubicBezTo>
                    <a:pt x="405" y="2520"/>
                    <a:pt x="476" y="2604"/>
                    <a:pt x="548" y="2687"/>
                  </a:cubicBezTo>
                  <a:cubicBezTo>
                    <a:pt x="727" y="2842"/>
                    <a:pt x="953" y="2949"/>
                    <a:pt x="1191" y="3008"/>
                  </a:cubicBezTo>
                  <a:cubicBezTo>
                    <a:pt x="1262" y="3020"/>
                    <a:pt x="1322" y="3044"/>
                    <a:pt x="1393" y="3056"/>
                  </a:cubicBezTo>
                  <a:lnTo>
                    <a:pt x="1512" y="3056"/>
                  </a:lnTo>
                  <a:cubicBezTo>
                    <a:pt x="1523" y="3056"/>
                    <a:pt x="1534" y="3056"/>
                    <a:pt x="1545" y="3056"/>
                  </a:cubicBezTo>
                  <a:cubicBezTo>
                    <a:pt x="2068" y="3056"/>
                    <a:pt x="2554" y="2773"/>
                    <a:pt x="2822" y="2353"/>
                  </a:cubicBezTo>
                  <a:cubicBezTo>
                    <a:pt x="2882" y="2246"/>
                    <a:pt x="2941" y="2151"/>
                    <a:pt x="2977" y="2044"/>
                  </a:cubicBezTo>
                  <a:cubicBezTo>
                    <a:pt x="3013" y="1913"/>
                    <a:pt x="3048" y="1770"/>
                    <a:pt x="3060" y="1651"/>
                  </a:cubicBezTo>
                  <a:cubicBezTo>
                    <a:pt x="3120" y="1032"/>
                    <a:pt x="2798" y="448"/>
                    <a:pt x="2274" y="163"/>
                  </a:cubicBezTo>
                  <a:cubicBezTo>
                    <a:pt x="2167" y="103"/>
                    <a:pt x="2072" y="79"/>
                    <a:pt x="1965" y="44"/>
                  </a:cubicBezTo>
                  <a:cubicBezTo>
                    <a:pt x="1870" y="20"/>
                    <a:pt x="1786" y="8"/>
                    <a:pt x="1691" y="8"/>
                  </a:cubicBezTo>
                  <a:cubicBezTo>
                    <a:pt x="1640" y="3"/>
                    <a:pt x="1590" y="0"/>
                    <a:pt x="154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6" name="Google Shape;3876;p26"/>
            <p:cNvSpPr/>
            <p:nvPr/>
          </p:nvSpPr>
          <p:spPr>
            <a:xfrm>
              <a:off x="2997100" y="4406875"/>
              <a:ext cx="25600" cy="5125"/>
            </a:xfrm>
            <a:custGeom>
              <a:avLst/>
              <a:gdLst/>
              <a:ahLst/>
              <a:cxnLst/>
              <a:rect l="l" t="t" r="r" b="b"/>
              <a:pathLst>
                <a:path w="1024" h="205" extrusionOk="0">
                  <a:moveTo>
                    <a:pt x="540" y="1"/>
                  </a:moveTo>
                  <a:cubicBezTo>
                    <a:pt x="336" y="1"/>
                    <a:pt x="153" y="63"/>
                    <a:pt x="0" y="205"/>
                  </a:cubicBezTo>
                  <a:lnTo>
                    <a:pt x="1024" y="205"/>
                  </a:lnTo>
                  <a:cubicBezTo>
                    <a:pt x="964" y="145"/>
                    <a:pt x="881" y="98"/>
                    <a:pt x="798" y="62"/>
                  </a:cubicBezTo>
                  <a:cubicBezTo>
                    <a:pt x="726" y="26"/>
                    <a:pt x="655" y="2"/>
                    <a:pt x="595" y="2"/>
                  </a:cubicBezTo>
                  <a:cubicBezTo>
                    <a:pt x="577" y="1"/>
                    <a:pt x="558" y="1"/>
                    <a:pt x="54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7" name="Google Shape;3877;p26"/>
            <p:cNvSpPr/>
            <p:nvPr/>
          </p:nvSpPr>
          <p:spPr>
            <a:xfrm>
              <a:off x="2698250" y="4188575"/>
              <a:ext cx="14300" cy="13925"/>
            </a:xfrm>
            <a:custGeom>
              <a:avLst/>
              <a:gdLst/>
              <a:ahLst/>
              <a:cxnLst/>
              <a:rect l="l" t="t" r="r" b="b"/>
              <a:pathLst>
                <a:path w="572" h="557" extrusionOk="0">
                  <a:moveTo>
                    <a:pt x="264" y="1"/>
                  </a:moveTo>
                  <a:cubicBezTo>
                    <a:pt x="193" y="1"/>
                    <a:pt x="120" y="42"/>
                    <a:pt x="72" y="90"/>
                  </a:cubicBezTo>
                  <a:cubicBezTo>
                    <a:pt x="48" y="138"/>
                    <a:pt x="12" y="186"/>
                    <a:pt x="12" y="245"/>
                  </a:cubicBezTo>
                  <a:cubicBezTo>
                    <a:pt x="0" y="400"/>
                    <a:pt x="107" y="555"/>
                    <a:pt x="250" y="555"/>
                  </a:cubicBezTo>
                  <a:cubicBezTo>
                    <a:pt x="259" y="556"/>
                    <a:pt x="269" y="556"/>
                    <a:pt x="278" y="556"/>
                  </a:cubicBezTo>
                  <a:cubicBezTo>
                    <a:pt x="375" y="556"/>
                    <a:pt x="469" y="500"/>
                    <a:pt x="512" y="424"/>
                  </a:cubicBezTo>
                  <a:cubicBezTo>
                    <a:pt x="524" y="388"/>
                    <a:pt x="536" y="340"/>
                    <a:pt x="548" y="305"/>
                  </a:cubicBezTo>
                  <a:cubicBezTo>
                    <a:pt x="572" y="150"/>
                    <a:pt x="465" y="19"/>
                    <a:pt x="310" y="7"/>
                  </a:cubicBezTo>
                  <a:cubicBezTo>
                    <a:pt x="295" y="3"/>
                    <a:pt x="279" y="1"/>
                    <a:pt x="26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8" name="Google Shape;3878;p26"/>
            <p:cNvSpPr/>
            <p:nvPr/>
          </p:nvSpPr>
          <p:spPr>
            <a:xfrm>
              <a:off x="3732600" y="4168050"/>
              <a:ext cx="29200" cy="27800"/>
            </a:xfrm>
            <a:custGeom>
              <a:avLst/>
              <a:gdLst/>
              <a:ahLst/>
              <a:cxnLst/>
              <a:rect l="l" t="t" r="r" b="b"/>
              <a:pathLst>
                <a:path w="1168" h="1112" extrusionOk="0">
                  <a:moveTo>
                    <a:pt x="567" y="0"/>
                  </a:moveTo>
                  <a:cubicBezTo>
                    <a:pt x="300" y="0"/>
                    <a:pt x="69" y="223"/>
                    <a:pt x="36" y="495"/>
                  </a:cubicBezTo>
                  <a:cubicBezTo>
                    <a:pt x="0" y="757"/>
                    <a:pt x="179" y="995"/>
                    <a:pt x="417" y="1078"/>
                  </a:cubicBezTo>
                  <a:lnTo>
                    <a:pt x="429" y="1078"/>
                  </a:lnTo>
                  <a:cubicBezTo>
                    <a:pt x="465" y="1090"/>
                    <a:pt x="489" y="1102"/>
                    <a:pt x="524" y="1102"/>
                  </a:cubicBezTo>
                  <a:cubicBezTo>
                    <a:pt x="549" y="1109"/>
                    <a:pt x="574" y="1112"/>
                    <a:pt x="600" y="1112"/>
                  </a:cubicBezTo>
                  <a:cubicBezTo>
                    <a:pt x="661" y="1112"/>
                    <a:pt x="724" y="1095"/>
                    <a:pt x="774" y="1078"/>
                  </a:cubicBezTo>
                  <a:cubicBezTo>
                    <a:pt x="965" y="1007"/>
                    <a:pt x="1108" y="840"/>
                    <a:pt x="1131" y="614"/>
                  </a:cubicBezTo>
                  <a:cubicBezTo>
                    <a:pt x="1167" y="316"/>
                    <a:pt x="941" y="54"/>
                    <a:pt x="643" y="7"/>
                  </a:cubicBezTo>
                  <a:cubicBezTo>
                    <a:pt x="618" y="2"/>
                    <a:pt x="592" y="0"/>
                    <a:pt x="5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9" name="Google Shape;3879;p26"/>
            <p:cNvSpPr/>
            <p:nvPr/>
          </p:nvSpPr>
          <p:spPr>
            <a:xfrm>
              <a:off x="4574675" y="4319825"/>
              <a:ext cx="37825" cy="38250"/>
            </a:xfrm>
            <a:custGeom>
              <a:avLst/>
              <a:gdLst/>
              <a:ahLst/>
              <a:cxnLst/>
              <a:rect l="l" t="t" r="r" b="b"/>
              <a:pathLst>
                <a:path w="1513" h="1530" extrusionOk="0">
                  <a:moveTo>
                    <a:pt x="731" y="0"/>
                  </a:moveTo>
                  <a:cubicBezTo>
                    <a:pt x="438" y="0"/>
                    <a:pt x="177" y="180"/>
                    <a:pt x="60" y="436"/>
                  </a:cubicBezTo>
                  <a:cubicBezTo>
                    <a:pt x="24" y="508"/>
                    <a:pt x="0" y="603"/>
                    <a:pt x="0" y="686"/>
                  </a:cubicBezTo>
                  <a:lnTo>
                    <a:pt x="0" y="782"/>
                  </a:lnTo>
                  <a:cubicBezTo>
                    <a:pt x="0" y="889"/>
                    <a:pt x="24" y="984"/>
                    <a:pt x="60" y="1079"/>
                  </a:cubicBezTo>
                  <a:cubicBezTo>
                    <a:pt x="95" y="1186"/>
                    <a:pt x="179" y="1270"/>
                    <a:pt x="262" y="1341"/>
                  </a:cubicBezTo>
                  <a:cubicBezTo>
                    <a:pt x="381" y="1448"/>
                    <a:pt x="524" y="1508"/>
                    <a:pt x="679" y="1520"/>
                  </a:cubicBezTo>
                  <a:cubicBezTo>
                    <a:pt x="710" y="1527"/>
                    <a:pt x="742" y="1530"/>
                    <a:pt x="772" y="1530"/>
                  </a:cubicBezTo>
                  <a:cubicBezTo>
                    <a:pt x="847" y="1530"/>
                    <a:pt x="918" y="1513"/>
                    <a:pt x="976" y="1496"/>
                  </a:cubicBezTo>
                  <a:cubicBezTo>
                    <a:pt x="1084" y="1460"/>
                    <a:pt x="1167" y="1401"/>
                    <a:pt x="1250" y="1341"/>
                  </a:cubicBezTo>
                  <a:cubicBezTo>
                    <a:pt x="1334" y="1270"/>
                    <a:pt x="1393" y="1186"/>
                    <a:pt x="1441" y="1079"/>
                  </a:cubicBezTo>
                  <a:cubicBezTo>
                    <a:pt x="1465" y="1008"/>
                    <a:pt x="1488" y="925"/>
                    <a:pt x="1500" y="853"/>
                  </a:cubicBezTo>
                  <a:cubicBezTo>
                    <a:pt x="1512" y="686"/>
                    <a:pt x="1488" y="544"/>
                    <a:pt x="1417" y="424"/>
                  </a:cubicBezTo>
                  <a:cubicBezTo>
                    <a:pt x="1369" y="293"/>
                    <a:pt x="1298" y="198"/>
                    <a:pt x="1203" y="139"/>
                  </a:cubicBezTo>
                  <a:cubicBezTo>
                    <a:pt x="1096" y="67"/>
                    <a:pt x="965" y="8"/>
                    <a:pt x="834" y="8"/>
                  </a:cubicBezTo>
                  <a:cubicBezTo>
                    <a:pt x="799" y="3"/>
                    <a:pt x="765" y="0"/>
                    <a:pt x="73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0" name="Google Shape;3880;p26"/>
            <p:cNvSpPr/>
            <p:nvPr/>
          </p:nvSpPr>
          <p:spPr>
            <a:xfrm>
              <a:off x="4163600" y="4245300"/>
              <a:ext cx="27400" cy="26400"/>
            </a:xfrm>
            <a:custGeom>
              <a:avLst/>
              <a:gdLst/>
              <a:ahLst/>
              <a:cxnLst/>
              <a:rect l="l" t="t" r="r" b="b"/>
              <a:pathLst>
                <a:path w="1096" h="1056" extrusionOk="0">
                  <a:moveTo>
                    <a:pt x="608" y="0"/>
                  </a:moveTo>
                  <a:cubicBezTo>
                    <a:pt x="548" y="0"/>
                    <a:pt x="501" y="0"/>
                    <a:pt x="453" y="12"/>
                  </a:cubicBezTo>
                  <a:cubicBezTo>
                    <a:pt x="215" y="60"/>
                    <a:pt x="36" y="250"/>
                    <a:pt x="24" y="488"/>
                  </a:cubicBezTo>
                  <a:cubicBezTo>
                    <a:pt x="1" y="560"/>
                    <a:pt x="24" y="667"/>
                    <a:pt x="72" y="750"/>
                  </a:cubicBezTo>
                  <a:cubicBezTo>
                    <a:pt x="120" y="858"/>
                    <a:pt x="203" y="953"/>
                    <a:pt x="310" y="988"/>
                  </a:cubicBezTo>
                  <a:cubicBezTo>
                    <a:pt x="370" y="1024"/>
                    <a:pt x="429" y="1036"/>
                    <a:pt x="501" y="1048"/>
                  </a:cubicBezTo>
                  <a:cubicBezTo>
                    <a:pt x="528" y="1053"/>
                    <a:pt x="555" y="1055"/>
                    <a:pt x="581" y="1055"/>
                  </a:cubicBezTo>
                  <a:cubicBezTo>
                    <a:pt x="681" y="1055"/>
                    <a:pt x="773" y="1021"/>
                    <a:pt x="858" y="965"/>
                  </a:cubicBezTo>
                  <a:lnTo>
                    <a:pt x="870" y="965"/>
                  </a:lnTo>
                  <a:cubicBezTo>
                    <a:pt x="941" y="905"/>
                    <a:pt x="1013" y="846"/>
                    <a:pt x="1048" y="750"/>
                  </a:cubicBezTo>
                  <a:cubicBezTo>
                    <a:pt x="1084" y="691"/>
                    <a:pt x="1096" y="631"/>
                    <a:pt x="1096" y="572"/>
                  </a:cubicBezTo>
                  <a:cubicBezTo>
                    <a:pt x="1096" y="512"/>
                    <a:pt x="1096" y="465"/>
                    <a:pt x="1084" y="429"/>
                  </a:cubicBezTo>
                  <a:cubicBezTo>
                    <a:pt x="1084" y="417"/>
                    <a:pt x="1084" y="393"/>
                    <a:pt x="1072" y="381"/>
                  </a:cubicBezTo>
                  <a:cubicBezTo>
                    <a:pt x="1036" y="262"/>
                    <a:pt x="965" y="179"/>
                    <a:pt x="870" y="96"/>
                  </a:cubicBezTo>
                  <a:cubicBezTo>
                    <a:pt x="858" y="84"/>
                    <a:pt x="846" y="72"/>
                    <a:pt x="834" y="72"/>
                  </a:cubicBezTo>
                  <a:cubicBezTo>
                    <a:pt x="751" y="24"/>
                    <a:pt x="679"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1" name="Google Shape;3881;p26"/>
            <p:cNvSpPr/>
            <p:nvPr/>
          </p:nvSpPr>
          <p:spPr>
            <a:xfrm>
              <a:off x="2754800" y="4228775"/>
              <a:ext cx="27100" cy="27250"/>
            </a:xfrm>
            <a:custGeom>
              <a:avLst/>
              <a:gdLst/>
              <a:ahLst/>
              <a:cxnLst/>
              <a:rect l="l" t="t" r="r" b="b"/>
              <a:pathLst>
                <a:path w="1084" h="1090" extrusionOk="0">
                  <a:moveTo>
                    <a:pt x="516" y="0"/>
                  </a:moveTo>
                  <a:cubicBezTo>
                    <a:pt x="325" y="0"/>
                    <a:pt x="166" y="111"/>
                    <a:pt x="72" y="268"/>
                  </a:cubicBezTo>
                  <a:cubicBezTo>
                    <a:pt x="36" y="328"/>
                    <a:pt x="12" y="399"/>
                    <a:pt x="0" y="495"/>
                  </a:cubicBezTo>
                  <a:cubicBezTo>
                    <a:pt x="0" y="554"/>
                    <a:pt x="0" y="614"/>
                    <a:pt x="12" y="661"/>
                  </a:cubicBezTo>
                  <a:cubicBezTo>
                    <a:pt x="36" y="721"/>
                    <a:pt x="60" y="780"/>
                    <a:pt x="96" y="840"/>
                  </a:cubicBezTo>
                  <a:cubicBezTo>
                    <a:pt x="179" y="971"/>
                    <a:pt x="310" y="1054"/>
                    <a:pt x="489" y="1090"/>
                  </a:cubicBezTo>
                  <a:lnTo>
                    <a:pt x="548" y="1090"/>
                  </a:lnTo>
                  <a:cubicBezTo>
                    <a:pt x="703" y="1090"/>
                    <a:pt x="834" y="1030"/>
                    <a:pt x="929" y="935"/>
                  </a:cubicBezTo>
                  <a:cubicBezTo>
                    <a:pt x="1012" y="852"/>
                    <a:pt x="1084" y="733"/>
                    <a:pt x="1084" y="602"/>
                  </a:cubicBezTo>
                  <a:lnTo>
                    <a:pt x="1084" y="506"/>
                  </a:lnTo>
                  <a:cubicBezTo>
                    <a:pt x="1084" y="387"/>
                    <a:pt x="1048" y="280"/>
                    <a:pt x="965" y="197"/>
                  </a:cubicBezTo>
                  <a:cubicBezTo>
                    <a:pt x="881" y="90"/>
                    <a:pt x="750" y="18"/>
                    <a:pt x="596" y="6"/>
                  </a:cubicBezTo>
                  <a:cubicBezTo>
                    <a:pt x="569" y="2"/>
                    <a:pt x="542" y="0"/>
                    <a:pt x="51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26"/>
            <p:cNvSpPr/>
            <p:nvPr/>
          </p:nvSpPr>
          <p:spPr>
            <a:xfrm>
              <a:off x="2582150" y="4308350"/>
              <a:ext cx="28000" cy="27250"/>
            </a:xfrm>
            <a:custGeom>
              <a:avLst/>
              <a:gdLst/>
              <a:ahLst/>
              <a:cxnLst/>
              <a:rect l="l" t="t" r="r" b="b"/>
              <a:pathLst>
                <a:path w="1120" h="1090" extrusionOk="0">
                  <a:moveTo>
                    <a:pt x="575" y="1"/>
                  </a:moveTo>
                  <a:cubicBezTo>
                    <a:pt x="296" y="1"/>
                    <a:pt x="58" y="208"/>
                    <a:pt x="25" y="491"/>
                  </a:cubicBezTo>
                  <a:cubicBezTo>
                    <a:pt x="1" y="788"/>
                    <a:pt x="215" y="1062"/>
                    <a:pt x="525" y="1086"/>
                  </a:cubicBezTo>
                  <a:cubicBezTo>
                    <a:pt x="545" y="1088"/>
                    <a:pt x="566" y="1090"/>
                    <a:pt x="586" y="1090"/>
                  </a:cubicBezTo>
                  <a:cubicBezTo>
                    <a:pt x="858" y="1090"/>
                    <a:pt x="1087" y="875"/>
                    <a:pt x="1120" y="598"/>
                  </a:cubicBezTo>
                  <a:cubicBezTo>
                    <a:pt x="1120" y="538"/>
                    <a:pt x="1120" y="479"/>
                    <a:pt x="1096" y="431"/>
                  </a:cubicBezTo>
                  <a:cubicBezTo>
                    <a:pt x="1072" y="312"/>
                    <a:pt x="1013" y="217"/>
                    <a:pt x="941" y="133"/>
                  </a:cubicBezTo>
                  <a:cubicBezTo>
                    <a:pt x="858" y="74"/>
                    <a:pt x="775" y="26"/>
                    <a:pt x="679" y="14"/>
                  </a:cubicBezTo>
                  <a:cubicBezTo>
                    <a:pt x="667" y="14"/>
                    <a:pt x="656" y="2"/>
                    <a:pt x="620" y="2"/>
                  </a:cubicBezTo>
                  <a:cubicBezTo>
                    <a:pt x="605" y="1"/>
                    <a:pt x="590" y="1"/>
                    <a:pt x="57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3" name="Google Shape;3883;p26"/>
            <p:cNvSpPr/>
            <p:nvPr/>
          </p:nvSpPr>
          <p:spPr>
            <a:xfrm>
              <a:off x="3259325" y="4015150"/>
              <a:ext cx="28300" cy="26950"/>
            </a:xfrm>
            <a:custGeom>
              <a:avLst/>
              <a:gdLst/>
              <a:ahLst/>
              <a:cxnLst/>
              <a:rect l="l" t="t" r="r" b="b"/>
              <a:pathLst>
                <a:path w="1132" h="1078" extrusionOk="0">
                  <a:moveTo>
                    <a:pt x="563" y="1"/>
                  </a:moveTo>
                  <a:cubicBezTo>
                    <a:pt x="284" y="1"/>
                    <a:pt x="46" y="208"/>
                    <a:pt x="12" y="491"/>
                  </a:cubicBezTo>
                  <a:cubicBezTo>
                    <a:pt x="0" y="646"/>
                    <a:pt x="48" y="777"/>
                    <a:pt x="155" y="896"/>
                  </a:cubicBezTo>
                  <a:cubicBezTo>
                    <a:pt x="215" y="967"/>
                    <a:pt x="310" y="1027"/>
                    <a:pt x="429" y="1062"/>
                  </a:cubicBezTo>
                  <a:cubicBezTo>
                    <a:pt x="453" y="1062"/>
                    <a:pt x="477" y="1074"/>
                    <a:pt x="489" y="1074"/>
                  </a:cubicBezTo>
                  <a:lnTo>
                    <a:pt x="512" y="1074"/>
                  </a:lnTo>
                  <a:cubicBezTo>
                    <a:pt x="533" y="1076"/>
                    <a:pt x="553" y="1077"/>
                    <a:pt x="572" y="1077"/>
                  </a:cubicBezTo>
                  <a:cubicBezTo>
                    <a:pt x="665" y="1077"/>
                    <a:pt x="745" y="1054"/>
                    <a:pt x="834" y="1015"/>
                  </a:cubicBezTo>
                  <a:cubicBezTo>
                    <a:pt x="989" y="931"/>
                    <a:pt x="1084" y="777"/>
                    <a:pt x="1108" y="598"/>
                  </a:cubicBezTo>
                  <a:cubicBezTo>
                    <a:pt x="1132" y="300"/>
                    <a:pt x="905" y="38"/>
                    <a:pt x="608" y="3"/>
                  </a:cubicBezTo>
                  <a:cubicBezTo>
                    <a:pt x="593" y="2"/>
                    <a:pt x="577" y="1"/>
                    <a:pt x="56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4" name="Google Shape;3884;p26"/>
            <p:cNvSpPr/>
            <p:nvPr/>
          </p:nvSpPr>
          <p:spPr>
            <a:xfrm>
              <a:off x="5234575" y="4397850"/>
              <a:ext cx="36625" cy="13550"/>
            </a:xfrm>
            <a:custGeom>
              <a:avLst/>
              <a:gdLst/>
              <a:ahLst/>
              <a:cxnLst/>
              <a:rect l="l" t="t" r="r" b="b"/>
              <a:pathLst>
                <a:path w="1465" h="542" extrusionOk="0">
                  <a:moveTo>
                    <a:pt x="736" y="1"/>
                  </a:moveTo>
                  <a:cubicBezTo>
                    <a:pt x="686" y="1"/>
                    <a:pt x="635" y="6"/>
                    <a:pt x="596" y="6"/>
                  </a:cubicBezTo>
                  <a:cubicBezTo>
                    <a:pt x="477" y="30"/>
                    <a:pt x="381" y="66"/>
                    <a:pt x="286" y="149"/>
                  </a:cubicBezTo>
                  <a:cubicBezTo>
                    <a:pt x="262" y="161"/>
                    <a:pt x="238" y="173"/>
                    <a:pt x="227" y="185"/>
                  </a:cubicBezTo>
                  <a:cubicBezTo>
                    <a:pt x="143" y="268"/>
                    <a:pt x="84" y="351"/>
                    <a:pt x="36" y="459"/>
                  </a:cubicBezTo>
                  <a:cubicBezTo>
                    <a:pt x="24" y="482"/>
                    <a:pt x="24" y="518"/>
                    <a:pt x="0" y="542"/>
                  </a:cubicBezTo>
                  <a:lnTo>
                    <a:pt x="1465" y="542"/>
                  </a:lnTo>
                  <a:cubicBezTo>
                    <a:pt x="1370" y="268"/>
                    <a:pt x="1120" y="42"/>
                    <a:pt x="810" y="6"/>
                  </a:cubicBezTo>
                  <a:cubicBezTo>
                    <a:pt x="786" y="2"/>
                    <a:pt x="761" y="1"/>
                    <a:pt x="73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26"/>
            <p:cNvSpPr/>
            <p:nvPr/>
          </p:nvSpPr>
          <p:spPr>
            <a:xfrm>
              <a:off x="4984250" y="3714800"/>
              <a:ext cx="39600" cy="38200"/>
            </a:xfrm>
            <a:custGeom>
              <a:avLst/>
              <a:gdLst/>
              <a:ahLst/>
              <a:cxnLst/>
              <a:rect l="l" t="t" r="r" b="b"/>
              <a:pathLst>
                <a:path w="1584" h="1528" extrusionOk="0">
                  <a:moveTo>
                    <a:pt x="778" y="0"/>
                  </a:moveTo>
                  <a:cubicBezTo>
                    <a:pt x="388" y="0"/>
                    <a:pt x="46" y="289"/>
                    <a:pt x="12" y="694"/>
                  </a:cubicBezTo>
                  <a:cubicBezTo>
                    <a:pt x="0" y="813"/>
                    <a:pt x="12" y="932"/>
                    <a:pt x="60" y="1039"/>
                  </a:cubicBezTo>
                  <a:cubicBezTo>
                    <a:pt x="119" y="1134"/>
                    <a:pt x="179" y="1242"/>
                    <a:pt x="274" y="1313"/>
                  </a:cubicBezTo>
                  <a:cubicBezTo>
                    <a:pt x="310" y="1361"/>
                    <a:pt x="369" y="1408"/>
                    <a:pt x="417" y="1432"/>
                  </a:cubicBezTo>
                  <a:cubicBezTo>
                    <a:pt x="512" y="1480"/>
                    <a:pt x="607" y="1527"/>
                    <a:pt x="715" y="1527"/>
                  </a:cubicBezTo>
                  <a:lnTo>
                    <a:pt x="893" y="1527"/>
                  </a:lnTo>
                  <a:cubicBezTo>
                    <a:pt x="1012" y="1515"/>
                    <a:pt x="1119" y="1468"/>
                    <a:pt x="1203" y="1408"/>
                  </a:cubicBezTo>
                  <a:cubicBezTo>
                    <a:pt x="1381" y="1289"/>
                    <a:pt x="1524" y="1075"/>
                    <a:pt x="1536" y="837"/>
                  </a:cubicBezTo>
                  <a:cubicBezTo>
                    <a:pt x="1584" y="420"/>
                    <a:pt x="1286" y="39"/>
                    <a:pt x="846" y="3"/>
                  </a:cubicBezTo>
                  <a:cubicBezTo>
                    <a:pt x="823" y="1"/>
                    <a:pt x="800" y="0"/>
                    <a:pt x="77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26"/>
            <p:cNvSpPr/>
            <p:nvPr/>
          </p:nvSpPr>
          <p:spPr>
            <a:xfrm>
              <a:off x="3074475" y="4307150"/>
              <a:ext cx="15500" cy="15550"/>
            </a:xfrm>
            <a:custGeom>
              <a:avLst/>
              <a:gdLst/>
              <a:ahLst/>
              <a:cxnLst/>
              <a:rect l="l" t="t" r="r" b="b"/>
              <a:pathLst>
                <a:path w="620" h="622" extrusionOk="0">
                  <a:moveTo>
                    <a:pt x="328" y="0"/>
                  </a:moveTo>
                  <a:cubicBezTo>
                    <a:pt x="264" y="0"/>
                    <a:pt x="195" y="30"/>
                    <a:pt x="144" y="50"/>
                  </a:cubicBezTo>
                  <a:cubicBezTo>
                    <a:pt x="72" y="86"/>
                    <a:pt x="13" y="169"/>
                    <a:pt x="1" y="277"/>
                  </a:cubicBezTo>
                  <a:cubicBezTo>
                    <a:pt x="1" y="300"/>
                    <a:pt x="1" y="336"/>
                    <a:pt x="13" y="360"/>
                  </a:cubicBezTo>
                  <a:cubicBezTo>
                    <a:pt x="24" y="408"/>
                    <a:pt x="48" y="455"/>
                    <a:pt x="60" y="479"/>
                  </a:cubicBezTo>
                  <a:cubicBezTo>
                    <a:pt x="96" y="562"/>
                    <a:pt x="191" y="622"/>
                    <a:pt x="286" y="622"/>
                  </a:cubicBezTo>
                  <a:lnTo>
                    <a:pt x="382" y="622"/>
                  </a:lnTo>
                  <a:cubicBezTo>
                    <a:pt x="465" y="598"/>
                    <a:pt x="536" y="562"/>
                    <a:pt x="560" y="503"/>
                  </a:cubicBezTo>
                  <a:cubicBezTo>
                    <a:pt x="596" y="455"/>
                    <a:pt x="620" y="408"/>
                    <a:pt x="620" y="348"/>
                  </a:cubicBezTo>
                  <a:cubicBezTo>
                    <a:pt x="620" y="300"/>
                    <a:pt x="620" y="265"/>
                    <a:pt x="608" y="217"/>
                  </a:cubicBezTo>
                  <a:cubicBezTo>
                    <a:pt x="584" y="110"/>
                    <a:pt x="489" y="38"/>
                    <a:pt x="382" y="27"/>
                  </a:cubicBezTo>
                  <a:cubicBezTo>
                    <a:pt x="370" y="27"/>
                    <a:pt x="358" y="27"/>
                    <a:pt x="358" y="3"/>
                  </a:cubicBezTo>
                  <a:cubicBezTo>
                    <a:pt x="348" y="1"/>
                    <a:pt x="338" y="0"/>
                    <a:pt x="32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26"/>
            <p:cNvSpPr/>
            <p:nvPr/>
          </p:nvSpPr>
          <p:spPr>
            <a:xfrm>
              <a:off x="3911200" y="4344925"/>
              <a:ext cx="16375" cy="15575"/>
            </a:xfrm>
            <a:custGeom>
              <a:avLst/>
              <a:gdLst/>
              <a:ahLst/>
              <a:cxnLst/>
              <a:rect l="l" t="t" r="r" b="b"/>
              <a:pathLst>
                <a:path w="655" h="623" extrusionOk="0">
                  <a:moveTo>
                    <a:pt x="312" y="1"/>
                  </a:moveTo>
                  <a:cubicBezTo>
                    <a:pt x="167" y="1"/>
                    <a:pt x="55" y="103"/>
                    <a:pt x="12" y="254"/>
                  </a:cubicBezTo>
                  <a:lnTo>
                    <a:pt x="12" y="278"/>
                  </a:lnTo>
                  <a:cubicBezTo>
                    <a:pt x="0" y="456"/>
                    <a:pt x="119" y="611"/>
                    <a:pt x="298" y="623"/>
                  </a:cubicBezTo>
                  <a:lnTo>
                    <a:pt x="405" y="623"/>
                  </a:lnTo>
                  <a:cubicBezTo>
                    <a:pt x="524" y="599"/>
                    <a:pt x="631" y="492"/>
                    <a:pt x="643" y="337"/>
                  </a:cubicBezTo>
                  <a:cubicBezTo>
                    <a:pt x="655" y="159"/>
                    <a:pt x="536" y="16"/>
                    <a:pt x="357" y="4"/>
                  </a:cubicBezTo>
                  <a:cubicBezTo>
                    <a:pt x="342" y="2"/>
                    <a:pt x="327" y="1"/>
                    <a:pt x="31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88" name="Google Shape;3888;p26"/>
          <p:cNvSpPr txBox="1">
            <a:spLocks noGrp="1"/>
          </p:cNvSpPr>
          <p:nvPr>
            <p:ph type="title" hasCustomPrompt="1"/>
          </p:nvPr>
        </p:nvSpPr>
        <p:spPr>
          <a:xfrm>
            <a:off x="1705350" y="2620213"/>
            <a:ext cx="5799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24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889" name="Google Shape;3889;p26"/>
          <p:cNvSpPr txBox="1">
            <a:spLocks noGrp="1"/>
          </p:cNvSpPr>
          <p:nvPr>
            <p:ph type="title" idx="2"/>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890" name="Google Shape;3890;p26"/>
          <p:cNvSpPr txBox="1">
            <a:spLocks noGrp="1"/>
          </p:cNvSpPr>
          <p:nvPr>
            <p:ph type="title" idx="3"/>
          </p:nvPr>
        </p:nvSpPr>
        <p:spPr>
          <a:xfrm>
            <a:off x="844350" y="3236000"/>
            <a:ext cx="23619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891" name="Google Shape;3891;p26"/>
          <p:cNvSpPr txBox="1">
            <a:spLocks noGrp="1"/>
          </p:cNvSpPr>
          <p:nvPr>
            <p:ph type="subTitle" idx="1"/>
          </p:nvPr>
        </p:nvSpPr>
        <p:spPr>
          <a:xfrm>
            <a:off x="844350" y="3544450"/>
            <a:ext cx="23619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3892" name="Google Shape;3892;p26"/>
          <p:cNvSpPr txBox="1">
            <a:spLocks noGrp="1"/>
          </p:cNvSpPr>
          <p:nvPr>
            <p:ph type="title" idx="4"/>
          </p:nvPr>
        </p:nvSpPr>
        <p:spPr>
          <a:xfrm>
            <a:off x="3391100" y="1385775"/>
            <a:ext cx="23619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893" name="Google Shape;3893;p26"/>
          <p:cNvSpPr txBox="1">
            <a:spLocks noGrp="1"/>
          </p:cNvSpPr>
          <p:nvPr>
            <p:ph type="subTitle" idx="5"/>
          </p:nvPr>
        </p:nvSpPr>
        <p:spPr>
          <a:xfrm>
            <a:off x="3391102" y="1694225"/>
            <a:ext cx="23619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3894" name="Google Shape;3894;p26"/>
          <p:cNvSpPr txBox="1">
            <a:spLocks noGrp="1"/>
          </p:cNvSpPr>
          <p:nvPr>
            <p:ph type="title" idx="6"/>
          </p:nvPr>
        </p:nvSpPr>
        <p:spPr>
          <a:xfrm>
            <a:off x="5937850" y="3236000"/>
            <a:ext cx="23619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895" name="Google Shape;3895;p26"/>
          <p:cNvSpPr txBox="1">
            <a:spLocks noGrp="1"/>
          </p:cNvSpPr>
          <p:nvPr>
            <p:ph type="subTitle" idx="7"/>
          </p:nvPr>
        </p:nvSpPr>
        <p:spPr>
          <a:xfrm>
            <a:off x="5937854" y="3544450"/>
            <a:ext cx="23619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3896" name="Google Shape;3896;p26"/>
          <p:cNvSpPr txBox="1">
            <a:spLocks noGrp="1"/>
          </p:cNvSpPr>
          <p:nvPr>
            <p:ph type="title" idx="8" hasCustomPrompt="1"/>
          </p:nvPr>
        </p:nvSpPr>
        <p:spPr>
          <a:xfrm>
            <a:off x="4282100" y="2620213"/>
            <a:ext cx="5799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24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897" name="Google Shape;3897;p26"/>
          <p:cNvSpPr txBox="1">
            <a:spLocks noGrp="1"/>
          </p:cNvSpPr>
          <p:nvPr>
            <p:ph type="title" idx="9" hasCustomPrompt="1"/>
          </p:nvPr>
        </p:nvSpPr>
        <p:spPr>
          <a:xfrm>
            <a:off x="6828850" y="2620213"/>
            <a:ext cx="5799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24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4055"/>
        <p:cNvGrpSpPr/>
        <p:nvPr/>
      </p:nvGrpSpPr>
      <p:grpSpPr>
        <a:xfrm>
          <a:off x="0" y="0"/>
          <a:ext cx="0" cy="0"/>
          <a:chOff x="0" y="0"/>
          <a:chExt cx="0" cy="0"/>
        </a:xfrm>
      </p:grpSpPr>
      <p:grpSp>
        <p:nvGrpSpPr>
          <p:cNvPr id="4056" name="Google Shape;4056;p28"/>
          <p:cNvGrpSpPr/>
          <p:nvPr/>
        </p:nvGrpSpPr>
        <p:grpSpPr>
          <a:xfrm>
            <a:off x="7165541" y="51528"/>
            <a:ext cx="1978228" cy="4794296"/>
            <a:chOff x="5728375" y="1492875"/>
            <a:chExt cx="1308525" cy="3171250"/>
          </a:xfrm>
        </p:grpSpPr>
        <p:sp>
          <p:nvSpPr>
            <p:cNvPr id="4057" name="Google Shape;4057;p28"/>
            <p:cNvSpPr/>
            <p:nvPr/>
          </p:nvSpPr>
          <p:spPr>
            <a:xfrm>
              <a:off x="6942225" y="2835900"/>
              <a:ext cx="625" cy="925"/>
            </a:xfrm>
            <a:custGeom>
              <a:avLst/>
              <a:gdLst/>
              <a:ahLst/>
              <a:cxnLst/>
              <a:rect l="l" t="t" r="r" b="b"/>
              <a:pathLst>
                <a:path w="25" h="37" extrusionOk="0">
                  <a:moveTo>
                    <a:pt x="24" y="0"/>
                  </a:moveTo>
                  <a:lnTo>
                    <a:pt x="24" y="0"/>
                  </a:lnTo>
                  <a:cubicBezTo>
                    <a:pt x="12" y="12"/>
                    <a:pt x="12" y="24"/>
                    <a:pt x="0" y="36"/>
                  </a:cubicBezTo>
                  <a:cubicBezTo>
                    <a:pt x="12" y="36"/>
                    <a:pt x="12" y="24"/>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8" name="Google Shape;4058;p28"/>
            <p:cNvSpPr/>
            <p:nvPr/>
          </p:nvSpPr>
          <p:spPr>
            <a:xfrm>
              <a:off x="6942225" y="2836800"/>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9" name="Google Shape;4059;p28"/>
            <p:cNvSpPr/>
            <p:nvPr/>
          </p:nvSpPr>
          <p:spPr>
            <a:xfrm>
              <a:off x="6945500" y="2844825"/>
              <a:ext cx="42300" cy="133375"/>
            </a:xfrm>
            <a:custGeom>
              <a:avLst/>
              <a:gdLst/>
              <a:ahLst/>
              <a:cxnLst/>
              <a:rect l="l" t="t" r="r" b="b"/>
              <a:pathLst>
                <a:path w="1692" h="5335" extrusionOk="0">
                  <a:moveTo>
                    <a:pt x="346" y="0"/>
                  </a:moveTo>
                  <a:lnTo>
                    <a:pt x="203" y="12"/>
                  </a:lnTo>
                  <a:lnTo>
                    <a:pt x="0" y="453"/>
                  </a:lnTo>
                  <a:lnTo>
                    <a:pt x="1215" y="5263"/>
                  </a:lnTo>
                  <a:lnTo>
                    <a:pt x="1691" y="5334"/>
                  </a:lnTo>
                  <a:lnTo>
                    <a:pt x="1691" y="5334"/>
                  </a:ln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0" name="Google Shape;4060;p28"/>
            <p:cNvSpPr/>
            <p:nvPr/>
          </p:nvSpPr>
          <p:spPr>
            <a:xfrm>
              <a:off x="6943725" y="2835300"/>
              <a:ext cx="300" cy="25"/>
            </a:xfrm>
            <a:custGeom>
              <a:avLst/>
              <a:gdLst/>
              <a:ahLst/>
              <a:cxnLst/>
              <a:rect l="l" t="t" r="r" b="b"/>
              <a:pathLst>
                <a:path w="12" h="1" extrusionOk="0">
                  <a:moveTo>
                    <a:pt x="0" y="0"/>
                  </a:moveTo>
                  <a:lnTo>
                    <a:pt x="0" y="0"/>
                  </a:lnTo>
                  <a:cubicBezTo>
                    <a:pt x="12" y="0"/>
                    <a:pt x="0"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1" name="Google Shape;4061;p28"/>
            <p:cNvSpPr/>
            <p:nvPr/>
          </p:nvSpPr>
          <p:spPr>
            <a:xfrm>
              <a:off x="6945500" y="2834575"/>
              <a:ext cx="625" cy="150"/>
            </a:xfrm>
            <a:custGeom>
              <a:avLst/>
              <a:gdLst/>
              <a:ahLst/>
              <a:cxnLst/>
              <a:rect l="l" t="t" r="r" b="b"/>
              <a:pathLst>
                <a:path w="25" h="6" extrusionOk="0">
                  <a:moveTo>
                    <a:pt x="15" y="0"/>
                  </a:moveTo>
                  <a:cubicBezTo>
                    <a:pt x="11" y="0"/>
                    <a:pt x="8" y="6"/>
                    <a:pt x="0" y="6"/>
                  </a:cubicBezTo>
                  <a:lnTo>
                    <a:pt x="24" y="6"/>
                  </a:lnTo>
                  <a:cubicBezTo>
                    <a:pt x="20" y="2"/>
                    <a:pt x="18" y="0"/>
                    <a:pt x="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2" name="Google Shape;4062;p28"/>
            <p:cNvSpPr/>
            <p:nvPr/>
          </p:nvSpPr>
          <p:spPr>
            <a:xfrm>
              <a:off x="6943125" y="2835625"/>
              <a:ext cx="550" cy="300"/>
            </a:xfrm>
            <a:custGeom>
              <a:avLst/>
              <a:gdLst/>
              <a:ahLst/>
              <a:cxnLst/>
              <a:rect l="l" t="t" r="r" b="b"/>
              <a:pathLst>
                <a:path w="22" h="12" extrusionOk="0">
                  <a:moveTo>
                    <a:pt x="16" y="1"/>
                  </a:moveTo>
                  <a:cubicBezTo>
                    <a:pt x="13" y="1"/>
                    <a:pt x="8" y="3"/>
                    <a:pt x="0" y="11"/>
                  </a:cubicBezTo>
                  <a:cubicBezTo>
                    <a:pt x="16" y="11"/>
                    <a:pt x="21" y="1"/>
                    <a:pt x="1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3" name="Google Shape;4063;p28"/>
            <p:cNvSpPr/>
            <p:nvPr/>
          </p:nvSpPr>
          <p:spPr>
            <a:xfrm>
              <a:off x="6978825" y="2988300"/>
              <a:ext cx="57175" cy="218500"/>
            </a:xfrm>
            <a:custGeom>
              <a:avLst/>
              <a:gdLst/>
              <a:ahLst/>
              <a:cxnLst/>
              <a:rect l="l" t="t" r="r" b="b"/>
              <a:pathLst>
                <a:path w="2287" h="8740" extrusionOk="0">
                  <a:moveTo>
                    <a:pt x="1" y="0"/>
                  </a:moveTo>
                  <a:lnTo>
                    <a:pt x="2227" y="8739"/>
                  </a:lnTo>
                  <a:cubicBezTo>
                    <a:pt x="2239" y="8728"/>
                    <a:pt x="2251" y="8704"/>
                    <a:pt x="2287" y="8692"/>
                  </a:cubicBezTo>
                  <a:lnTo>
                    <a:pt x="2287" y="7180"/>
                  </a:lnTo>
                  <a:lnTo>
                    <a:pt x="477" y="72"/>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4" name="Google Shape;4064;p28"/>
            <p:cNvSpPr/>
            <p:nvPr/>
          </p:nvSpPr>
          <p:spPr>
            <a:xfrm>
              <a:off x="6796675" y="2972825"/>
              <a:ext cx="91400" cy="176525"/>
            </a:xfrm>
            <a:custGeom>
              <a:avLst/>
              <a:gdLst/>
              <a:ahLst/>
              <a:cxnLst/>
              <a:rect l="l" t="t" r="r" b="b"/>
              <a:pathLst>
                <a:path w="3656" h="7061" extrusionOk="0">
                  <a:moveTo>
                    <a:pt x="3203" y="0"/>
                  </a:moveTo>
                  <a:lnTo>
                    <a:pt x="0" y="6632"/>
                  </a:lnTo>
                  <a:lnTo>
                    <a:pt x="286" y="7061"/>
                  </a:lnTo>
                  <a:lnTo>
                    <a:pt x="3656" y="48"/>
                  </a:lnTo>
                  <a:lnTo>
                    <a:pt x="3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5" name="Google Shape;4065;p28"/>
            <p:cNvSpPr/>
            <p:nvPr/>
          </p:nvSpPr>
          <p:spPr>
            <a:xfrm>
              <a:off x="6629100" y="3150225"/>
              <a:ext cx="168775" cy="337550"/>
            </a:xfrm>
            <a:custGeom>
              <a:avLst/>
              <a:gdLst/>
              <a:ahLst/>
              <a:cxnLst/>
              <a:rect l="l" t="t" r="r" b="b"/>
              <a:pathLst>
                <a:path w="6751" h="13502" extrusionOk="0">
                  <a:moveTo>
                    <a:pt x="6465" y="0"/>
                  </a:moveTo>
                  <a:lnTo>
                    <a:pt x="0" y="13359"/>
                  </a:lnTo>
                  <a:cubicBezTo>
                    <a:pt x="155" y="13359"/>
                    <a:pt x="274" y="13419"/>
                    <a:pt x="381" y="13502"/>
                  </a:cubicBezTo>
                  <a:lnTo>
                    <a:pt x="464" y="13442"/>
                  </a:lnTo>
                  <a:lnTo>
                    <a:pt x="6751" y="429"/>
                  </a:lnTo>
                  <a:lnTo>
                    <a:pt x="646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6" name="Google Shape;4066;p28"/>
            <p:cNvSpPr/>
            <p:nvPr/>
          </p:nvSpPr>
          <p:spPr>
            <a:xfrm>
              <a:off x="6945500" y="283470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7" name="Google Shape;4067;p28"/>
            <p:cNvSpPr/>
            <p:nvPr/>
          </p:nvSpPr>
          <p:spPr>
            <a:xfrm>
              <a:off x="6943725" y="2835300"/>
              <a:ext cx="0" cy="625"/>
            </a:xfrm>
            <a:custGeom>
              <a:avLst/>
              <a:gdLst/>
              <a:ahLst/>
              <a:cxnLst/>
              <a:rect l="l" t="t" r="r" b="b"/>
              <a:pathLst>
                <a:path h="25" extrusionOk="0">
                  <a:moveTo>
                    <a:pt x="0" y="24"/>
                  </a:moveTo>
                  <a:cubicBezTo>
                    <a:pt x="0" y="24"/>
                    <a:pt x="0" y="0"/>
                    <a:pt x="0" y="24"/>
                  </a:cubicBezTo>
                  <a:cubicBezTo>
                    <a:pt x="0" y="0"/>
                    <a:pt x="0" y="0"/>
                    <a:pt x="0" y="24"/>
                  </a:cubicBezTo>
                  <a:cubicBezTo>
                    <a:pt x="0" y="0"/>
                    <a:pt x="0" y="0"/>
                    <a:pt x="0" y="24"/>
                  </a:cubicBezTo>
                  <a:cubicBezTo>
                    <a:pt x="0" y="0"/>
                    <a:pt x="0" y="24"/>
                    <a:pt x="0"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8" name="Google Shape;4068;p28"/>
            <p:cNvSpPr/>
            <p:nvPr/>
          </p:nvSpPr>
          <p:spPr>
            <a:xfrm>
              <a:off x="6942225" y="2836800"/>
              <a:ext cx="25" cy="25"/>
            </a:xfrm>
            <a:custGeom>
              <a:avLst/>
              <a:gdLst/>
              <a:ahLst/>
              <a:cxnLst/>
              <a:rect l="l" t="t" r="r" b="b"/>
              <a:pathLst>
                <a:path w="1" h="1" extrusionOk="0">
                  <a:moveTo>
                    <a:pt x="0" y="0"/>
                  </a:move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9" name="Google Shape;4069;p28"/>
            <p:cNvSpPr/>
            <p:nvPr/>
          </p:nvSpPr>
          <p:spPr>
            <a:xfrm>
              <a:off x="6881800" y="2836500"/>
              <a:ext cx="68775" cy="126825"/>
            </a:xfrm>
            <a:custGeom>
              <a:avLst/>
              <a:gdLst/>
              <a:ahLst/>
              <a:cxnLst/>
              <a:rect l="l" t="t" r="r" b="b"/>
              <a:pathLst>
                <a:path w="2751" h="5073" extrusionOk="0">
                  <a:moveTo>
                    <a:pt x="2429" y="0"/>
                  </a:moveTo>
                  <a:cubicBezTo>
                    <a:pt x="2417" y="0"/>
                    <a:pt x="2417" y="12"/>
                    <a:pt x="2417" y="12"/>
                  </a:cubicBezTo>
                  <a:lnTo>
                    <a:pt x="1" y="5001"/>
                  </a:lnTo>
                  <a:lnTo>
                    <a:pt x="465" y="5072"/>
                  </a:lnTo>
                  <a:lnTo>
                    <a:pt x="2548" y="774"/>
                  </a:lnTo>
                  <a:lnTo>
                    <a:pt x="2751" y="345"/>
                  </a:lnTo>
                  <a:lnTo>
                    <a:pt x="2632" y="357"/>
                  </a:lnTo>
                  <a:cubicBezTo>
                    <a:pt x="2624" y="358"/>
                    <a:pt x="2615" y="358"/>
                    <a:pt x="2607" y="358"/>
                  </a:cubicBezTo>
                  <a:cubicBezTo>
                    <a:pt x="2488" y="358"/>
                    <a:pt x="2394" y="276"/>
                    <a:pt x="2394" y="131"/>
                  </a:cubicBezTo>
                  <a:cubicBezTo>
                    <a:pt x="2394" y="95"/>
                    <a:pt x="2394" y="48"/>
                    <a:pt x="2429"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0" name="Google Shape;4070;p28"/>
            <p:cNvSpPr/>
            <p:nvPr/>
          </p:nvSpPr>
          <p:spPr>
            <a:xfrm>
              <a:off x="6902350" y="1492875"/>
              <a:ext cx="133950" cy="92000"/>
            </a:xfrm>
            <a:custGeom>
              <a:avLst/>
              <a:gdLst/>
              <a:ahLst/>
              <a:cxnLst/>
              <a:rect l="l" t="t" r="r" b="b"/>
              <a:pathLst>
                <a:path w="5358" h="3680" extrusionOk="0">
                  <a:moveTo>
                    <a:pt x="5358" y="0"/>
                  </a:moveTo>
                  <a:lnTo>
                    <a:pt x="0" y="3275"/>
                  </a:lnTo>
                  <a:lnTo>
                    <a:pt x="202" y="3679"/>
                  </a:lnTo>
                  <a:lnTo>
                    <a:pt x="5358" y="524"/>
                  </a:lnTo>
                  <a:lnTo>
                    <a:pt x="535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1" name="Google Shape;4071;p28"/>
            <p:cNvSpPr/>
            <p:nvPr/>
          </p:nvSpPr>
          <p:spPr>
            <a:xfrm>
              <a:off x="6839525" y="1837250"/>
              <a:ext cx="325" cy="925"/>
            </a:xfrm>
            <a:custGeom>
              <a:avLst/>
              <a:gdLst/>
              <a:ahLst/>
              <a:cxnLst/>
              <a:rect l="l" t="t" r="r" b="b"/>
              <a:pathLst>
                <a:path w="13" h="37" extrusionOk="0">
                  <a:moveTo>
                    <a:pt x="13" y="1"/>
                  </a:moveTo>
                  <a:cubicBezTo>
                    <a:pt x="1" y="1"/>
                    <a:pt x="1" y="25"/>
                    <a:pt x="1" y="37"/>
                  </a:cubicBezTo>
                  <a:cubicBezTo>
                    <a:pt x="1" y="25"/>
                    <a:pt x="1" y="13"/>
                    <a:pt x="1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2" name="Google Shape;4072;p28"/>
            <p:cNvSpPr/>
            <p:nvPr/>
          </p:nvSpPr>
          <p:spPr>
            <a:xfrm>
              <a:off x="6839525" y="1689025"/>
              <a:ext cx="97375" cy="151525"/>
            </a:xfrm>
            <a:custGeom>
              <a:avLst/>
              <a:gdLst/>
              <a:ahLst/>
              <a:cxnLst/>
              <a:rect l="l" t="t" r="r" b="b"/>
              <a:pathLst>
                <a:path w="3895" h="6061" extrusionOk="0">
                  <a:moveTo>
                    <a:pt x="20" y="5898"/>
                  </a:moveTo>
                  <a:cubicBezTo>
                    <a:pt x="13" y="5908"/>
                    <a:pt x="6" y="5919"/>
                    <a:pt x="1" y="5930"/>
                  </a:cubicBezTo>
                  <a:lnTo>
                    <a:pt x="20" y="5898"/>
                  </a:lnTo>
                  <a:close/>
                  <a:moveTo>
                    <a:pt x="3513" y="1"/>
                  </a:moveTo>
                  <a:lnTo>
                    <a:pt x="20" y="5898"/>
                  </a:lnTo>
                  <a:lnTo>
                    <a:pt x="20" y="5898"/>
                  </a:lnTo>
                  <a:cubicBezTo>
                    <a:pt x="42" y="5867"/>
                    <a:pt x="69" y="5844"/>
                    <a:pt x="96" y="5835"/>
                  </a:cubicBezTo>
                  <a:cubicBezTo>
                    <a:pt x="130" y="5818"/>
                    <a:pt x="166" y="5809"/>
                    <a:pt x="201" y="5809"/>
                  </a:cubicBezTo>
                  <a:cubicBezTo>
                    <a:pt x="288" y="5809"/>
                    <a:pt x="368" y="5860"/>
                    <a:pt x="394" y="5954"/>
                  </a:cubicBezTo>
                  <a:lnTo>
                    <a:pt x="441" y="6061"/>
                  </a:lnTo>
                  <a:lnTo>
                    <a:pt x="3894" y="239"/>
                  </a:lnTo>
                  <a:cubicBezTo>
                    <a:pt x="3727" y="191"/>
                    <a:pt x="3597" y="120"/>
                    <a:pt x="351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3" name="Google Shape;4073;p28"/>
            <p:cNvSpPr/>
            <p:nvPr/>
          </p:nvSpPr>
          <p:spPr>
            <a:xfrm>
              <a:off x="6838950" y="1834425"/>
              <a:ext cx="124725" cy="258250"/>
            </a:xfrm>
            <a:custGeom>
              <a:avLst/>
              <a:gdLst/>
              <a:ahLst/>
              <a:cxnLst/>
              <a:rect l="l" t="t" r="r" b="b"/>
              <a:pathLst>
                <a:path w="4989" h="10330" extrusionOk="0">
                  <a:moveTo>
                    <a:pt x="212" y="0"/>
                  </a:moveTo>
                  <a:cubicBezTo>
                    <a:pt x="182" y="0"/>
                    <a:pt x="150" y="6"/>
                    <a:pt x="119" y="19"/>
                  </a:cubicBezTo>
                  <a:cubicBezTo>
                    <a:pt x="83" y="31"/>
                    <a:pt x="48" y="66"/>
                    <a:pt x="24" y="102"/>
                  </a:cubicBezTo>
                  <a:cubicBezTo>
                    <a:pt x="24" y="126"/>
                    <a:pt x="0" y="138"/>
                    <a:pt x="0" y="150"/>
                  </a:cubicBezTo>
                  <a:lnTo>
                    <a:pt x="0" y="162"/>
                  </a:lnTo>
                  <a:lnTo>
                    <a:pt x="0" y="197"/>
                  </a:lnTo>
                  <a:lnTo>
                    <a:pt x="0" y="209"/>
                  </a:lnTo>
                  <a:lnTo>
                    <a:pt x="0" y="245"/>
                  </a:lnTo>
                  <a:lnTo>
                    <a:pt x="0" y="257"/>
                  </a:lnTo>
                  <a:cubicBezTo>
                    <a:pt x="0" y="269"/>
                    <a:pt x="24" y="281"/>
                    <a:pt x="24" y="304"/>
                  </a:cubicBezTo>
                  <a:lnTo>
                    <a:pt x="4560" y="10329"/>
                  </a:lnTo>
                  <a:cubicBezTo>
                    <a:pt x="4624" y="10255"/>
                    <a:pt x="4736" y="10209"/>
                    <a:pt x="4845" y="10209"/>
                  </a:cubicBezTo>
                  <a:cubicBezTo>
                    <a:pt x="4857" y="10209"/>
                    <a:pt x="4869" y="10209"/>
                    <a:pt x="4882" y="10210"/>
                  </a:cubicBezTo>
                  <a:cubicBezTo>
                    <a:pt x="4917" y="10210"/>
                    <a:pt x="4965" y="10222"/>
                    <a:pt x="4989" y="10246"/>
                  </a:cubicBezTo>
                  <a:lnTo>
                    <a:pt x="464" y="221"/>
                  </a:lnTo>
                  <a:lnTo>
                    <a:pt x="417" y="126"/>
                  </a:lnTo>
                  <a:cubicBezTo>
                    <a:pt x="373" y="47"/>
                    <a:pt x="297" y="0"/>
                    <a:pt x="21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4" name="Google Shape;4074;p28"/>
            <p:cNvSpPr/>
            <p:nvPr/>
          </p:nvSpPr>
          <p:spPr>
            <a:xfrm>
              <a:off x="6945800" y="1529475"/>
              <a:ext cx="90500" cy="135175"/>
            </a:xfrm>
            <a:custGeom>
              <a:avLst/>
              <a:gdLst/>
              <a:ahLst/>
              <a:cxnLst/>
              <a:rect l="l" t="t" r="r" b="b"/>
              <a:pathLst>
                <a:path w="3620" h="5407" extrusionOk="0">
                  <a:moveTo>
                    <a:pt x="3620" y="1"/>
                  </a:moveTo>
                  <a:lnTo>
                    <a:pt x="0" y="5073"/>
                  </a:lnTo>
                  <a:lnTo>
                    <a:pt x="108" y="5263"/>
                  </a:lnTo>
                  <a:cubicBezTo>
                    <a:pt x="179" y="5299"/>
                    <a:pt x="250" y="5335"/>
                    <a:pt x="310" y="5406"/>
                  </a:cubicBezTo>
                  <a:lnTo>
                    <a:pt x="3620" y="775"/>
                  </a:lnTo>
                  <a:lnTo>
                    <a:pt x="362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5" name="Google Shape;4075;p28"/>
            <p:cNvSpPr/>
            <p:nvPr/>
          </p:nvSpPr>
          <p:spPr>
            <a:xfrm>
              <a:off x="6951750" y="1681000"/>
              <a:ext cx="84550" cy="169075"/>
            </a:xfrm>
            <a:custGeom>
              <a:avLst/>
              <a:gdLst/>
              <a:ahLst/>
              <a:cxnLst/>
              <a:rect l="l" t="t" r="r" b="b"/>
              <a:pathLst>
                <a:path w="3382" h="6763" extrusionOk="0">
                  <a:moveTo>
                    <a:pt x="286" y="0"/>
                  </a:moveTo>
                  <a:cubicBezTo>
                    <a:pt x="239" y="179"/>
                    <a:pt x="155" y="334"/>
                    <a:pt x="0" y="429"/>
                  </a:cubicBezTo>
                  <a:lnTo>
                    <a:pt x="3382" y="6763"/>
                  </a:lnTo>
                  <a:lnTo>
                    <a:pt x="3382" y="5810"/>
                  </a:lnTo>
                  <a:lnTo>
                    <a:pt x="28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6" name="Google Shape;4076;p28"/>
            <p:cNvSpPr/>
            <p:nvPr/>
          </p:nvSpPr>
          <p:spPr>
            <a:xfrm>
              <a:off x="6891325" y="1570800"/>
              <a:ext cx="56875" cy="90275"/>
            </a:xfrm>
            <a:custGeom>
              <a:avLst/>
              <a:gdLst/>
              <a:ahLst/>
              <a:cxnLst/>
              <a:rect l="l" t="t" r="r" b="b"/>
              <a:pathLst>
                <a:path w="2275" h="3611" extrusionOk="0">
                  <a:moveTo>
                    <a:pt x="219" y="1"/>
                  </a:moveTo>
                  <a:cubicBezTo>
                    <a:pt x="185" y="1"/>
                    <a:pt x="151" y="9"/>
                    <a:pt x="120" y="27"/>
                  </a:cubicBezTo>
                  <a:cubicBezTo>
                    <a:pt x="84" y="62"/>
                    <a:pt x="48" y="86"/>
                    <a:pt x="36" y="122"/>
                  </a:cubicBezTo>
                  <a:cubicBezTo>
                    <a:pt x="24" y="146"/>
                    <a:pt x="1" y="193"/>
                    <a:pt x="1" y="241"/>
                  </a:cubicBezTo>
                  <a:cubicBezTo>
                    <a:pt x="72" y="205"/>
                    <a:pt x="143" y="193"/>
                    <a:pt x="215" y="193"/>
                  </a:cubicBezTo>
                  <a:cubicBezTo>
                    <a:pt x="405" y="205"/>
                    <a:pt x="572" y="384"/>
                    <a:pt x="548" y="574"/>
                  </a:cubicBezTo>
                  <a:cubicBezTo>
                    <a:pt x="524" y="717"/>
                    <a:pt x="441" y="836"/>
                    <a:pt x="322" y="872"/>
                  </a:cubicBezTo>
                  <a:lnTo>
                    <a:pt x="1763" y="3587"/>
                  </a:lnTo>
                  <a:cubicBezTo>
                    <a:pt x="1834" y="3560"/>
                    <a:pt x="1906" y="3546"/>
                    <a:pt x="1982" y="3546"/>
                  </a:cubicBezTo>
                  <a:cubicBezTo>
                    <a:pt x="2007" y="3546"/>
                    <a:pt x="2034" y="3548"/>
                    <a:pt x="2060" y="3551"/>
                  </a:cubicBezTo>
                  <a:cubicBezTo>
                    <a:pt x="2132" y="3575"/>
                    <a:pt x="2215" y="3587"/>
                    <a:pt x="2275" y="3610"/>
                  </a:cubicBezTo>
                  <a:lnTo>
                    <a:pt x="2167" y="3420"/>
                  </a:lnTo>
                  <a:lnTo>
                    <a:pt x="643" y="551"/>
                  </a:lnTo>
                  <a:lnTo>
                    <a:pt x="441" y="146"/>
                  </a:lnTo>
                  <a:lnTo>
                    <a:pt x="417" y="122"/>
                  </a:lnTo>
                  <a:cubicBezTo>
                    <a:pt x="375" y="47"/>
                    <a:pt x="298" y="1"/>
                    <a:pt x="21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7" name="Google Shape;4077;p28"/>
            <p:cNvSpPr/>
            <p:nvPr/>
          </p:nvSpPr>
          <p:spPr>
            <a:xfrm>
              <a:off x="6967825" y="2063475"/>
              <a:ext cx="68475" cy="40500"/>
            </a:xfrm>
            <a:custGeom>
              <a:avLst/>
              <a:gdLst/>
              <a:ahLst/>
              <a:cxnLst/>
              <a:rect l="l" t="t" r="r" b="b"/>
              <a:pathLst>
                <a:path w="2739" h="1620" extrusionOk="0">
                  <a:moveTo>
                    <a:pt x="2739" y="1"/>
                  </a:moveTo>
                  <a:lnTo>
                    <a:pt x="0" y="1167"/>
                  </a:lnTo>
                  <a:cubicBezTo>
                    <a:pt x="72" y="1263"/>
                    <a:pt x="131" y="1370"/>
                    <a:pt x="119" y="1501"/>
                  </a:cubicBezTo>
                  <a:cubicBezTo>
                    <a:pt x="119" y="1548"/>
                    <a:pt x="108" y="1572"/>
                    <a:pt x="84" y="1620"/>
                  </a:cubicBezTo>
                  <a:lnTo>
                    <a:pt x="2739" y="489"/>
                  </a:lnTo>
                  <a:lnTo>
                    <a:pt x="273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8" name="Google Shape;4078;p28"/>
            <p:cNvSpPr/>
            <p:nvPr/>
          </p:nvSpPr>
          <p:spPr>
            <a:xfrm>
              <a:off x="6558850" y="2100100"/>
              <a:ext cx="396200" cy="178025"/>
            </a:xfrm>
            <a:custGeom>
              <a:avLst/>
              <a:gdLst/>
              <a:ahLst/>
              <a:cxnLst/>
              <a:rect l="l" t="t" r="r" b="b"/>
              <a:pathLst>
                <a:path w="15848" h="7121" extrusionOk="0">
                  <a:moveTo>
                    <a:pt x="15657" y="0"/>
                  </a:moveTo>
                  <a:lnTo>
                    <a:pt x="0" y="6703"/>
                  </a:lnTo>
                  <a:cubicBezTo>
                    <a:pt x="95" y="6822"/>
                    <a:pt x="155" y="6965"/>
                    <a:pt x="167" y="7120"/>
                  </a:cubicBezTo>
                  <a:lnTo>
                    <a:pt x="15824" y="417"/>
                  </a:lnTo>
                  <a:cubicBezTo>
                    <a:pt x="15836" y="393"/>
                    <a:pt x="15836" y="357"/>
                    <a:pt x="15847" y="345"/>
                  </a:cubicBezTo>
                  <a:cubicBezTo>
                    <a:pt x="15728" y="274"/>
                    <a:pt x="15657" y="155"/>
                    <a:pt x="1565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9" name="Google Shape;4079;p28"/>
            <p:cNvSpPr/>
            <p:nvPr/>
          </p:nvSpPr>
          <p:spPr>
            <a:xfrm>
              <a:off x="6954425" y="2108725"/>
              <a:ext cx="81875" cy="207200"/>
            </a:xfrm>
            <a:custGeom>
              <a:avLst/>
              <a:gdLst/>
              <a:ahLst/>
              <a:cxnLst/>
              <a:rect l="l" t="t" r="r" b="b"/>
              <a:pathLst>
                <a:path w="3275" h="8288" extrusionOk="0">
                  <a:moveTo>
                    <a:pt x="24" y="0"/>
                  </a:moveTo>
                  <a:cubicBezTo>
                    <a:pt x="13" y="36"/>
                    <a:pt x="1" y="48"/>
                    <a:pt x="1" y="60"/>
                  </a:cubicBezTo>
                  <a:cubicBezTo>
                    <a:pt x="1" y="108"/>
                    <a:pt x="1" y="155"/>
                    <a:pt x="13" y="191"/>
                  </a:cubicBezTo>
                  <a:lnTo>
                    <a:pt x="3275" y="8287"/>
                  </a:lnTo>
                  <a:lnTo>
                    <a:pt x="3275" y="7097"/>
                  </a:lnTo>
                  <a:lnTo>
                    <a:pt x="429" y="36"/>
                  </a:lnTo>
                  <a:cubicBezTo>
                    <a:pt x="417" y="36"/>
                    <a:pt x="417" y="12"/>
                    <a:pt x="417" y="12"/>
                  </a:cubicBezTo>
                  <a:cubicBezTo>
                    <a:pt x="358" y="48"/>
                    <a:pt x="286" y="60"/>
                    <a:pt x="203" y="60"/>
                  </a:cubicBezTo>
                  <a:cubicBezTo>
                    <a:pt x="132" y="48"/>
                    <a:pt x="72" y="36"/>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0" name="Google Shape;4080;p28"/>
            <p:cNvSpPr/>
            <p:nvPr/>
          </p:nvSpPr>
          <p:spPr>
            <a:xfrm>
              <a:off x="6559150" y="2280175"/>
              <a:ext cx="477150" cy="150350"/>
            </a:xfrm>
            <a:custGeom>
              <a:avLst/>
              <a:gdLst/>
              <a:ahLst/>
              <a:cxnLst/>
              <a:rect l="l" t="t" r="r" b="b"/>
              <a:pathLst>
                <a:path w="19086" h="6014" extrusionOk="0">
                  <a:moveTo>
                    <a:pt x="167" y="0"/>
                  </a:moveTo>
                  <a:cubicBezTo>
                    <a:pt x="155" y="167"/>
                    <a:pt x="95" y="298"/>
                    <a:pt x="0" y="405"/>
                  </a:cubicBezTo>
                  <a:lnTo>
                    <a:pt x="19086" y="6013"/>
                  </a:lnTo>
                  <a:lnTo>
                    <a:pt x="19086" y="5561"/>
                  </a:lnTo>
                  <a:lnTo>
                    <a:pt x="16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1" name="Google Shape;4081;p28"/>
            <p:cNvSpPr/>
            <p:nvPr/>
          </p:nvSpPr>
          <p:spPr>
            <a:xfrm>
              <a:off x="6941625" y="2825775"/>
              <a:ext cx="95275" cy="19700"/>
            </a:xfrm>
            <a:custGeom>
              <a:avLst/>
              <a:gdLst/>
              <a:ahLst/>
              <a:cxnLst/>
              <a:rect l="l" t="t" r="r" b="b"/>
              <a:pathLst>
                <a:path w="3811" h="788" extrusionOk="0">
                  <a:moveTo>
                    <a:pt x="3811" y="0"/>
                  </a:moveTo>
                  <a:lnTo>
                    <a:pt x="227" y="334"/>
                  </a:lnTo>
                  <a:lnTo>
                    <a:pt x="155" y="334"/>
                  </a:lnTo>
                  <a:cubicBezTo>
                    <a:pt x="132" y="334"/>
                    <a:pt x="132" y="358"/>
                    <a:pt x="120" y="358"/>
                  </a:cubicBezTo>
                  <a:cubicBezTo>
                    <a:pt x="120" y="370"/>
                    <a:pt x="108" y="370"/>
                    <a:pt x="108" y="370"/>
                  </a:cubicBezTo>
                  <a:cubicBezTo>
                    <a:pt x="108" y="381"/>
                    <a:pt x="96" y="381"/>
                    <a:pt x="96" y="381"/>
                  </a:cubicBezTo>
                  <a:lnTo>
                    <a:pt x="84" y="405"/>
                  </a:lnTo>
                  <a:lnTo>
                    <a:pt x="60" y="417"/>
                  </a:lnTo>
                  <a:cubicBezTo>
                    <a:pt x="48" y="417"/>
                    <a:pt x="48" y="429"/>
                    <a:pt x="36" y="441"/>
                  </a:cubicBezTo>
                  <a:cubicBezTo>
                    <a:pt x="1" y="489"/>
                    <a:pt x="1" y="536"/>
                    <a:pt x="1" y="584"/>
                  </a:cubicBezTo>
                  <a:cubicBezTo>
                    <a:pt x="1" y="707"/>
                    <a:pt x="105" y="787"/>
                    <a:pt x="216" y="787"/>
                  </a:cubicBezTo>
                  <a:cubicBezTo>
                    <a:pt x="224" y="787"/>
                    <a:pt x="231" y="787"/>
                    <a:pt x="239" y="786"/>
                  </a:cubicBezTo>
                  <a:lnTo>
                    <a:pt x="358" y="774"/>
                  </a:lnTo>
                  <a:lnTo>
                    <a:pt x="501" y="762"/>
                  </a:lnTo>
                  <a:lnTo>
                    <a:pt x="3811" y="441"/>
                  </a:lnTo>
                  <a:lnTo>
                    <a:pt x="381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2" name="Google Shape;4082;p28"/>
            <p:cNvSpPr/>
            <p:nvPr/>
          </p:nvSpPr>
          <p:spPr>
            <a:xfrm>
              <a:off x="6649325" y="2926075"/>
              <a:ext cx="386100" cy="71175"/>
            </a:xfrm>
            <a:custGeom>
              <a:avLst/>
              <a:gdLst/>
              <a:ahLst/>
              <a:cxnLst/>
              <a:rect l="l" t="t" r="r" b="b"/>
              <a:pathLst>
                <a:path w="15444" h="2847" extrusionOk="0">
                  <a:moveTo>
                    <a:pt x="1" y="1"/>
                  </a:moveTo>
                  <a:lnTo>
                    <a:pt x="1" y="25"/>
                  </a:lnTo>
                  <a:cubicBezTo>
                    <a:pt x="18" y="20"/>
                    <a:pt x="36" y="17"/>
                    <a:pt x="52" y="17"/>
                  </a:cubicBezTo>
                  <a:cubicBezTo>
                    <a:pt x="117" y="17"/>
                    <a:pt x="175" y="52"/>
                    <a:pt x="203" y="108"/>
                  </a:cubicBezTo>
                  <a:lnTo>
                    <a:pt x="489" y="525"/>
                  </a:lnTo>
                  <a:lnTo>
                    <a:pt x="9097" y="1846"/>
                  </a:lnTo>
                  <a:lnTo>
                    <a:pt x="9550" y="1918"/>
                  </a:lnTo>
                  <a:lnTo>
                    <a:pt x="13169" y="2489"/>
                  </a:lnTo>
                  <a:lnTo>
                    <a:pt x="13645" y="2561"/>
                  </a:lnTo>
                  <a:lnTo>
                    <a:pt x="15443" y="2846"/>
                  </a:lnTo>
                  <a:lnTo>
                    <a:pt x="15443" y="2406"/>
                  </a:lnTo>
                  <a:lnTo>
                    <a:pt x="13526" y="2108"/>
                  </a:lnTo>
                  <a:lnTo>
                    <a:pt x="13050" y="2025"/>
                  </a:lnTo>
                  <a:lnTo>
                    <a:pt x="9752" y="1525"/>
                  </a:lnTo>
                  <a:lnTo>
                    <a:pt x="9288" y="1453"/>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3" name="Google Shape;4083;p28"/>
            <p:cNvSpPr/>
            <p:nvPr/>
          </p:nvSpPr>
          <p:spPr>
            <a:xfrm>
              <a:off x="6909175" y="3226725"/>
              <a:ext cx="125350" cy="88725"/>
            </a:xfrm>
            <a:custGeom>
              <a:avLst/>
              <a:gdLst/>
              <a:ahLst/>
              <a:cxnLst/>
              <a:rect l="l" t="t" r="r" b="b"/>
              <a:pathLst>
                <a:path w="5014" h="3549" extrusionOk="0">
                  <a:moveTo>
                    <a:pt x="4740" y="0"/>
                  </a:moveTo>
                  <a:lnTo>
                    <a:pt x="1" y="3179"/>
                  </a:lnTo>
                  <a:lnTo>
                    <a:pt x="263" y="3548"/>
                  </a:lnTo>
                  <a:lnTo>
                    <a:pt x="5013" y="357"/>
                  </a:lnTo>
                  <a:cubicBezTo>
                    <a:pt x="4871" y="274"/>
                    <a:pt x="4787" y="155"/>
                    <a:pt x="474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4" name="Google Shape;4084;p28"/>
            <p:cNvSpPr/>
            <p:nvPr/>
          </p:nvSpPr>
          <p:spPr>
            <a:xfrm>
              <a:off x="6638625" y="3316900"/>
              <a:ext cx="267900" cy="180400"/>
            </a:xfrm>
            <a:custGeom>
              <a:avLst/>
              <a:gdLst/>
              <a:ahLst/>
              <a:cxnLst/>
              <a:rect l="l" t="t" r="r" b="b"/>
              <a:pathLst>
                <a:path w="10716" h="7216" extrusionOk="0">
                  <a:moveTo>
                    <a:pt x="10573" y="1"/>
                  </a:moveTo>
                  <a:cubicBezTo>
                    <a:pt x="10550" y="196"/>
                    <a:pt x="10372" y="347"/>
                    <a:pt x="10157" y="347"/>
                  </a:cubicBezTo>
                  <a:cubicBezTo>
                    <a:pt x="10149" y="347"/>
                    <a:pt x="10141" y="346"/>
                    <a:pt x="10132" y="346"/>
                  </a:cubicBezTo>
                  <a:cubicBezTo>
                    <a:pt x="10025" y="322"/>
                    <a:pt x="9918" y="287"/>
                    <a:pt x="9858" y="203"/>
                  </a:cubicBezTo>
                  <a:lnTo>
                    <a:pt x="83" y="6775"/>
                  </a:lnTo>
                  <a:lnTo>
                    <a:pt x="0" y="6835"/>
                  </a:lnTo>
                  <a:cubicBezTo>
                    <a:pt x="119" y="6930"/>
                    <a:pt x="203" y="7049"/>
                    <a:pt x="250" y="7216"/>
                  </a:cubicBezTo>
                  <a:lnTo>
                    <a:pt x="10716" y="191"/>
                  </a:lnTo>
                  <a:lnTo>
                    <a:pt x="1057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5" name="Google Shape;4085;p28"/>
            <p:cNvSpPr/>
            <p:nvPr/>
          </p:nvSpPr>
          <p:spPr>
            <a:xfrm>
              <a:off x="6965450" y="3661000"/>
              <a:ext cx="70850" cy="74725"/>
            </a:xfrm>
            <a:custGeom>
              <a:avLst/>
              <a:gdLst/>
              <a:ahLst/>
              <a:cxnLst/>
              <a:rect l="l" t="t" r="r" b="b"/>
              <a:pathLst>
                <a:path w="2834" h="2989" extrusionOk="0">
                  <a:moveTo>
                    <a:pt x="2834" y="0"/>
                  </a:moveTo>
                  <a:lnTo>
                    <a:pt x="0" y="2739"/>
                  </a:lnTo>
                  <a:lnTo>
                    <a:pt x="393" y="2989"/>
                  </a:lnTo>
                  <a:lnTo>
                    <a:pt x="2834" y="631"/>
                  </a:lnTo>
                  <a:lnTo>
                    <a:pt x="283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6" name="Google Shape;4086;p28"/>
            <p:cNvSpPr/>
            <p:nvPr/>
          </p:nvSpPr>
          <p:spPr>
            <a:xfrm>
              <a:off x="6647850" y="3864600"/>
              <a:ext cx="184850" cy="181875"/>
            </a:xfrm>
            <a:custGeom>
              <a:avLst/>
              <a:gdLst/>
              <a:ahLst/>
              <a:cxnLst/>
              <a:rect l="l" t="t" r="r" b="b"/>
              <a:pathLst>
                <a:path w="7394" h="7275" extrusionOk="0">
                  <a:moveTo>
                    <a:pt x="7156" y="0"/>
                  </a:moveTo>
                  <a:lnTo>
                    <a:pt x="0" y="6953"/>
                  </a:lnTo>
                  <a:cubicBezTo>
                    <a:pt x="119" y="7025"/>
                    <a:pt x="226" y="7144"/>
                    <a:pt x="310" y="7275"/>
                  </a:cubicBezTo>
                  <a:lnTo>
                    <a:pt x="7394" y="405"/>
                  </a:lnTo>
                  <a:lnTo>
                    <a:pt x="7346" y="322"/>
                  </a:lnTo>
                  <a:cubicBezTo>
                    <a:pt x="7311" y="286"/>
                    <a:pt x="7275" y="238"/>
                    <a:pt x="7263" y="179"/>
                  </a:cubicBezTo>
                  <a:lnTo>
                    <a:pt x="715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7" name="Google Shape;4087;p28"/>
            <p:cNvSpPr/>
            <p:nvPr/>
          </p:nvSpPr>
          <p:spPr>
            <a:xfrm>
              <a:off x="6835375" y="3737800"/>
              <a:ext cx="131575" cy="122050"/>
            </a:xfrm>
            <a:custGeom>
              <a:avLst/>
              <a:gdLst/>
              <a:ahLst/>
              <a:cxnLst/>
              <a:rect l="l" t="t" r="r" b="b"/>
              <a:pathLst>
                <a:path w="5263" h="4882" extrusionOk="0">
                  <a:moveTo>
                    <a:pt x="4882" y="0"/>
                  </a:moveTo>
                  <a:lnTo>
                    <a:pt x="0" y="4727"/>
                  </a:lnTo>
                  <a:cubicBezTo>
                    <a:pt x="60" y="4703"/>
                    <a:pt x="119" y="4703"/>
                    <a:pt x="191" y="4703"/>
                  </a:cubicBezTo>
                  <a:cubicBezTo>
                    <a:pt x="310" y="4715"/>
                    <a:pt x="429" y="4775"/>
                    <a:pt x="488" y="4882"/>
                  </a:cubicBezTo>
                  <a:lnTo>
                    <a:pt x="5263" y="250"/>
                  </a:lnTo>
                  <a:lnTo>
                    <a:pt x="488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8" name="Google Shape;4088;p28"/>
            <p:cNvSpPr/>
            <p:nvPr/>
          </p:nvSpPr>
          <p:spPr>
            <a:xfrm>
              <a:off x="6647550" y="2926675"/>
              <a:ext cx="388750" cy="587000"/>
            </a:xfrm>
            <a:custGeom>
              <a:avLst/>
              <a:gdLst/>
              <a:ahLst/>
              <a:cxnLst/>
              <a:rect l="l" t="t" r="r" b="b"/>
              <a:pathLst>
                <a:path w="15550" h="23480" extrusionOk="0">
                  <a:moveTo>
                    <a:pt x="96" y="1"/>
                  </a:moveTo>
                  <a:lnTo>
                    <a:pt x="96" y="132"/>
                  </a:lnTo>
                  <a:cubicBezTo>
                    <a:pt x="84" y="251"/>
                    <a:pt x="60" y="358"/>
                    <a:pt x="0" y="441"/>
                  </a:cubicBezTo>
                  <a:lnTo>
                    <a:pt x="5739" y="8954"/>
                  </a:lnTo>
                  <a:lnTo>
                    <a:pt x="6025" y="9383"/>
                  </a:lnTo>
                  <a:lnTo>
                    <a:pt x="6561" y="10181"/>
                  </a:lnTo>
                  <a:lnTo>
                    <a:pt x="6608" y="10181"/>
                  </a:lnTo>
                  <a:cubicBezTo>
                    <a:pt x="6823" y="10192"/>
                    <a:pt x="7001" y="10395"/>
                    <a:pt x="6977" y="10621"/>
                  </a:cubicBezTo>
                  <a:cubicBezTo>
                    <a:pt x="6977" y="10669"/>
                    <a:pt x="6965" y="10692"/>
                    <a:pt x="6942" y="10740"/>
                  </a:cubicBezTo>
                  <a:lnTo>
                    <a:pt x="9918" y="15145"/>
                  </a:lnTo>
                  <a:cubicBezTo>
                    <a:pt x="10121" y="15193"/>
                    <a:pt x="10263" y="15372"/>
                    <a:pt x="10240" y="15574"/>
                  </a:cubicBezTo>
                  <a:lnTo>
                    <a:pt x="10240" y="15610"/>
                  </a:lnTo>
                  <a:lnTo>
                    <a:pt x="10371" y="15800"/>
                  </a:lnTo>
                  <a:lnTo>
                    <a:pt x="15550" y="23480"/>
                  </a:lnTo>
                  <a:lnTo>
                    <a:pt x="15550" y="22682"/>
                  </a:lnTo>
                  <a:lnTo>
                    <a:pt x="10728" y="15550"/>
                  </a:lnTo>
                  <a:lnTo>
                    <a:pt x="10478" y="15181"/>
                  </a:lnTo>
                  <a:lnTo>
                    <a:pt x="6263" y="8907"/>
                  </a:lnTo>
                  <a:lnTo>
                    <a:pt x="5977" y="8478"/>
                  </a:lnTo>
                  <a:lnTo>
                    <a:pt x="596" y="501"/>
                  </a:lnTo>
                  <a:lnTo>
                    <a:pt x="310" y="84"/>
                  </a:lnTo>
                  <a:cubicBezTo>
                    <a:pt x="262" y="25"/>
                    <a:pt x="179" y="1"/>
                    <a:pt x="9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9" name="Google Shape;4089;p28"/>
            <p:cNvSpPr/>
            <p:nvPr/>
          </p:nvSpPr>
          <p:spPr>
            <a:xfrm>
              <a:off x="6603800" y="3495625"/>
              <a:ext cx="7450" cy="13000"/>
            </a:xfrm>
            <a:custGeom>
              <a:avLst/>
              <a:gdLst/>
              <a:ahLst/>
              <a:cxnLst/>
              <a:rect l="l" t="t" r="r" b="b"/>
              <a:pathLst>
                <a:path w="298" h="520" extrusionOk="0">
                  <a:moveTo>
                    <a:pt x="237" y="0"/>
                  </a:moveTo>
                  <a:cubicBezTo>
                    <a:pt x="172" y="0"/>
                    <a:pt x="97" y="34"/>
                    <a:pt x="60" y="91"/>
                  </a:cubicBezTo>
                  <a:lnTo>
                    <a:pt x="60" y="115"/>
                  </a:lnTo>
                  <a:cubicBezTo>
                    <a:pt x="0" y="222"/>
                    <a:pt x="36" y="353"/>
                    <a:pt x="143" y="412"/>
                  </a:cubicBezTo>
                  <a:lnTo>
                    <a:pt x="298" y="519"/>
                  </a:lnTo>
                  <a:cubicBezTo>
                    <a:pt x="262" y="412"/>
                    <a:pt x="238" y="305"/>
                    <a:pt x="238" y="198"/>
                  </a:cubicBezTo>
                  <a:cubicBezTo>
                    <a:pt x="238" y="138"/>
                    <a:pt x="262" y="67"/>
                    <a:pt x="286" y="7"/>
                  </a:cubicBezTo>
                  <a:cubicBezTo>
                    <a:pt x="271" y="2"/>
                    <a:pt x="254" y="0"/>
                    <a:pt x="23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0" name="Google Shape;4090;p28"/>
            <p:cNvSpPr/>
            <p:nvPr/>
          </p:nvSpPr>
          <p:spPr>
            <a:xfrm>
              <a:off x="6640400" y="3514550"/>
              <a:ext cx="395900" cy="275350"/>
            </a:xfrm>
            <a:custGeom>
              <a:avLst/>
              <a:gdLst/>
              <a:ahLst/>
              <a:cxnLst/>
              <a:rect l="l" t="t" r="r" b="b"/>
              <a:pathLst>
                <a:path w="15836" h="11014" extrusionOk="0">
                  <a:moveTo>
                    <a:pt x="12" y="0"/>
                  </a:moveTo>
                  <a:lnTo>
                    <a:pt x="1" y="12"/>
                  </a:lnTo>
                  <a:lnTo>
                    <a:pt x="477" y="846"/>
                  </a:lnTo>
                  <a:lnTo>
                    <a:pt x="12681" y="8930"/>
                  </a:lnTo>
                  <a:lnTo>
                    <a:pt x="13062" y="9180"/>
                  </a:lnTo>
                  <a:lnTo>
                    <a:pt x="15836" y="11014"/>
                  </a:lnTo>
                  <a:lnTo>
                    <a:pt x="15836" y="10478"/>
                  </a:lnTo>
                  <a:lnTo>
                    <a:pt x="13395" y="8847"/>
                  </a:lnTo>
                  <a:lnTo>
                    <a:pt x="13002" y="8597"/>
                  </a:ln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1" name="Google Shape;4091;p28"/>
            <p:cNvSpPr/>
            <p:nvPr/>
          </p:nvSpPr>
          <p:spPr>
            <a:xfrm>
              <a:off x="6841925" y="4224750"/>
              <a:ext cx="194375" cy="153025"/>
            </a:xfrm>
            <a:custGeom>
              <a:avLst/>
              <a:gdLst/>
              <a:ahLst/>
              <a:cxnLst/>
              <a:rect l="l" t="t" r="r" b="b"/>
              <a:pathLst>
                <a:path w="7775" h="6121" extrusionOk="0">
                  <a:moveTo>
                    <a:pt x="560" y="1"/>
                  </a:moveTo>
                  <a:lnTo>
                    <a:pt x="0" y="120"/>
                  </a:lnTo>
                  <a:lnTo>
                    <a:pt x="7775" y="6121"/>
                  </a:lnTo>
                  <a:lnTo>
                    <a:pt x="7775" y="5549"/>
                  </a:lnTo>
                  <a:lnTo>
                    <a:pt x="56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2" name="Google Shape;4092;p28"/>
            <p:cNvSpPr/>
            <p:nvPr/>
          </p:nvSpPr>
          <p:spPr>
            <a:xfrm>
              <a:off x="6649325" y="4070575"/>
              <a:ext cx="195300" cy="148550"/>
            </a:xfrm>
            <a:custGeom>
              <a:avLst/>
              <a:gdLst/>
              <a:ahLst/>
              <a:cxnLst/>
              <a:rect l="l" t="t" r="r" b="b"/>
              <a:pathLst>
                <a:path w="7812" h="5942" extrusionOk="0">
                  <a:moveTo>
                    <a:pt x="263" y="0"/>
                  </a:moveTo>
                  <a:cubicBezTo>
                    <a:pt x="203" y="119"/>
                    <a:pt x="120" y="227"/>
                    <a:pt x="1" y="334"/>
                  </a:cubicBezTo>
                  <a:lnTo>
                    <a:pt x="48" y="405"/>
                  </a:lnTo>
                  <a:lnTo>
                    <a:pt x="7252" y="5942"/>
                  </a:lnTo>
                  <a:lnTo>
                    <a:pt x="7811" y="5811"/>
                  </a:lnTo>
                  <a:lnTo>
                    <a:pt x="26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3" name="Google Shape;4093;p28"/>
            <p:cNvSpPr/>
            <p:nvPr/>
          </p:nvSpPr>
          <p:spPr>
            <a:xfrm>
              <a:off x="6831200" y="3872325"/>
              <a:ext cx="180400" cy="298875"/>
            </a:xfrm>
            <a:custGeom>
              <a:avLst/>
              <a:gdLst/>
              <a:ahLst/>
              <a:cxnLst/>
              <a:rect l="l" t="t" r="r" b="b"/>
              <a:pathLst>
                <a:path w="7216" h="11955" extrusionOk="0">
                  <a:moveTo>
                    <a:pt x="0" y="1"/>
                  </a:moveTo>
                  <a:lnTo>
                    <a:pt x="48" y="72"/>
                  </a:lnTo>
                  <a:lnTo>
                    <a:pt x="6823" y="11955"/>
                  </a:lnTo>
                  <a:cubicBezTo>
                    <a:pt x="6918" y="11847"/>
                    <a:pt x="7073" y="11776"/>
                    <a:pt x="7216" y="11764"/>
                  </a:cubicBezTo>
                  <a:lnTo>
                    <a:pt x="4525" y="7025"/>
                  </a:lnTo>
                  <a:cubicBezTo>
                    <a:pt x="4465" y="7061"/>
                    <a:pt x="4394" y="7061"/>
                    <a:pt x="4334" y="7061"/>
                  </a:cubicBezTo>
                  <a:cubicBezTo>
                    <a:pt x="4108" y="7037"/>
                    <a:pt x="3941" y="6847"/>
                    <a:pt x="3965" y="6609"/>
                  </a:cubicBezTo>
                  <a:cubicBezTo>
                    <a:pt x="3977" y="6490"/>
                    <a:pt x="4037" y="6383"/>
                    <a:pt x="4120" y="6323"/>
                  </a:cubicBezTo>
                  <a:lnTo>
                    <a:pt x="548" y="60"/>
                  </a:lnTo>
                  <a:cubicBezTo>
                    <a:pt x="483" y="107"/>
                    <a:pt x="410" y="139"/>
                    <a:pt x="335" y="139"/>
                  </a:cubicBezTo>
                  <a:cubicBezTo>
                    <a:pt x="315" y="139"/>
                    <a:pt x="295" y="137"/>
                    <a:pt x="274" y="132"/>
                  </a:cubicBezTo>
                  <a:cubicBezTo>
                    <a:pt x="167" y="120"/>
                    <a:pt x="60" y="72"/>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4" name="Google Shape;4094;p28"/>
            <p:cNvSpPr/>
            <p:nvPr/>
          </p:nvSpPr>
          <p:spPr>
            <a:xfrm>
              <a:off x="6632950" y="3514850"/>
              <a:ext cx="202450" cy="354225"/>
            </a:xfrm>
            <a:custGeom>
              <a:avLst/>
              <a:gdLst/>
              <a:ahLst/>
              <a:cxnLst/>
              <a:rect l="l" t="t" r="r" b="b"/>
              <a:pathLst>
                <a:path w="8098" h="14169" extrusionOk="0">
                  <a:moveTo>
                    <a:pt x="310" y="0"/>
                  </a:moveTo>
                  <a:cubicBezTo>
                    <a:pt x="227" y="84"/>
                    <a:pt x="120" y="143"/>
                    <a:pt x="1" y="179"/>
                  </a:cubicBezTo>
                  <a:lnTo>
                    <a:pt x="1" y="358"/>
                  </a:lnTo>
                  <a:lnTo>
                    <a:pt x="7764" y="13990"/>
                  </a:lnTo>
                  <a:lnTo>
                    <a:pt x="7871" y="14169"/>
                  </a:lnTo>
                  <a:cubicBezTo>
                    <a:pt x="7859" y="14121"/>
                    <a:pt x="7859" y="14062"/>
                    <a:pt x="7859" y="14002"/>
                  </a:cubicBezTo>
                  <a:cubicBezTo>
                    <a:pt x="7859" y="13835"/>
                    <a:pt x="7954" y="13716"/>
                    <a:pt x="8097" y="13657"/>
                  </a:cubicBezTo>
                  <a:lnTo>
                    <a:pt x="787" y="834"/>
                  </a:lnTo>
                  <a:lnTo>
                    <a:pt x="31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5" name="Google Shape;4095;p28"/>
            <p:cNvSpPr/>
            <p:nvPr/>
          </p:nvSpPr>
          <p:spPr>
            <a:xfrm>
              <a:off x="6621650" y="3519025"/>
              <a:ext cx="17000" cy="515550"/>
            </a:xfrm>
            <a:custGeom>
              <a:avLst/>
              <a:gdLst/>
              <a:ahLst/>
              <a:cxnLst/>
              <a:rect l="l" t="t" r="r" b="b"/>
              <a:pathLst>
                <a:path w="680" h="20622" extrusionOk="0">
                  <a:moveTo>
                    <a:pt x="0" y="0"/>
                  </a:moveTo>
                  <a:lnTo>
                    <a:pt x="227" y="20622"/>
                  </a:lnTo>
                  <a:cubicBezTo>
                    <a:pt x="311" y="20605"/>
                    <a:pt x="389" y="20588"/>
                    <a:pt x="470" y="20588"/>
                  </a:cubicBezTo>
                  <a:cubicBezTo>
                    <a:pt x="503" y="20588"/>
                    <a:pt x="537" y="20591"/>
                    <a:pt x="572" y="20598"/>
                  </a:cubicBezTo>
                  <a:cubicBezTo>
                    <a:pt x="596" y="20598"/>
                    <a:pt x="643" y="20610"/>
                    <a:pt x="679" y="20610"/>
                  </a:cubicBezTo>
                  <a:lnTo>
                    <a:pt x="453" y="202"/>
                  </a:lnTo>
                  <a:lnTo>
                    <a:pt x="453" y="24"/>
                  </a:lnTo>
                  <a:cubicBezTo>
                    <a:pt x="387" y="32"/>
                    <a:pt x="333" y="46"/>
                    <a:pt x="278" y="46"/>
                  </a:cubicBezTo>
                  <a:cubicBezTo>
                    <a:pt x="253" y="46"/>
                    <a:pt x="229" y="43"/>
                    <a:pt x="203" y="36"/>
                  </a:cubicBezTo>
                  <a:cubicBezTo>
                    <a:pt x="143" y="36"/>
                    <a:pt x="60"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6" name="Google Shape;4096;p28"/>
            <p:cNvSpPr/>
            <p:nvPr/>
          </p:nvSpPr>
          <p:spPr>
            <a:xfrm>
              <a:off x="5767375" y="3510375"/>
              <a:ext cx="852500" cy="922475"/>
            </a:xfrm>
            <a:custGeom>
              <a:avLst/>
              <a:gdLst/>
              <a:ahLst/>
              <a:cxnLst/>
              <a:rect l="l" t="t" r="r" b="b"/>
              <a:pathLst>
                <a:path w="34100" h="36899" extrusionOk="0">
                  <a:moveTo>
                    <a:pt x="33779" y="1"/>
                  </a:moveTo>
                  <a:lnTo>
                    <a:pt x="1" y="36577"/>
                  </a:lnTo>
                  <a:cubicBezTo>
                    <a:pt x="143" y="36672"/>
                    <a:pt x="239" y="36779"/>
                    <a:pt x="334" y="36898"/>
                  </a:cubicBezTo>
                  <a:lnTo>
                    <a:pt x="34100" y="310"/>
                  </a:lnTo>
                  <a:cubicBezTo>
                    <a:pt x="33969" y="239"/>
                    <a:pt x="33862" y="132"/>
                    <a:pt x="3377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7" name="Google Shape;4097;p28"/>
            <p:cNvSpPr/>
            <p:nvPr/>
          </p:nvSpPr>
          <p:spPr>
            <a:xfrm>
              <a:off x="6299575" y="4069975"/>
              <a:ext cx="318525" cy="244400"/>
            </a:xfrm>
            <a:custGeom>
              <a:avLst/>
              <a:gdLst/>
              <a:ahLst/>
              <a:cxnLst/>
              <a:rect l="l" t="t" r="r" b="b"/>
              <a:pathLst>
                <a:path w="12741" h="9776" extrusionOk="0">
                  <a:moveTo>
                    <a:pt x="12455" y="1"/>
                  </a:moveTo>
                  <a:lnTo>
                    <a:pt x="1" y="9418"/>
                  </a:lnTo>
                  <a:cubicBezTo>
                    <a:pt x="108" y="9525"/>
                    <a:pt x="191" y="9645"/>
                    <a:pt x="263" y="9776"/>
                  </a:cubicBezTo>
                  <a:lnTo>
                    <a:pt x="12741" y="358"/>
                  </a:lnTo>
                  <a:cubicBezTo>
                    <a:pt x="12622" y="251"/>
                    <a:pt x="12514" y="131"/>
                    <a:pt x="1245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8" name="Google Shape;4098;p28"/>
            <p:cNvSpPr/>
            <p:nvPr/>
          </p:nvSpPr>
          <p:spPr>
            <a:xfrm>
              <a:off x="6312675" y="4246175"/>
              <a:ext cx="406325" cy="101975"/>
            </a:xfrm>
            <a:custGeom>
              <a:avLst/>
              <a:gdLst/>
              <a:ahLst/>
              <a:cxnLst/>
              <a:rect l="l" t="t" r="r" b="b"/>
              <a:pathLst>
                <a:path w="16253" h="4079" extrusionOk="0">
                  <a:moveTo>
                    <a:pt x="15931" y="1"/>
                  </a:moveTo>
                  <a:lnTo>
                    <a:pt x="13" y="3620"/>
                  </a:lnTo>
                  <a:cubicBezTo>
                    <a:pt x="25" y="3716"/>
                    <a:pt x="25" y="3799"/>
                    <a:pt x="13" y="3918"/>
                  </a:cubicBezTo>
                  <a:cubicBezTo>
                    <a:pt x="13" y="3966"/>
                    <a:pt x="13" y="4025"/>
                    <a:pt x="1" y="4073"/>
                  </a:cubicBezTo>
                  <a:cubicBezTo>
                    <a:pt x="17" y="4073"/>
                    <a:pt x="38" y="4078"/>
                    <a:pt x="61" y="4078"/>
                  </a:cubicBezTo>
                  <a:cubicBezTo>
                    <a:pt x="72" y="4078"/>
                    <a:pt x="84" y="4077"/>
                    <a:pt x="96" y="4073"/>
                  </a:cubicBezTo>
                  <a:lnTo>
                    <a:pt x="16253" y="394"/>
                  </a:lnTo>
                  <a:cubicBezTo>
                    <a:pt x="16074" y="346"/>
                    <a:pt x="15931" y="203"/>
                    <a:pt x="1593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9" name="Google Shape;4099;p28"/>
            <p:cNvSpPr/>
            <p:nvPr/>
          </p:nvSpPr>
          <p:spPr>
            <a:xfrm>
              <a:off x="6728200" y="4251550"/>
              <a:ext cx="2725" cy="2100"/>
            </a:xfrm>
            <a:custGeom>
              <a:avLst/>
              <a:gdLst/>
              <a:ahLst/>
              <a:cxnLst/>
              <a:rect l="l" t="t" r="r" b="b"/>
              <a:pathLst>
                <a:path w="109" h="84" extrusionOk="0">
                  <a:moveTo>
                    <a:pt x="72" y="0"/>
                  </a:moveTo>
                  <a:cubicBezTo>
                    <a:pt x="60" y="24"/>
                    <a:pt x="25" y="60"/>
                    <a:pt x="1" y="84"/>
                  </a:cubicBezTo>
                  <a:lnTo>
                    <a:pt x="108" y="60"/>
                  </a:lnTo>
                  <a:lnTo>
                    <a:pt x="7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0" name="Google Shape;4100;p28"/>
            <p:cNvSpPr/>
            <p:nvPr/>
          </p:nvSpPr>
          <p:spPr>
            <a:xfrm>
              <a:off x="6736250" y="4181300"/>
              <a:ext cx="261950" cy="69375"/>
            </a:xfrm>
            <a:custGeom>
              <a:avLst/>
              <a:gdLst/>
              <a:ahLst/>
              <a:cxnLst/>
              <a:rect l="l" t="t" r="r" b="b"/>
              <a:pathLst>
                <a:path w="10478" h="2775" extrusionOk="0">
                  <a:moveTo>
                    <a:pt x="10442" y="0"/>
                  </a:moveTo>
                  <a:lnTo>
                    <a:pt x="4334" y="1382"/>
                  </a:lnTo>
                  <a:lnTo>
                    <a:pt x="3775" y="1513"/>
                  </a:lnTo>
                  <a:lnTo>
                    <a:pt x="0" y="2382"/>
                  </a:lnTo>
                  <a:lnTo>
                    <a:pt x="227" y="2775"/>
                  </a:lnTo>
                  <a:lnTo>
                    <a:pt x="4215" y="1870"/>
                  </a:lnTo>
                  <a:lnTo>
                    <a:pt x="4787" y="1739"/>
                  </a:lnTo>
                  <a:lnTo>
                    <a:pt x="10478" y="441"/>
                  </a:lnTo>
                  <a:cubicBezTo>
                    <a:pt x="10442" y="322"/>
                    <a:pt x="10406" y="203"/>
                    <a:pt x="10418" y="72"/>
                  </a:cubicBezTo>
                  <a:cubicBezTo>
                    <a:pt x="10418" y="36"/>
                    <a:pt x="10442" y="24"/>
                    <a:pt x="1044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1" name="Google Shape;4101;p28"/>
            <p:cNvSpPr/>
            <p:nvPr/>
          </p:nvSpPr>
          <p:spPr>
            <a:xfrm>
              <a:off x="6640400" y="4078600"/>
              <a:ext cx="213150" cy="382525"/>
            </a:xfrm>
            <a:custGeom>
              <a:avLst/>
              <a:gdLst/>
              <a:ahLst/>
              <a:cxnLst/>
              <a:rect l="l" t="t" r="r" b="b"/>
              <a:pathLst>
                <a:path w="8526" h="15301" extrusionOk="0">
                  <a:moveTo>
                    <a:pt x="405" y="1"/>
                  </a:moveTo>
                  <a:cubicBezTo>
                    <a:pt x="286" y="84"/>
                    <a:pt x="143" y="156"/>
                    <a:pt x="1" y="191"/>
                  </a:cubicBezTo>
                  <a:lnTo>
                    <a:pt x="3275" y="6275"/>
                  </a:lnTo>
                  <a:lnTo>
                    <a:pt x="3322" y="6275"/>
                  </a:lnTo>
                  <a:cubicBezTo>
                    <a:pt x="3537" y="6311"/>
                    <a:pt x="3703" y="6502"/>
                    <a:pt x="3691" y="6728"/>
                  </a:cubicBezTo>
                  <a:cubicBezTo>
                    <a:pt x="3680" y="6799"/>
                    <a:pt x="3644" y="6859"/>
                    <a:pt x="3620" y="6918"/>
                  </a:cubicBezTo>
                  <a:lnTo>
                    <a:pt x="3644" y="6978"/>
                  </a:lnTo>
                  <a:lnTo>
                    <a:pt x="8121" y="15300"/>
                  </a:lnTo>
                  <a:lnTo>
                    <a:pt x="8180" y="15193"/>
                  </a:lnTo>
                  <a:cubicBezTo>
                    <a:pt x="8204" y="15193"/>
                    <a:pt x="8204" y="15181"/>
                    <a:pt x="8216" y="15157"/>
                  </a:cubicBezTo>
                  <a:lnTo>
                    <a:pt x="8228" y="15146"/>
                  </a:lnTo>
                  <a:lnTo>
                    <a:pt x="8240" y="15134"/>
                  </a:lnTo>
                  <a:cubicBezTo>
                    <a:pt x="8240" y="15122"/>
                    <a:pt x="8263" y="15122"/>
                    <a:pt x="8263" y="15122"/>
                  </a:cubicBezTo>
                  <a:cubicBezTo>
                    <a:pt x="8263" y="15122"/>
                    <a:pt x="8263" y="15098"/>
                    <a:pt x="8275" y="15098"/>
                  </a:cubicBezTo>
                  <a:lnTo>
                    <a:pt x="8287" y="15098"/>
                  </a:lnTo>
                  <a:cubicBezTo>
                    <a:pt x="8287" y="15086"/>
                    <a:pt x="8299" y="15086"/>
                    <a:pt x="8299" y="15086"/>
                  </a:cubicBezTo>
                  <a:lnTo>
                    <a:pt x="8525" y="15026"/>
                  </a:lnTo>
                  <a:lnTo>
                    <a:pt x="4120" y="6871"/>
                  </a:lnTo>
                  <a:lnTo>
                    <a:pt x="3894" y="6466"/>
                  </a:lnTo>
                  <a:lnTo>
                    <a:pt x="441" y="72"/>
                  </a:lnTo>
                  <a:lnTo>
                    <a:pt x="40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2" name="Google Shape;4102;p28"/>
            <p:cNvSpPr/>
            <p:nvPr/>
          </p:nvSpPr>
          <p:spPr>
            <a:xfrm>
              <a:off x="6851450" y="4463175"/>
              <a:ext cx="184850" cy="115525"/>
            </a:xfrm>
            <a:custGeom>
              <a:avLst/>
              <a:gdLst/>
              <a:ahLst/>
              <a:cxnLst/>
              <a:rect l="l" t="t" r="r" b="b"/>
              <a:pathLst>
                <a:path w="7394" h="4621" extrusionOk="0">
                  <a:moveTo>
                    <a:pt x="488" y="1"/>
                  </a:moveTo>
                  <a:lnTo>
                    <a:pt x="60" y="108"/>
                  </a:lnTo>
                  <a:lnTo>
                    <a:pt x="0" y="227"/>
                  </a:lnTo>
                  <a:lnTo>
                    <a:pt x="7394" y="4620"/>
                  </a:lnTo>
                  <a:lnTo>
                    <a:pt x="7394" y="4096"/>
                  </a:lnTo>
                  <a:lnTo>
                    <a:pt x="48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3" name="Google Shape;4103;p28"/>
            <p:cNvSpPr/>
            <p:nvPr/>
          </p:nvSpPr>
          <p:spPr>
            <a:xfrm>
              <a:off x="6847575" y="4406025"/>
              <a:ext cx="188425" cy="60450"/>
            </a:xfrm>
            <a:custGeom>
              <a:avLst/>
              <a:gdLst/>
              <a:ahLst/>
              <a:cxnLst/>
              <a:rect l="l" t="t" r="r" b="b"/>
              <a:pathLst>
                <a:path w="7537" h="2418" extrusionOk="0">
                  <a:moveTo>
                    <a:pt x="17" y="1997"/>
                  </a:moveTo>
                  <a:cubicBezTo>
                    <a:pt x="11" y="1998"/>
                    <a:pt x="6" y="2000"/>
                    <a:pt x="0" y="2001"/>
                  </a:cubicBezTo>
                  <a:lnTo>
                    <a:pt x="17" y="1997"/>
                  </a:lnTo>
                  <a:close/>
                  <a:moveTo>
                    <a:pt x="7537" y="1"/>
                  </a:moveTo>
                  <a:lnTo>
                    <a:pt x="167" y="1965"/>
                  </a:lnTo>
                  <a:lnTo>
                    <a:pt x="17" y="1997"/>
                  </a:lnTo>
                  <a:lnTo>
                    <a:pt x="17" y="1997"/>
                  </a:lnTo>
                  <a:cubicBezTo>
                    <a:pt x="29" y="1995"/>
                    <a:pt x="43" y="1994"/>
                    <a:pt x="57" y="1994"/>
                  </a:cubicBezTo>
                  <a:cubicBezTo>
                    <a:pt x="92" y="1994"/>
                    <a:pt x="129" y="2002"/>
                    <a:pt x="167" y="2025"/>
                  </a:cubicBezTo>
                  <a:cubicBezTo>
                    <a:pt x="286" y="2084"/>
                    <a:pt x="310" y="2215"/>
                    <a:pt x="250" y="2322"/>
                  </a:cubicBezTo>
                  <a:lnTo>
                    <a:pt x="215" y="2418"/>
                  </a:lnTo>
                  <a:lnTo>
                    <a:pt x="631" y="2299"/>
                  </a:lnTo>
                  <a:lnTo>
                    <a:pt x="7537" y="453"/>
                  </a:lnTo>
                  <a:lnTo>
                    <a:pt x="753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4" name="Google Shape;4104;p28"/>
            <p:cNvSpPr/>
            <p:nvPr/>
          </p:nvSpPr>
          <p:spPr>
            <a:xfrm>
              <a:off x="6725825" y="4654575"/>
              <a:ext cx="17300" cy="9550"/>
            </a:xfrm>
            <a:custGeom>
              <a:avLst/>
              <a:gdLst/>
              <a:ahLst/>
              <a:cxnLst/>
              <a:rect l="l" t="t" r="r" b="b"/>
              <a:pathLst>
                <a:path w="692" h="382" extrusionOk="0">
                  <a:moveTo>
                    <a:pt x="227" y="0"/>
                  </a:moveTo>
                  <a:lnTo>
                    <a:pt x="1" y="381"/>
                  </a:lnTo>
                  <a:lnTo>
                    <a:pt x="525" y="381"/>
                  </a:lnTo>
                  <a:lnTo>
                    <a:pt x="691" y="84"/>
                  </a:lnTo>
                  <a:lnTo>
                    <a:pt x="22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5" name="Google Shape;4105;p28"/>
            <p:cNvSpPr/>
            <p:nvPr/>
          </p:nvSpPr>
          <p:spPr>
            <a:xfrm>
              <a:off x="6737150" y="4455550"/>
              <a:ext cx="117875" cy="190425"/>
            </a:xfrm>
            <a:custGeom>
              <a:avLst/>
              <a:gdLst/>
              <a:ahLst/>
              <a:cxnLst/>
              <a:rect l="l" t="t" r="r" b="b"/>
              <a:pathLst>
                <a:path w="4715" h="7617" extrusionOk="0">
                  <a:moveTo>
                    <a:pt x="4478" y="0"/>
                  </a:moveTo>
                  <a:cubicBezTo>
                    <a:pt x="4455" y="0"/>
                    <a:pt x="4430" y="3"/>
                    <a:pt x="4405" y="8"/>
                  </a:cubicBezTo>
                  <a:cubicBezTo>
                    <a:pt x="4405" y="20"/>
                    <a:pt x="4382" y="20"/>
                    <a:pt x="4382" y="20"/>
                  </a:cubicBezTo>
                  <a:lnTo>
                    <a:pt x="4370" y="20"/>
                  </a:lnTo>
                  <a:lnTo>
                    <a:pt x="4358" y="32"/>
                  </a:lnTo>
                  <a:cubicBezTo>
                    <a:pt x="4358" y="56"/>
                    <a:pt x="4346" y="56"/>
                    <a:pt x="4346" y="56"/>
                  </a:cubicBezTo>
                  <a:lnTo>
                    <a:pt x="4334" y="68"/>
                  </a:lnTo>
                  <a:lnTo>
                    <a:pt x="4310" y="79"/>
                  </a:lnTo>
                  <a:cubicBezTo>
                    <a:pt x="4298" y="79"/>
                    <a:pt x="4298" y="91"/>
                    <a:pt x="4286" y="115"/>
                  </a:cubicBezTo>
                  <a:lnTo>
                    <a:pt x="4227" y="222"/>
                  </a:lnTo>
                  <a:lnTo>
                    <a:pt x="0" y="7521"/>
                  </a:lnTo>
                  <a:lnTo>
                    <a:pt x="453" y="7616"/>
                  </a:lnTo>
                  <a:lnTo>
                    <a:pt x="4548" y="508"/>
                  </a:lnTo>
                  <a:lnTo>
                    <a:pt x="4608" y="389"/>
                  </a:lnTo>
                  <a:lnTo>
                    <a:pt x="4655" y="318"/>
                  </a:lnTo>
                  <a:cubicBezTo>
                    <a:pt x="4715" y="210"/>
                    <a:pt x="4667" y="79"/>
                    <a:pt x="4560" y="20"/>
                  </a:cubicBezTo>
                  <a:cubicBezTo>
                    <a:pt x="4539" y="6"/>
                    <a:pt x="4510" y="0"/>
                    <a:pt x="447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6" name="Google Shape;4106;p28"/>
            <p:cNvSpPr/>
            <p:nvPr/>
          </p:nvSpPr>
          <p:spPr>
            <a:xfrm>
              <a:off x="6337975" y="4576300"/>
              <a:ext cx="3900" cy="5375"/>
            </a:xfrm>
            <a:custGeom>
              <a:avLst/>
              <a:gdLst/>
              <a:ahLst/>
              <a:cxnLst/>
              <a:rect l="l" t="t" r="r" b="b"/>
              <a:pathLst>
                <a:path w="156" h="215" extrusionOk="0">
                  <a:moveTo>
                    <a:pt x="1" y="0"/>
                  </a:moveTo>
                  <a:lnTo>
                    <a:pt x="1" y="0"/>
                  </a:lnTo>
                  <a:cubicBezTo>
                    <a:pt x="13" y="95"/>
                    <a:pt x="72" y="179"/>
                    <a:pt x="156" y="214"/>
                  </a:cubicBezTo>
                  <a:lnTo>
                    <a:pt x="156" y="48"/>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7" name="Google Shape;4107;p28"/>
            <p:cNvSpPr/>
            <p:nvPr/>
          </p:nvSpPr>
          <p:spPr>
            <a:xfrm>
              <a:off x="6410025" y="4583425"/>
              <a:ext cx="434000" cy="80700"/>
            </a:xfrm>
            <a:custGeom>
              <a:avLst/>
              <a:gdLst/>
              <a:ahLst/>
              <a:cxnLst/>
              <a:rect l="l" t="t" r="r" b="b"/>
              <a:pathLst>
                <a:path w="17360" h="3228" extrusionOk="0">
                  <a:moveTo>
                    <a:pt x="107" y="1"/>
                  </a:moveTo>
                  <a:cubicBezTo>
                    <a:pt x="95" y="144"/>
                    <a:pt x="60" y="298"/>
                    <a:pt x="0" y="429"/>
                  </a:cubicBezTo>
                  <a:lnTo>
                    <a:pt x="12859" y="2846"/>
                  </a:lnTo>
                  <a:lnTo>
                    <a:pt x="13323" y="2930"/>
                  </a:lnTo>
                  <a:lnTo>
                    <a:pt x="14931" y="3227"/>
                  </a:lnTo>
                  <a:lnTo>
                    <a:pt x="17359" y="3227"/>
                  </a:lnTo>
                  <a:lnTo>
                    <a:pt x="13561" y="2513"/>
                  </a:lnTo>
                  <a:lnTo>
                    <a:pt x="13097" y="2418"/>
                  </a:lnTo>
                  <a:lnTo>
                    <a:pt x="10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8" name="Google Shape;4108;p28"/>
            <p:cNvSpPr/>
            <p:nvPr/>
          </p:nvSpPr>
          <p:spPr>
            <a:xfrm>
              <a:off x="5778675" y="4344125"/>
              <a:ext cx="436700" cy="105675"/>
            </a:xfrm>
            <a:custGeom>
              <a:avLst/>
              <a:gdLst/>
              <a:ahLst/>
              <a:cxnLst/>
              <a:rect l="l" t="t" r="r" b="b"/>
              <a:pathLst>
                <a:path w="17468" h="4227" extrusionOk="0">
                  <a:moveTo>
                    <a:pt x="17384" y="0"/>
                  </a:moveTo>
                  <a:lnTo>
                    <a:pt x="1" y="3786"/>
                  </a:lnTo>
                  <a:cubicBezTo>
                    <a:pt x="25" y="3905"/>
                    <a:pt x="60" y="4048"/>
                    <a:pt x="49" y="4179"/>
                  </a:cubicBezTo>
                  <a:lnTo>
                    <a:pt x="49" y="4227"/>
                  </a:lnTo>
                  <a:lnTo>
                    <a:pt x="17467" y="429"/>
                  </a:lnTo>
                  <a:cubicBezTo>
                    <a:pt x="17432" y="286"/>
                    <a:pt x="17396" y="155"/>
                    <a:pt x="1738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9" name="Google Shape;4109;p28"/>
            <p:cNvSpPr/>
            <p:nvPr/>
          </p:nvSpPr>
          <p:spPr>
            <a:xfrm>
              <a:off x="5778975" y="4449775"/>
              <a:ext cx="566475" cy="127425"/>
            </a:xfrm>
            <a:custGeom>
              <a:avLst/>
              <a:gdLst/>
              <a:ahLst/>
              <a:cxnLst/>
              <a:rect l="l" t="t" r="r" b="b"/>
              <a:pathLst>
                <a:path w="22659" h="5097" extrusionOk="0">
                  <a:moveTo>
                    <a:pt x="48" y="1"/>
                  </a:moveTo>
                  <a:cubicBezTo>
                    <a:pt x="37" y="72"/>
                    <a:pt x="13" y="132"/>
                    <a:pt x="1" y="191"/>
                  </a:cubicBezTo>
                  <a:lnTo>
                    <a:pt x="691" y="596"/>
                  </a:lnTo>
                  <a:lnTo>
                    <a:pt x="22373" y="5061"/>
                  </a:lnTo>
                  <a:lnTo>
                    <a:pt x="22539" y="5097"/>
                  </a:lnTo>
                  <a:cubicBezTo>
                    <a:pt x="22551" y="4942"/>
                    <a:pt x="22575" y="4799"/>
                    <a:pt x="22658" y="4656"/>
                  </a:cubicBezTo>
                  <a:lnTo>
                    <a:pt x="4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0" name="Google Shape;4110;p28"/>
            <p:cNvSpPr/>
            <p:nvPr/>
          </p:nvSpPr>
          <p:spPr>
            <a:xfrm>
              <a:off x="6395425" y="4603375"/>
              <a:ext cx="42600" cy="60750"/>
            </a:xfrm>
            <a:custGeom>
              <a:avLst/>
              <a:gdLst/>
              <a:ahLst/>
              <a:cxnLst/>
              <a:rect l="l" t="t" r="r" b="b"/>
              <a:pathLst>
                <a:path w="1704" h="2430" extrusionOk="0">
                  <a:moveTo>
                    <a:pt x="346" y="0"/>
                  </a:moveTo>
                  <a:cubicBezTo>
                    <a:pt x="239" y="120"/>
                    <a:pt x="144" y="215"/>
                    <a:pt x="1" y="286"/>
                  </a:cubicBezTo>
                  <a:lnTo>
                    <a:pt x="1191" y="2429"/>
                  </a:lnTo>
                  <a:lnTo>
                    <a:pt x="1703" y="2429"/>
                  </a:ln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1" name="Google Shape;4111;p28"/>
            <p:cNvSpPr/>
            <p:nvPr/>
          </p:nvSpPr>
          <p:spPr>
            <a:xfrm>
              <a:off x="6271300" y="4385800"/>
              <a:ext cx="100350" cy="163725"/>
            </a:xfrm>
            <a:custGeom>
              <a:avLst/>
              <a:gdLst/>
              <a:ahLst/>
              <a:cxnLst/>
              <a:rect l="l" t="t" r="r" b="b"/>
              <a:pathLst>
                <a:path w="4014" h="6549" extrusionOk="0">
                  <a:moveTo>
                    <a:pt x="429" y="0"/>
                  </a:moveTo>
                  <a:cubicBezTo>
                    <a:pt x="298" y="60"/>
                    <a:pt x="144" y="107"/>
                    <a:pt x="1" y="131"/>
                  </a:cubicBezTo>
                  <a:lnTo>
                    <a:pt x="3585" y="6548"/>
                  </a:lnTo>
                  <a:cubicBezTo>
                    <a:pt x="3716" y="6477"/>
                    <a:pt x="3870" y="6429"/>
                    <a:pt x="4013" y="6406"/>
                  </a:cubicBezTo>
                  <a:lnTo>
                    <a:pt x="42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2" name="Google Shape;4112;p28"/>
            <p:cNvSpPr/>
            <p:nvPr/>
          </p:nvSpPr>
          <p:spPr>
            <a:xfrm>
              <a:off x="5772725" y="4454250"/>
              <a:ext cx="364950" cy="209875"/>
            </a:xfrm>
            <a:custGeom>
              <a:avLst/>
              <a:gdLst/>
              <a:ahLst/>
              <a:cxnLst/>
              <a:rect l="l" t="t" r="r" b="b"/>
              <a:pathLst>
                <a:path w="14598" h="8395" extrusionOk="0">
                  <a:moveTo>
                    <a:pt x="239" y="0"/>
                  </a:moveTo>
                  <a:cubicBezTo>
                    <a:pt x="179" y="155"/>
                    <a:pt x="108" y="286"/>
                    <a:pt x="1" y="393"/>
                  </a:cubicBezTo>
                  <a:lnTo>
                    <a:pt x="13705" y="8394"/>
                  </a:lnTo>
                  <a:lnTo>
                    <a:pt x="14598" y="8394"/>
                  </a:lnTo>
                  <a:lnTo>
                    <a:pt x="918" y="417"/>
                  </a:lnTo>
                  <a:lnTo>
                    <a:pt x="23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3" name="Google Shape;4113;p28"/>
            <p:cNvSpPr/>
            <p:nvPr/>
          </p:nvSpPr>
          <p:spPr>
            <a:xfrm>
              <a:off x="6341850" y="4544475"/>
              <a:ext cx="72350" cy="71050"/>
            </a:xfrm>
            <a:custGeom>
              <a:avLst/>
              <a:gdLst/>
              <a:ahLst/>
              <a:cxnLst/>
              <a:rect l="l" t="t" r="r" b="b"/>
              <a:pathLst>
                <a:path w="2894" h="2842" extrusionOk="0">
                  <a:moveTo>
                    <a:pt x="1417" y="1"/>
                  </a:moveTo>
                  <a:cubicBezTo>
                    <a:pt x="1338" y="1"/>
                    <a:pt x="1261" y="15"/>
                    <a:pt x="1179" y="23"/>
                  </a:cubicBezTo>
                  <a:cubicBezTo>
                    <a:pt x="1036" y="59"/>
                    <a:pt x="882" y="94"/>
                    <a:pt x="751" y="166"/>
                  </a:cubicBezTo>
                  <a:cubicBezTo>
                    <a:pt x="465" y="321"/>
                    <a:pt x="239" y="559"/>
                    <a:pt x="108" y="856"/>
                  </a:cubicBezTo>
                  <a:cubicBezTo>
                    <a:pt x="60" y="987"/>
                    <a:pt x="24" y="1142"/>
                    <a:pt x="1" y="1285"/>
                  </a:cubicBezTo>
                  <a:lnTo>
                    <a:pt x="1" y="1297"/>
                  </a:lnTo>
                  <a:lnTo>
                    <a:pt x="1" y="1464"/>
                  </a:lnTo>
                  <a:cubicBezTo>
                    <a:pt x="36" y="2178"/>
                    <a:pt x="584" y="2773"/>
                    <a:pt x="1298" y="2833"/>
                  </a:cubicBezTo>
                  <a:cubicBezTo>
                    <a:pt x="1351" y="2839"/>
                    <a:pt x="1403" y="2842"/>
                    <a:pt x="1455" y="2842"/>
                  </a:cubicBezTo>
                  <a:cubicBezTo>
                    <a:pt x="1707" y="2842"/>
                    <a:pt x="1946" y="2771"/>
                    <a:pt x="2144" y="2642"/>
                  </a:cubicBezTo>
                  <a:cubicBezTo>
                    <a:pt x="2287" y="2571"/>
                    <a:pt x="2382" y="2476"/>
                    <a:pt x="2489" y="2345"/>
                  </a:cubicBezTo>
                  <a:cubicBezTo>
                    <a:pt x="2584" y="2225"/>
                    <a:pt x="2656" y="2106"/>
                    <a:pt x="2715" y="1975"/>
                  </a:cubicBezTo>
                  <a:cubicBezTo>
                    <a:pt x="2775" y="1833"/>
                    <a:pt x="2799" y="1690"/>
                    <a:pt x="2822" y="1535"/>
                  </a:cubicBezTo>
                  <a:cubicBezTo>
                    <a:pt x="2894" y="761"/>
                    <a:pt x="2310" y="82"/>
                    <a:pt x="1525" y="11"/>
                  </a:cubicBezTo>
                  <a:cubicBezTo>
                    <a:pt x="1488" y="4"/>
                    <a:pt x="1452" y="1"/>
                    <a:pt x="141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4" name="Google Shape;4114;p28"/>
            <p:cNvSpPr/>
            <p:nvPr/>
          </p:nvSpPr>
          <p:spPr>
            <a:xfrm>
              <a:off x="6212375" y="4289200"/>
              <a:ext cx="100625" cy="100600"/>
            </a:xfrm>
            <a:custGeom>
              <a:avLst/>
              <a:gdLst/>
              <a:ahLst/>
              <a:cxnLst/>
              <a:rect l="l" t="t" r="r" b="b"/>
              <a:pathLst>
                <a:path w="4025" h="4024" extrusionOk="0">
                  <a:moveTo>
                    <a:pt x="2038" y="1"/>
                  </a:moveTo>
                  <a:cubicBezTo>
                    <a:pt x="1006" y="1"/>
                    <a:pt x="115" y="796"/>
                    <a:pt x="24" y="1840"/>
                  </a:cubicBezTo>
                  <a:cubicBezTo>
                    <a:pt x="0" y="1959"/>
                    <a:pt x="0" y="2078"/>
                    <a:pt x="24" y="2197"/>
                  </a:cubicBezTo>
                  <a:cubicBezTo>
                    <a:pt x="36" y="2352"/>
                    <a:pt x="60" y="2495"/>
                    <a:pt x="108" y="2626"/>
                  </a:cubicBezTo>
                  <a:cubicBezTo>
                    <a:pt x="358" y="3376"/>
                    <a:pt x="1036" y="3935"/>
                    <a:pt x="1846" y="4019"/>
                  </a:cubicBezTo>
                  <a:cubicBezTo>
                    <a:pt x="1890" y="4022"/>
                    <a:pt x="1934" y="4023"/>
                    <a:pt x="1978" y="4023"/>
                  </a:cubicBezTo>
                  <a:cubicBezTo>
                    <a:pt x="2107" y="4023"/>
                    <a:pt x="2230" y="4010"/>
                    <a:pt x="2346" y="3983"/>
                  </a:cubicBezTo>
                  <a:cubicBezTo>
                    <a:pt x="2501" y="3971"/>
                    <a:pt x="2655" y="3924"/>
                    <a:pt x="2786" y="3864"/>
                  </a:cubicBezTo>
                  <a:cubicBezTo>
                    <a:pt x="3417" y="3602"/>
                    <a:pt x="3894" y="3031"/>
                    <a:pt x="4013" y="2328"/>
                  </a:cubicBezTo>
                  <a:cubicBezTo>
                    <a:pt x="4013" y="2292"/>
                    <a:pt x="4025" y="2233"/>
                    <a:pt x="4025" y="2185"/>
                  </a:cubicBezTo>
                  <a:lnTo>
                    <a:pt x="4025" y="1899"/>
                  </a:lnTo>
                  <a:cubicBezTo>
                    <a:pt x="3989" y="1578"/>
                    <a:pt x="3906" y="1257"/>
                    <a:pt x="3739" y="995"/>
                  </a:cubicBezTo>
                  <a:cubicBezTo>
                    <a:pt x="3667" y="864"/>
                    <a:pt x="3572" y="745"/>
                    <a:pt x="3465" y="637"/>
                  </a:cubicBezTo>
                  <a:cubicBezTo>
                    <a:pt x="3144" y="292"/>
                    <a:pt x="2703" y="54"/>
                    <a:pt x="2191" y="6"/>
                  </a:cubicBezTo>
                  <a:cubicBezTo>
                    <a:pt x="2140" y="2"/>
                    <a:pt x="2089" y="1"/>
                    <a:pt x="203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5" name="Google Shape;4115;p28"/>
            <p:cNvSpPr/>
            <p:nvPr/>
          </p:nvSpPr>
          <p:spPr>
            <a:xfrm>
              <a:off x="6886575" y="1575550"/>
              <a:ext cx="19050" cy="17950"/>
            </a:xfrm>
            <a:custGeom>
              <a:avLst/>
              <a:gdLst/>
              <a:ahLst/>
              <a:cxnLst/>
              <a:rect l="l" t="t" r="r" b="b"/>
              <a:pathLst>
                <a:path w="762" h="718" extrusionOk="0">
                  <a:moveTo>
                    <a:pt x="367" y="0"/>
                  </a:moveTo>
                  <a:cubicBezTo>
                    <a:pt x="308" y="0"/>
                    <a:pt x="251" y="22"/>
                    <a:pt x="202" y="51"/>
                  </a:cubicBezTo>
                  <a:cubicBezTo>
                    <a:pt x="95" y="111"/>
                    <a:pt x="36" y="206"/>
                    <a:pt x="24" y="325"/>
                  </a:cubicBezTo>
                  <a:cubicBezTo>
                    <a:pt x="0" y="539"/>
                    <a:pt x="155" y="706"/>
                    <a:pt x="345" y="718"/>
                  </a:cubicBezTo>
                  <a:cubicBezTo>
                    <a:pt x="405" y="718"/>
                    <a:pt x="464" y="706"/>
                    <a:pt x="512" y="682"/>
                  </a:cubicBezTo>
                  <a:cubicBezTo>
                    <a:pt x="631" y="646"/>
                    <a:pt x="714" y="539"/>
                    <a:pt x="738" y="384"/>
                  </a:cubicBezTo>
                  <a:cubicBezTo>
                    <a:pt x="762" y="194"/>
                    <a:pt x="595" y="15"/>
                    <a:pt x="405" y="3"/>
                  </a:cubicBezTo>
                  <a:cubicBezTo>
                    <a:pt x="392" y="1"/>
                    <a:pt x="380" y="0"/>
                    <a:pt x="3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6" name="Google Shape;4116;p28"/>
            <p:cNvSpPr/>
            <p:nvPr/>
          </p:nvSpPr>
          <p:spPr>
            <a:xfrm>
              <a:off x="6612725" y="2909675"/>
              <a:ext cx="36925" cy="36225"/>
            </a:xfrm>
            <a:custGeom>
              <a:avLst/>
              <a:gdLst/>
              <a:ahLst/>
              <a:cxnLst/>
              <a:rect l="l" t="t" r="r" b="b"/>
              <a:pathLst>
                <a:path w="1477" h="1449" extrusionOk="0">
                  <a:moveTo>
                    <a:pt x="765" y="1"/>
                  </a:moveTo>
                  <a:cubicBezTo>
                    <a:pt x="380" y="1"/>
                    <a:pt x="59" y="291"/>
                    <a:pt x="36" y="669"/>
                  </a:cubicBezTo>
                  <a:cubicBezTo>
                    <a:pt x="0" y="1074"/>
                    <a:pt x="298" y="1419"/>
                    <a:pt x="703" y="1443"/>
                  </a:cubicBezTo>
                  <a:cubicBezTo>
                    <a:pt x="732" y="1446"/>
                    <a:pt x="761" y="1448"/>
                    <a:pt x="790" y="1448"/>
                  </a:cubicBezTo>
                  <a:cubicBezTo>
                    <a:pt x="1039" y="1448"/>
                    <a:pt x="1252" y="1312"/>
                    <a:pt x="1369" y="1109"/>
                  </a:cubicBezTo>
                  <a:cubicBezTo>
                    <a:pt x="1429" y="1014"/>
                    <a:pt x="1465" y="907"/>
                    <a:pt x="1477" y="788"/>
                  </a:cubicBezTo>
                  <a:cubicBezTo>
                    <a:pt x="1477" y="752"/>
                    <a:pt x="1477" y="705"/>
                    <a:pt x="1465" y="657"/>
                  </a:cubicBezTo>
                  <a:lnTo>
                    <a:pt x="1465" y="645"/>
                  </a:lnTo>
                  <a:cubicBezTo>
                    <a:pt x="1417" y="312"/>
                    <a:pt x="1167" y="38"/>
                    <a:pt x="810" y="2"/>
                  </a:cubicBezTo>
                  <a:cubicBezTo>
                    <a:pt x="795" y="1"/>
                    <a:pt x="780" y="1"/>
                    <a:pt x="7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7" name="Google Shape;4117;p28"/>
            <p:cNvSpPr/>
            <p:nvPr/>
          </p:nvSpPr>
          <p:spPr>
            <a:xfrm>
              <a:off x="6607950" y="4033250"/>
              <a:ext cx="50925" cy="50550"/>
            </a:xfrm>
            <a:custGeom>
              <a:avLst/>
              <a:gdLst/>
              <a:ahLst/>
              <a:cxnLst/>
              <a:rect l="l" t="t" r="r" b="b"/>
              <a:pathLst>
                <a:path w="2037" h="2022" extrusionOk="0">
                  <a:moveTo>
                    <a:pt x="1019" y="1"/>
                  </a:moveTo>
                  <a:cubicBezTo>
                    <a:pt x="930" y="1"/>
                    <a:pt x="843" y="14"/>
                    <a:pt x="763" y="41"/>
                  </a:cubicBezTo>
                  <a:cubicBezTo>
                    <a:pt x="358" y="148"/>
                    <a:pt x="48" y="505"/>
                    <a:pt x="13" y="934"/>
                  </a:cubicBezTo>
                  <a:cubicBezTo>
                    <a:pt x="1" y="1124"/>
                    <a:pt x="25" y="1291"/>
                    <a:pt x="108" y="1458"/>
                  </a:cubicBezTo>
                  <a:cubicBezTo>
                    <a:pt x="179" y="1600"/>
                    <a:pt x="275" y="1720"/>
                    <a:pt x="394" y="1815"/>
                  </a:cubicBezTo>
                  <a:cubicBezTo>
                    <a:pt x="537" y="1934"/>
                    <a:pt x="727" y="2005"/>
                    <a:pt x="941" y="2017"/>
                  </a:cubicBezTo>
                  <a:cubicBezTo>
                    <a:pt x="969" y="2020"/>
                    <a:pt x="997" y="2021"/>
                    <a:pt x="1024" y="2021"/>
                  </a:cubicBezTo>
                  <a:cubicBezTo>
                    <a:pt x="1110" y="2021"/>
                    <a:pt x="1187" y="2006"/>
                    <a:pt x="1251" y="1970"/>
                  </a:cubicBezTo>
                  <a:cubicBezTo>
                    <a:pt x="1406" y="1946"/>
                    <a:pt x="1537" y="1874"/>
                    <a:pt x="1656" y="1779"/>
                  </a:cubicBezTo>
                  <a:cubicBezTo>
                    <a:pt x="1775" y="1696"/>
                    <a:pt x="1858" y="1589"/>
                    <a:pt x="1918" y="1470"/>
                  </a:cubicBezTo>
                  <a:cubicBezTo>
                    <a:pt x="1977" y="1350"/>
                    <a:pt x="2013" y="1219"/>
                    <a:pt x="2025" y="1077"/>
                  </a:cubicBezTo>
                  <a:cubicBezTo>
                    <a:pt x="2037" y="874"/>
                    <a:pt x="2001" y="660"/>
                    <a:pt x="1894" y="505"/>
                  </a:cubicBezTo>
                  <a:cubicBezTo>
                    <a:pt x="1799" y="362"/>
                    <a:pt x="1703" y="267"/>
                    <a:pt x="1584" y="172"/>
                  </a:cubicBezTo>
                  <a:cubicBezTo>
                    <a:pt x="1465" y="100"/>
                    <a:pt x="1346" y="53"/>
                    <a:pt x="1203" y="29"/>
                  </a:cubicBezTo>
                  <a:cubicBezTo>
                    <a:pt x="1179" y="29"/>
                    <a:pt x="1132" y="5"/>
                    <a:pt x="1108" y="5"/>
                  </a:cubicBezTo>
                  <a:cubicBezTo>
                    <a:pt x="1078" y="2"/>
                    <a:pt x="1049" y="1"/>
                    <a:pt x="101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8" name="Google Shape;4118;p28"/>
            <p:cNvSpPr/>
            <p:nvPr/>
          </p:nvSpPr>
          <p:spPr>
            <a:xfrm>
              <a:off x="6996400" y="4166875"/>
              <a:ext cx="36325" cy="36000"/>
            </a:xfrm>
            <a:custGeom>
              <a:avLst/>
              <a:gdLst/>
              <a:ahLst/>
              <a:cxnLst/>
              <a:rect l="l" t="t" r="r" b="b"/>
              <a:pathLst>
                <a:path w="1453" h="1440" extrusionOk="0">
                  <a:moveTo>
                    <a:pt x="733" y="1"/>
                  </a:moveTo>
                  <a:cubicBezTo>
                    <a:pt x="700" y="1"/>
                    <a:pt x="671" y="6"/>
                    <a:pt x="631" y="6"/>
                  </a:cubicBezTo>
                  <a:cubicBezTo>
                    <a:pt x="465" y="18"/>
                    <a:pt x="334" y="101"/>
                    <a:pt x="227" y="196"/>
                  </a:cubicBezTo>
                  <a:cubicBezTo>
                    <a:pt x="119" y="304"/>
                    <a:pt x="60" y="423"/>
                    <a:pt x="36" y="577"/>
                  </a:cubicBezTo>
                  <a:cubicBezTo>
                    <a:pt x="36" y="601"/>
                    <a:pt x="12" y="613"/>
                    <a:pt x="12" y="649"/>
                  </a:cubicBezTo>
                  <a:cubicBezTo>
                    <a:pt x="0" y="780"/>
                    <a:pt x="36" y="899"/>
                    <a:pt x="84" y="1030"/>
                  </a:cubicBezTo>
                  <a:cubicBezTo>
                    <a:pt x="191" y="1256"/>
                    <a:pt x="405" y="1423"/>
                    <a:pt x="667" y="1435"/>
                  </a:cubicBezTo>
                  <a:cubicBezTo>
                    <a:pt x="696" y="1438"/>
                    <a:pt x="724" y="1440"/>
                    <a:pt x="752" y="1440"/>
                  </a:cubicBezTo>
                  <a:cubicBezTo>
                    <a:pt x="1119" y="1440"/>
                    <a:pt x="1419" y="1156"/>
                    <a:pt x="1441" y="780"/>
                  </a:cubicBezTo>
                  <a:cubicBezTo>
                    <a:pt x="1453" y="399"/>
                    <a:pt x="1155" y="42"/>
                    <a:pt x="786" y="6"/>
                  </a:cubicBezTo>
                  <a:cubicBezTo>
                    <a:pt x="766" y="2"/>
                    <a:pt x="749" y="1"/>
                    <a:pt x="73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9" name="Google Shape;4119;p28"/>
            <p:cNvSpPr/>
            <p:nvPr/>
          </p:nvSpPr>
          <p:spPr>
            <a:xfrm>
              <a:off x="6710350" y="4394000"/>
              <a:ext cx="37225" cy="35950"/>
            </a:xfrm>
            <a:custGeom>
              <a:avLst/>
              <a:gdLst/>
              <a:ahLst/>
              <a:cxnLst/>
              <a:rect l="l" t="t" r="r" b="b"/>
              <a:pathLst>
                <a:path w="1489" h="1438" extrusionOk="0">
                  <a:moveTo>
                    <a:pt x="737" y="0"/>
                  </a:moveTo>
                  <a:cubicBezTo>
                    <a:pt x="370" y="0"/>
                    <a:pt x="70" y="284"/>
                    <a:pt x="48" y="660"/>
                  </a:cubicBezTo>
                  <a:cubicBezTo>
                    <a:pt x="1" y="1053"/>
                    <a:pt x="298" y="1398"/>
                    <a:pt x="703" y="1434"/>
                  </a:cubicBezTo>
                  <a:cubicBezTo>
                    <a:pt x="724" y="1436"/>
                    <a:pt x="746" y="1437"/>
                    <a:pt x="767" y="1437"/>
                  </a:cubicBezTo>
                  <a:cubicBezTo>
                    <a:pt x="1133" y="1437"/>
                    <a:pt x="1443" y="1151"/>
                    <a:pt x="1477" y="779"/>
                  </a:cubicBezTo>
                  <a:cubicBezTo>
                    <a:pt x="1489" y="386"/>
                    <a:pt x="1203" y="41"/>
                    <a:pt x="822" y="5"/>
                  </a:cubicBezTo>
                  <a:cubicBezTo>
                    <a:pt x="793" y="2"/>
                    <a:pt x="765" y="0"/>
                    <a:pt x="73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0" name="Google Shape;4120;p28"/>
            <p:cNvSpPr/>
            <p:nvPr/>
          </p:nvSpPr>
          <p:spPr>
            <a:xfrm>
              <a:off x="6609750" y="3484075"/>
              <a:ext cx="35725" cy="35675"/>
            </a:xfrm>
            <a:custGeom>
              <a:avLst/>
              <a:gdLst/>
              <a:ahLst/>
              <a:cxnLst/>
              <a:rect l="l" t="t" r="r" b="b"/>
              <a:pathLst>
                <a:path w="1429" h="1427" extrusionOk="0">
                  <a:moveTo>
                    <a:pt x="700" y="1"/>
                  </a:moveTo>
                  <a:cubicBezTo>
                    <a:pt x="418" y="1"/>
                    <a:pt x="158" y="184"/>
                    <a:pt x="60" y="458"/>
                  </a:cubicBezTo>
                  <a:cubicBezTo>
                    <a:pt x="48" y="517"/>
                    <a:pt x="24" y="577"/>
                    <a:pt x="24" y="648"/>
                  </a:cubicBezTo>
                  <a:cubicBezTo>
                    <a:pt x="0" y="755"/>
                    <a:pt x="36" y="850"/>
                    <a:pt x="60" y="958"/>
                  </a:cubicBezTo>
                  <a:cubicBezTo>
                    <a:pt x="84" y="993"/>
                    <a:pt x="84" y="1005"/>
                    <a:pt x="95" y="1041"/>
                  </a:cubicBezTo>
                  <a:cubicBezTo>
                    <a:pt x="155" y="1172"/>
                    <a:pt x="274" y="1279"/>
                    <a:pt x="405" y="1350"/>
                  </a:cubicBezTo>
                  <a:cubicBezTo>
                    <a:pt x="417" y="1362"/>
                    <a:pt x="453" y="1362"/>
                    <a:pt x="465" y="1374"/>
                  </a:cubicBezTo>
                  <a:cubicBezTo>
                    <a:pt x="524" y="1398"/>
                    <a:pt x="584" y="1422"/>
                    <a:pt x="655" y="1422"/>
                  </a:cubicBezTo>
                  <a:cubicBezTo>
                    <a:pt x="683" y="1425"/>
                    <a:pt x="710" y="1427"/>
                    <a:pt x="736" y="1427"/>
                  </a:cubicBezTo>
                  <a:cubicBezTo>
                    <a:pt x="799" y="1427"/>
                    <a:pt x="858" y="1418"/>
                    <a:pt x="917" y="1410"/>
                  </a:cubicBezTo>
                  <a:cubicBezTo>
                    <a:pt x="1036" y="1374"/>
                    <a:pt x="1155" y="1315"/>
                    <a:pt x="1227" y="1243"/>
                  </a:cubicBezTo>
                  <a:lnTo>
                    <a:pt x="1238" y="1231"/>
                  </a:lnTo>
                  <a:cubicBezTo>
                    <a:pt x="1346" y="1112"/>
                    <a:pt x="1417" y="958"/>
                    <a:pt x="1429" y="779"/>
                  </a:cubicBezTo>
                  <a:cubicBezTo>
                    <a:pt x="1429" y="684"/>
                    <a:pt x="1429" y="600"/>
                    <a:pt x="1405" y="517"/>
                  </a:cubicBezTo>
                  <a:cubicBezTo>
                    <a:pt x="1358" y="362"/>
                    <a:pt x="1262" y="231"/>
                    <a:pt x="1143" y="148"/>
                  </a:cubicBezTo>
                  <a:cubicBezTo>
                    <a:pt x="1048" y="65"/>
                    <a:pt x="917" y="29"/>
                    <a:pt x="774" y="5"/>
                  </a:cubicBezTo>
                  <a:cubicBezTo>
                    <a:pt x="749" y="2"/>
                    <a:pt x="724" y="1"/>
                    <a:pt x="70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1" name="Google Shape;4121;p28"/>
            <p:cNvSpPr/>
            <p:nvPr/>
          </p:nvSpPr>
          <p:spPr>
            <a:xfrm>
              <a:off x="7027050" y="3205875"/>
              <a:ext cx="8950" cy="31275"/>
            </a:xfrm>
            <a:custGeom>
              <a:avLst/>
              <a:gdLst/>
              <a:ahLst/>
              <a:cxnLst/>
              <a:rect l="l" t="t" r="r" b="b"/>
              <a:pathLst>
                <a:path w="358" h="1251" extrusionOk="0">
                  <a:moveTo>
                    <a:pt x="358" y="1"/>
                  </a:moveTo>
                  <a:cubicBezTo>
                    <a:pt x="334" y="25"/>
                    <a:pt x="310" y="36"/>
                    <a:pt x="298" y="48"/>
                  </a:cubicBezTo>
                  <a:cubicBezTo>
                    <a:pt x="132" y="167"/>
                    <a:pt x="13" y="346"/>
                    <a:pt x="1" y="572"/>
                  </a:cubicBezTo>
                  <a:cubicBezTo>
                    <a:pt x="1" y="656"/>
                    <a:pt x="1" y="751"/>
                    <a:pt x="25" y="834"/>
                  </a:cubicBezTo>
                  <a:cubicBezTo>
                    <a:pt x="72" y="989"/>
                    <a:pt x="179" y="1108"/>
                    <a:pt x="275" y="1215"/>
                  </a:cubicBezTo>
                  <a:cubicBezTo>
                    <a:pt x="310" y="1227"/>
                    <a:pt x="322" y="1239"/>
                    <a:pt x="358" y="1251"/>
                  </a:cubicBezTo>
                  <a:lnTo>
                    <a:pt x="358" y="1"/>
                  </a:ln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2" name="Google Shape;4122;p28"/>
            <p:cNvSpPr/>
            <p:nvPr/>
          </p:nvSpPr>
          <p:spPr>
            <a:xfrm>
              <a:off x="6923175" y="1659900"/>
              <a:ext cx="35750" cy="35150"/>
            </a:xfrm>
            <a:custGeom>
              <a:avLst/>
              <a:gdLst/>
              <a:ahLst/>
              <a:cxnLst/>
              <a:rect l="l" t="t" r="r" b="b"/>
              <a:pathLst>
                <a:path w="1430" h="1406" extrusionOk="0">
                  <a:moveTo>
                    <a:pt x="681" y="1"/>
                  </a:moveTo>
                  <a:cubicBezTo>
                    <a:pt x="607" y="1"/>
                    <a:pt x="536" y="18"/>
                    <a:pt x="477" y="35"/>
                  </a:cubicBezTo>
                  <a:cubicBezTo>
                    <a:pt x="227" y="130"/>
                    <a:pt x="24" y="344"/>
                    <a:pt x="12" y="642"/>
                  </a:cubicBezTo>
                  <a:cubicBezTo>
                    <a:pt x="0" y="844"/>
                    <a:pt x="60" y="1035"/>
                    <a:pt x="179" y="1166"/>
                  </a:cubicBezTo>
                  <a:cubicBezTo>
                    <a:pt x="262" y="1285"/>
                    <a:pt x="405" y="1356"/>
                    <a:pt x="548" y="1392"/>
                  </a:cubicBezTo>
                  <a:cubicBezTo>
                    <a:pt x="584" y="1392"/>
                    <a:pt x="608" y="1404"/>
                    <a:pt x="655" y="1404"/>
                  </a:cubicBezTo>
                  <a:cubicBezTo>
                    <a:pt x="677" y="1405"/>
                    <a:pt x="698" y="1406"/>
                    <a:pt x="720" y="1406"/>
                  </a:cubicBezTo>
                  <a:cubicBezTo>
                    <a:pt x="874" y="1406"/>
                    <a:pt x="1016" y="1367"/>
                    <a:pt x="1132" y="1273"/>
                  </a:cubicBezTo>
                  <a:cubicBezTo>
                    <a:pt x="1263" y="1178"/>
                    <a:pt x="1370" y="1023"/>
                    <a:pt x="1394" y="844"/>
                  </a:cubicBezTo>
                  <a:cubicBezTo>
                    <a:pt x="1394" y="820"/>
                    <a:pt x="1417" y="797"/>
                    <a:pt x="1417" y="761"/>
                  </a:cubicBezTo>
                  <a:cubicBezTo>
                    <a:pt x="1429" y="546"/>
                    <a:pt x="1334" y="332"/>
                    <a:pt x="1191" y="189"/>
                  </a:cubicBezTo>
                  <a:cubicBezTo>
                    <a:pt x="1132" y="130"/>
                    <a:pt x="1060" y="82"/>
                    <a:pt x="977" y="46"/>
                  </a:cubicBezTo>
                  <a:cubicBezTo>
                    <a:pt x="917" y="35"/>
                    <a:pt x="846" y="11"/>
                    <a:pt x="774" y="11"/>
                  </a:cubicBezTo>
                  <a:cubicBezTo>
                    <a:pt x="743" y="4"/>
                    <a:pt x="712" y="1"/>
                    <a:pt x="68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3" name="Google Shape;4123;p28"/>
            <p:cNvSpPr/>
            <p:nvPr/>
          </p:nvSpPr>
          <p:spPr>
            <a:xfrm>
              <a:off x="6526400" y="2260750"/>
              <a:ext cx="36625" cy="35900"/>
            </a:xfrm>
            <a:custGeom>
              <a:avLst/>
              <a:gdLst/>
              <a:ahLst/>
              <a:cxnLst/>
              <a:rect l="l" t="t" r="r" b="b"/>
              <a:pathLst>
                <a:path w="1465" h="1436" extrusionOk="0">
                  <a:moveTo>
                    <a:pt x="756" y="1"/>
                  </a:moveTo>
                  <a:cubicBezTo>
                    <a:pt x="382" y="1"/>
                    <a:pt x="82" y="287"/>
                    <a:pt x="48" y="658"/>
                  </a:cubicBezTo>
                  <a:cubicBezTo>
                    <a:pt x="0" y="1063"/>
                    <a:pt x="298" y="1408"/>
                    <a:pt x="703" y="1432"/>
                  </a:cubicBezTo>
                  <a:cubicBezTo>
                    <a:pt x="727" y="1435"/>
                    <a:pt x="751" y="1436"/>
                    <a:pt x="775" y="1436"/>
                  </a:cubicBezTo>
                  <a:cubicBezTo>
                    <a:pt x="986" y="1436"/>
                    <a:pt x="1182" y="1343"/>
                    <a:pt x="1310" y="1182"/>
                  </a:cubicBezTo>
                  <a:cubicBezTo>
                    <a:pt x="1405" y="1075"/>
                    <a:pt x="1465" y="944"/>
                    <a:pt x="1465" y="765"/>
                  </a:cubicBezTo>
                  <a:lnTo>
                    <a:pt x="1465" y="754"/>
                  </a:lnTo>
                  <a:lnTo>
                    <a:pt x="1465" y="682"/>
                  </a:lnTo>
                  <a:cubicBezTo>
                    <a:pt x="1453" y="515"/>
                    <a:pt x="1393" y="384"/>
                    <a:pt x="1298" y="265"/>
                  </a:cubicBezTo>
                  <a:cubicBezTo>
                    <a:pt x="1179" y="123"/>
                    <a:pt x="1012" y="27"/>
                    <a:pt x="822" y="3"/>
                  </a:cubicBezTo>
                  <a:cubicBezTo>
                    <a:pt x="800" y="2"/>
                    <a:pt x="778" y="1"/>
                    <a:pt x="75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4" name="Google Shape;4124;p28"/>
            <p:cNvSpPr/>
            <p:nvPr/>
          </p:nvSpPr>
          <p:spPr>
            <a:xfrm>
              <a:off x="5728375" y="4421425"/>
              <a:ext cx="51825" cy="50475"/>
            </a:xfrm>
            <a:custGeom>
              <a:avLst/>
              <a:gdLst/>
              <a:ahLst/>
              <a:cxnLst/>
              <a:rect l="l" t="t" r="r" b="b"/>
              <a:pathLst>
                <a:path w="2073" h="2019" extrusionOk="0">
                  <a:moveTo>
                    <a:pt x="1045" y="0"/>
                  </a:moveTo>
                  <a:cubicBezTo>
                    <a:pt x="521" y="0"/>
                    <a:pt x="71" y="402"/>
                    <a:pt x="48" y="932"/>
                  </a:cubicBezTo>
                  <a:cubicBezTo>
                    <a:pt x="1" y="1492"/>
                    <a:pt x="418" y="1980"/>
                    <a:pt x="965" y="2016"/>
                  </a:cubicBezTo>
                  <a:cubicBezTo>
                    <a:pt x="992" y="2018"/>
                    <a:pt x="1019" y="2019"/>
                    <a:pt x="1046" y="2019"/>
                  </a:cubicBezTo>
                  <a:cubicBezTo>
                    <a:pt x="1333" y="2019"/>
                    <a:pt x="1579" y="1903"/>
                    <a:pt x="1775" y="1718"/>
                  </a:cubicBezTo>
                  <a:cubicBezTo>
                    <a:pt x="1870" y="1611"/>
                    <a:pt x="1965" y="1480"/>
                    <a:pt x="2013" y="1325"/>
                  </a:cubicBezTo>
                  <a:cubicBezTo>
                    <a:pt x="2037" y="1266"/>
                    <a:pt x="2037" y="1194"/>
                    <a:pt x="2061" y="1135"/>
                  </a:cubicBezTo>
                  <a:lnTo>
                    <a:pt x="2061" y="1123"/>
                  </a:lnTo>
                  <a:lnTo>
                    <a:pt x="2061" y="1075"/>
                  </a:lnTo>
                  <a:cubicBezTo>
                    <a:pt x="2072" y="944"/>
                    <a:pt x="2061" y="813"/>
                    <a:pt x="2013" y="671"/>
                  </a:cubicBezTo>
                  <a:cubicBezTo>
                    <a:pt x="1977" y="599"/>
                    <a:pt x="1942" y="528"/>
                    <a:pt x="1894" y="456"/>
                  </a:cubicBezTo>
                  <a:cubicBezTo>
                    <a:pt x="1822" y="337"/>
                    <a:pt x="1703" y="218"/>
                    <a:pt x="1561" y="135"/>
                  </a:cubicBezTo>
                  <a:cubicBezTo>
                    <a:pt x="1430" y="63"/>
                    <a:pt x="1275" y="16"/>
                    <a:pt x="1132" y="4"/>
                  </a:cubicBezTo>
                  <a:cubicBezTo>
                    <a:pt x="1103" y="1"/>
                    <a:pt x="1074" y="0"/>
                    <a:pt x="104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5" name="Google Shape;4125;p28"/>
            <p:cNvSpPr/>
            <p:nvPr/>
          </p:nvSpPr>
          <p:spPr>
            <a:xfrm>
              <a:off x="6710950" y="4235475"/>
              <a:ext cx="20850" cy="20600"/>
            </a:xfrm>
            <a:custGeom>
              <a:avLst/>
              <a:gdLst/>
              <a:ahLst/>
              <a:cxnLst/>
              <a:rect l="l" t="t" r="r" b="b"/>
              <a:pathLst>
                <a:path w="834" h="824" extrusionOk="0">
                  <a:moveTo>
                    <a:pt x="405" y="0"/>
                  </a:moveTo>
                  <a:cubicBezTo>
                    <a:pt x="203" y="0"/>
                    <a:pt x="24" y="155"/>
                    <a:pt x="0" y="369"/>
                  </a:cubicBezTo>
                  <a:lnTo>
                    <a:pt x="0" y="417"/>
                  </a:lnTo>
                  <a:cubicBezTo>
                    <a:pt x="24" y="608"/>
                    <a:pt x="143" y="762"/>
                    <a:pt x="322" y="810"/>
                  </a:cubicBezTo>
                  <a:cubicBezTo>
                    <a:pt x="334" y="822"/>
                    <a:pt x="358" y="822"/>
                    <a:pt x="381" y="822"/>
                  </a:cubicBezTo>
                  <a:cubicBezTo>
                    <a:pt x="394" y="823"/>
                    <a:pt x="406" y="824"/>
                    <a:pt x="418" y="824"/>
                  </a:cubicBezTo>
                  <a:cubicBezTo>
                    <a:pt x="520" y="824"/>
                    <a:pt x="604" y="780"/>
                    <a:pt x="679" y="727"/>
                  </a:cubicBezTo>
                  <a:cubicBezTo>
                    <a:pt x="703" y="703"/>
                    <a:pt x="739" y="667"/>
                    <a:pt x="750" y="643"/>
                  </a:cubicBezTo>
                  <a:cubicBezTo>
                    <a:pt x="798" y="584"/>
                    <a:pt x="822" y="524"/>
                    <a:pt x="822" y="453"/>
                  </a:cubicBezTo>
                  <a:cubicBezTo>
                    <a:pt x="834" y="227"/>
                    <a:pt x="679" y="36"/>
                    <a:pt x="45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6" name="Google Shape;4126;p28"/>
            <p:cNvSpPr/>
            <p:nvPr/>
          </p:nvSpPr>
          <p:spPr>
            <a:xfrm>
              <a:off x="6828225" y="3855375"/>
              <a:ext cx="21150" cy="20450"/>
            </a:xfrm>
            <a:custGeom>
              <a:avLst/>
              <a:gdLst/>
              <a:ahLst/>
              <a:cxnLst/>
              <a:rect l="l" t="t" r="r" b="b"/>
              <a:pathLst>
                <a:path w="846" h="818" extrusionOk="0">
                  <a:moveTo>
                    <a:pt x="465" y="0"/>
                  </a:moveTo>
                  <a:cubicBezTo>
                    <a:pt x="393" y="0"/>
                    <a:pt x="334" y="12"/>
                    <a:pt x="274" y="24"/>
                  </a:cubicBezTo>
                  <a:lnTo>
                    <a:pt x="250" y="24"/>
                  </a:lnTo>
                  <a:cubicBezTo>
                    <a:pt x="119" y="83"/>
                    <a:pt x="36" y="203"/>
                    <a:pt x="12" y="369"/>
                  </a:cubicBezTo>
                  <a:cubicBezTo>
                    <a:pt x="0" y="429"/>
                    <a:pt x="12" y="488"/>
                    <a:pt x="36" y="536"/>
                  </a:cubicBezTo>
                  <a:cubicBezTo>
                    <a:pt x="60" y="595"/>
                    <a:pt x="96" y="631"/>
                    <a:pt x="119" y="679"/>
                  </a:cubicBezTo>
                  <a:cubicBezTo>
                    <a:pt x="191" y="774"/>
                    <a:pt x="286" y="810"/>
                    <a:pt x="369" y="810"/>
                  </a:cubicBezTo>
                  <a:cubicBezTo>
                    <a:pt x="392" y="815"/>
                    <a:pt x="415" y="817"/>
                    <a:pt x="438" y="817"/>
                  </a:cubicBezTo>
                  <a:cubicBezTo>
                    <a:pt x="521" y="817"/>
                    <a:pt x="599" y="785"/>
                    <a:pt x="655" y="738"/>
                  </a:cubicBezTo>
                  <a:cubicBezTo>
                    <a:pt x="762" y="679"/>
                    <a:pt x="822" y="572"/>
                    <a:pt x="834" y="441"/>
                  </a:cubicBezTo>
                  <a:cubicBezTo>
                    <a:pt x="846" y="357"/>
                    <a:pt x="822" y="250"/>
                    <a:pt x="762" y="179"/>
                  </a:cubicBezTo>
                  <a:cubicBezTo>
                    <a:pt x="703" y="72"/>
                    <a:pt x="596" y="12"/>
                    <a:pt x="46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7" name="Google Shape;4127;p28"/>
            <p:cNvSpPr/>
            <p:nvPr/>
          </p:nvSpPr>
          <p:spPr>
            <a:xfrm>
              <a:off x="6930325" y="4028600"/>
              <a:ext cx="21450" cy="20575"/>
            </a:xfrm>
            <a:custGeom>
              <a:avLst/>
              <a:gdLst/>
              <a:ahLst/>
              <a:cxnLst/>
              <a:rect l="l" t="t" r="r" b="b"/>
              <a:pathLst>
                <a:path w="858" h="823" extrusionOk="0">
                  <a:moveTo>
                    <a:pt x="476" y="1"/>
                  </a:moveTo>
                  <a:cubicBezTo>
                    <a:pt x="357" y="1"/>
                    <a:pt x="250" y="36"/>
                    <a:pt x="179" y="96"/>
                  </a:cubicBezTo>
                  <a:cubicBezTo>
                    <a:pt x="84" y="155"/>
                    <a:pt x="24" y="251"/>
                    <a:pt x="12" y="370"/>
                  </a:cubicBezTo>
                  <a:cubicBezTo>
                    <a:pt x="0" y="608"/>
                    <a:pt x="143" y="810"/>
                    <a:pt x="381" y="822"/>
                  </a:cubicBezTo>
                  <a:cubicBezTo>
                    <a:pt x="453" y="822"/>
                    <a:pt x="512" y="810"/>
                    <a:pt x="572" y="786"/>
                  </a:cubicBezTo>
                  <a:cubicBezTo>
                    <a:pt x="727" y="751"/>
                    <a:pt x="834" y="608"/>
                    <a:pt x="846" y="453"/>
                  </a:cubicBezTo>
                  <a:cubicBezTo>
                    <a:pt x="857" y="215"/>
                    <a:pt x="679" y="12"/>
                    <a:pt x="47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8" name="Google Shape;4128;p28"/>
            <p:cNvSpPr/>
            <p:nvPr/>
          </p:nvSpPr>
          <p:spPr>
            <a:xfrm>
              <a:off x="6984800" y="3178775"/>
              <a:ext cx="21450" cy="20600"/>
            </a:xfrm>
            <a:custGeom>
              <a:avLst/>
              <a:gdLst/>
              <a:ahLst/>
              <a:cxnLst/>
              <a:rect l="l" t="t" r="r" b="b"/>
              <a:pathLst>
                <a:path w="858" h="824" extrusionOk="0">
                  <a:moveTo>
                    <a:pt x="440" y="1"/>
                  </a:moveTo>
                  <a:cubicBezTo>
                    <a:pt x="225" y="1"/>
                    <a:pt x="47" y="152"/>
                    <a:pt x="24" y="370"/>
                  </a:cubicBezTo>
                  <a:cubicBezTo>
                    <a:pt x="0" y="608"/>
                    <a:pt x="155" y="799"/>
                    <a:pt x="393" y="823"/>
                  </a:cubicBezTo>
                  <a:cubicBezTo>
                    <a:pt x="402" y="823"/>
                    <a:pt x="411" y="823"/>
                    <a:pt x="420" y="823"/>
                  </a:cubicBezTo>
                  <a:cubicBezTo>
                    <a:pt x="646" y="823"/>
                    <a:pt x="822" y="682"/>
                    <a:pt x="834" y="442"/>
                  </a:cubicBezTo>
                  <a:cubicBezTo>
                    <a:pt x="857" y="204"/>
                    <a:pt x="703" y="13"/>
                    <a:pt x="464" y="1"/>
                  </a:cubicBezTo>
                  <a:cubicBezTo>
                    <a:pt x="456" y="1"/>
                    <a:pt x="448" y="1"/>
                    <a:pt x="44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9" name="Google Shape;4129;p28"/>
            <p:cNvSpPr/>
            <p:nvPr/>
          </p:nvSpPr>
          <p:spPr>
            <a:xfrm>
              <a:off x="6950250" y="2089625"/>
              <a:ext cx="20875" cy="20600"/>
            </a:xfrm>
            <a:custGeom>
              <a:avLst/>
              <a:gdLst/>
              <a:ahLst/>
              <a:cxnLst/>
              <a:rect l="l" t="t" r="r" b="b"/>
              <a:pathLst>
                <a:path w="835" h="824" extrusionOk="0">
                  <a:moveTo>
                    <a:pt x="410" y="1"/>
                  </a:moveTo>
                  <a:cubicBezTo>
                    <a:pt x="287" y="1"/>
                    <a:pt x="183" y="47"/>
                    <a:pt x="108" y="121"/>
                  </a:cubicBezTo>
                  <a:cubicBezTo>
                    <a:pt x="49" y="205"/>
                    <a:pt x="1" y="276"/>
                    <a:pt x="1" y="383"/>
                  </a:cubicBezTo>
                  <a:lnTo>
                    <a:pt x="1" y="419"/>
                  </a:lnTo>
                  <a:cubicBezTo>
                    <a:pt x="1" y="574"/>
                    <a:pt x="72" y="693"/>
                    <a:pt x="191" y="764"/>
                  </a:cubicBezTo>
                  <a:cubicBezTo>
                    <a:pt x="239" y="800"/>
                    <a:pt x="299" y="824"/>
                    <a:pt x="370" y="824"/>
                  </a:cubicBezTo>
                  <a:cubicBezTo>
                    <a:pt x="441" y="824"/>
                    <a:pt x="525" y="812"/>
                    <a:pt x="584" y="776"/>
                  </a:cubicBezTo>
                  <a:cubicBezTo>
                    <a:pt x="692" y="741"/>
                    <a:pt x="751" y="657"/>
                    <a:pt x="787" y="574"/>
                  </a:cubicBezTo>
                  <a:cubicBezTo>
                    <a:pt x="811" y="538"/>
                    <a:pt x="822" y="502"/>
                    <a:pt x="822" y="455"/>
                  </a:cubicBezTo>
                  <a:cubicBezTo>
                    <a:pt x="834" y="324"/>
                    <a:pt x="787" y="217"/>
                    <a:pt x="703" y="121"/>
                  </a:cubicBezTo>
                  <a:cubicBezTo>
                    <a:pt x="656" y="98"/>
                    <a:pt x="608" y="50"/>
                    <a:pt x="549" y="38"/>
                  </a:cubicBezTo>
                  <a:cubicBezTo>
                    <a:pt x="525" y="26"/>
                    <a:pt x="489" y="2"/>
                    <a:pt x="453" y="2"/>
                  </a:cubicBezTo>
                  <a:cubicBezTo>
                    <a:pt x="439" y="1"/>
                    <a:pt x="424" y="1"/>
                    <a:pt x="41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0" name="Google Shape;4130;p28"/>
            <p:cNvSpPr/>
            <p:nvPr/>
          </p:nvSpPr>
          <p:spPr>
            <a:xfrm>
              <a:off x="6882700" y="3304975"/>
              <a:ext cx="21450" cy="20600"/>
            </a:xfrm>
            <a:custGeom>
              <a:avLst/>
              <a:gdLst/>
              <a:ahLst/>
              <a:cxnLst/>
              <a:rect l="l" t="t" r="r" b="b"/>
              <a:pathLst>
                <a:path w="858" h="824" extrusionOk="0">
                  <a:moveTo>
                    <a:pt x="425" y="1"/>
                  </a:moveTo>
                  <a:cubicBezTo>
                    <a:pt x="200" y="1"/>
                    <a:pt x="24" y="142"/>
                    <a:pt x="12" y="371"/>
                  </a:cubicBezTo>
                  <a:cubicBezTo>
                    <a:pt x="0" y="490"/>
                    <a:pt x="36" y="597"/>
                    <a:pt x="119" y="680"/>
                  </a:cubicBezTo>
                  <a:cubicBezTo>
                    <a:pt x="179" y="764"/>
                    <a:pt x="274" y="799"/>
                    <a:pt x="381" y="823"/>
                  </a:cubicBezTo>
                  <a:cubicBezTo>
                    <a:pt x="391" y="824"/>
                    <a:pt x="400" y="824"/>
                    <a:pt x="410" y="824"/>
                  </a:cubicBezTo>
                  <a:cubicBezTo>
                    <a:pt x="623" y="824"/>
                    <a:pt x="799" y="694"/>
                    <a:pt x="834" y="478"/>
                  </a:cubicBezTo>
                  <a:lnTo>
                    <a:pt x="834" y="442"/>
                  </a:lnTo>
                  <a:cubicBezTo>
                    <a:pt x="857" y="252"/>
                    <a:pt x="727" y="61"/>
                    <a:pt x="512" y="13"/>
                  </a:cubicBezTo>
                  <a:cubicBezTo>
                    <a:pt x="500" y="2"/>
                    <a:pt x="476" y="2"/>
                    <a:pt x="453" y="2"/>
                  </a:cubicBezTo>
                  <a:cubicBezTo>
                    <a:pt x="443" y="1"/>
                    <a:pt x="434" y="1"/>
                    <a:pt x="4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1" name="Google Shape;4131;p28"/>
            <p:cNvSpPr/>
            <p:nvPr/>
          </p:nvSpPr>
          <p:spPr>
            <a:xfrm>
              <a:off x="6801125" y="3180575"/>
              <a:ext cx="21475" cy="20600"/>
            </a:xfrm>
            <a:custGeom>
              <a:avLst/>
              <a:gdLst/>
              <a:ahLst/>
              <a:cxnLst/>
              <a:rect l="l" t="t" r="r" b="b"/>
              <a:pathLst>
                <a:path w="859" h="824" extrusionOk="0">
                  <a:moveTo>
                    <a:pt x="418" y="1"/>
                  </a:moveTo>
                  <a:cubicBezTo>
                    <a:pt x="203" y="1"/>
                    <a:pt x="25" y="155"/>
                    <a:pt x="13" y="370"/>
                  </a:cubicBezTo>
                  <a:cubicBezTo>
                    <a:pt x="1" y="620"/>
                    <a:pt x="144" y="810"/>
                    <a:pt x="382" y="822"/>
                  </a:cubicBezTo>
                  <a:cubicBezTo>
                    <a:pt x="392" y="823"/>
                    <a:pt x="402" y="823"/>
                    <a:pt x="412" y="823"/>
                  </a:cubicBezTo>
                  <a:cubicBezTo>
                    <a:pt x="579" y="823"/>
                    <a:pt x="731" y="730"/>
                    <a:pt x="799" y="572"/>
                  </a:cubicBezTo>
                  <a:cubicBezTo>
                    <a:pt x="822" y="536"/>
                    <a:pt x="834" y="489"/>
                    <a:pt x="834" y="453"/>
                  </a:cubicBezTo>
                  <a:cubicBezTo>
                    <a:pt x="858" y="227"/>
                    <a:pt x="703" y="25"/>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32" name="Google Shape;4132;p28"/>
          <p:cNvGrpSpPr/>
          <p:nvPr/>
        </p:nvGrpSpPr>
        <p:grpSpPr>
          <a:xfrm flipH="1">
            <a:off x="266" y="51528"/>
            <a:ext cx="1978228" cy="4794296"/>
            <a:chOff x="5728375" y="1492875"/>
            <a:chExt cx="1308525" cy="3171250"/>
          </a:xfrm>
        </p:grpSpPr>
        <p:sp>
          <p:nvSpPr>
            <p:cNvPr id="4133" name="Google Shape;4133;p28"/>
            <p:cNvSpPr/>
            <p:nvPr/>
          </p:nvSpPr>
          <p:spPr>
            <a:xfrm>
              <a:off x="6942225" y="2835900"/>
              <a:ext cx="625" cy="925"/>
            </a:xfrm>
            <a:custGeom>
              <a:avLst/>
              <a:gdLst/>
              <a:ahLst/>
              <a:cxnLst/>
              <a:rect l="l" t="t" r="r" b="b"/>
              <a:pathLst>
                <a:path w="25" h="37" extrusionOk="0">
                  <a:moveTo>
                    <a:pt x="24" y="0"/>
                  </a:moveTo>
                  <a:lnTo>
                    <a:pt x="24" y="0"/>
                  </a:lnTo>
                  <a:cubicBezTo>
                    <a:pt x="12" y="12"/>
                    <a:pt x="12" y="24"/>
                    <a:pt x="0" y="36"/>
                  </a:cubicBezTo>
                  <a:cubicBezTo>
                    <a:pt x="12" y="36"/>
                    <a:pt x="12" y="24"/>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4" name="Google Shape;4134;p28"/>
            <p:cNvSpPr/>
            <p:nvPr/>
          </p:nvSpPr>
          <p:spPr>
            <a:xfrm>
              <a:off x="6942225" y="2836800"/>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5" name="Google Shape;4135;p28"/>
            <p:cNvSpPr/>
            <p:nvPr/>
          </p:nvSpPr>
          <p:spPr>
            <a:xfrm>
              <a:off x="6945500" y="2844825"/>
              <a:ext cx="42300" cy="133375"/>
            </a:xfrm>
            <a:custGeom>
              <a:avLst/>
              <a:gdLst/>
              <a:ahLst/>
              <a:cxnLst/>
              <a:rect l="l" t="t" r="r" b="b"/>
              <a:pathLst>
                <a:path w="1692" h="5335" extrusionOk="0">
                  <a:moveTo>
                    <a:pt x="346" y="0"/>
                  </a:moveTo>
                  <a:lnTo>
                    <a:pt x="203" y="12"/>
                  </a:lnTo>
                  <a:lnTo>
                    <a:pt x="0" y="453"/>
                  </a:lnTo>
                  <a:lnTo>
                    <a:pt x="1215" y="5263"/>
                  </a:lnTo>
                  <a:lnTo>
                    <a:pt x="1691" y="5334"/>
                  </a:lnTo>
                  <a:lnTo>
                    <a:pt x="1691" y="5334"/>
                  </a:ln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6" name="Google Shape;4136;p28"/>
            <p:cNvSpPr/>
            <p:nvPr/>
          </p:nvSpPr>
          <p:spPr>
            <a:xfrm>
              <a:off x="6943725" y="2835300"/>
              <a:ext cx="300" cy="25"/>
            </a:xfrm>
            <a:custGeom>
              <a:avLst/>
              <a:gdLst/>
              <a:ahLst/>
              <a:cxnLst/>
              <a:rect l="l" t="t" r="r" b="b"/>
              <a:pathLst>
                <a:path w="12" h="1" extrusionOk="0">
                  <a:moveTo>
                    <a:pt x="0" y="0"/>
                  </a:moveTo>
                  <a:lnTo>
                    <a:pt x="0" y="0"/>
                  </a:lnTo>
                  <a:cubicBezTo>
                    <a:pt x="12" y="0"/>
                    <a:pt x="0"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7" name="Google Shape;4137;p28"/>
            <p:cNvSpPr/>
            <p:nvPr/>
          </p:nvSpPr>
          <p:spPr>
            <a:xfrm>
              <a:off x="6945500" y="2834575"/>
              <a:ext cx="625" cy="150"/>
            </a:xfrm>
            <a:custGeom>
              <a:avLst/>
              <a:gdLst/>
              <a:ahLst/>
              <a:cxnLst/>
              <a:rect l="l" t="t" r="r" b="b"/>
              <a:pathLst>
                <a:path w="25" h="6" extrusionOk="0">
                  <a:moveTo>
                    <a:pt x="15" y="0"/>
                  </a:moveTo>
                  <a:cubicBezTo>
                    <a:pt x="11" y="0"/>
                    <a:pt x="8" y="6"/>
                    <a:pt x="0" y="6"/>
                  </a:cubicBezTo>
                  <a:lnTo>
                    <a:pt x="24" y="6"/>
                  </a:lnTo>
                  <a:cubicBezTo>
                    <a:pt x="20" y="2"/>
                    <a:pt x="18" y="0"/>
                    <a:pt x="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8" name="Google Shape;4138;p28"/>
            <p:cNvSpPr/>
            <p:nvPr/>
          </p:nvSpPr>
          <p:spPr>
            <a:xfrm>
              <a:off x="6943125" y="2835625"/>
              <a:ext cx="550" cy="300"/>
            </a:xfrm>
            <a:custGeom>
              <a:avLst/>
              <a:gdLst/>
              <a:ahLst/>
              <a:cxnLst/>
              <a:rect l="l" t="t" r="r" b="b"/>
              <a:pathLst>
                <a:path w="22" h="12" extrusionOk="0">
                  <a:moveTo>
                    <a:pt x="16" y="1"/>
                  </a:moveTo>
                  <a:cubicBezTo>
                    <a:pt x="13" y="1"/>
                    <a:pt x="8" y="3"/>
                    <a:pt x="0" y="11"/>
                  </a:cubicBezTo>
                  <a:cubicBezTo>
                    <a:pt x="16" y="11"/>
                    <a:pt x="21" y="1"/>
                    <a:pt x="1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9" name="Google Shape;4139;p28"/>
            <p:cNvSpPr/>
            <p:nvPr/>
          </p:nvSpPr>
          <p:spPr>
            <a:xfrm>
              <a:off x="6978825" y="2988300"/>
              <a:ext cx="57175" cy="218500"/>
            </a:xfrm>
            <a:custGeom>
              <a:avLst/>
              <a:gdLst/>
              <a:ahLst/>
              <a:cxnLst/>
              <a:rect l="l" t="t" r="r" b="b"/>
              <a:pathLst>
                <a:path w="2287" h="8740" extrusionOk="0">
                  <a:moveTo>
                    <a:pt x="1" y="0"/>
                  </a:moveTo>
                  <a:lnTo>
                    <a:pt x="2227" y="8739"/>
                  </a:lnTo>
                  <a:cubicBezTo>
                    <a:pt x="2239" y="8728"/>
                    <a:pt x="2251" y="8704"/>
                    <a:pt x="2287" y="8692"/>
                  </a:cubicBezTo>
                  <a:lnTo>
                    <a:pt x="2287" y="7180"/>
                  </a:lnTo>
                  <a:lnTo>
                    <a:pt x="477" y="72"/>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0" name="Google Shape;4140;p28"/>
            <p:cNvSpPr/>
            <p:nvPr/>
          </p:nvSpPr>
          <p:spPr>
            <a:xfrm>
              <a:off x="6796675" y="2972825"/>
              <a:ext cx="91400" cy="176525"/>
            </a:xfrm>
            <a:custGeom>
              <a:avLst/>
              <a:gdLst/>
              <a:ahLst/>
              <a:cxnLst/>
              <a:rect l="l" t="t" r="r" b="b"/>
              <a:pathLst>
                <a:path w="3656" h="7061" extrusionOk="0">
                  <a:moveTo>
                    <a:pt x="3203" y="0"/>
                  </a:moveTo>
                  <a:lnTo>
                    <a:pt x="0" y="6632"/>
                  </a:lnTo>
                  <a:lnTo>
                    <a:pt x="286" y="7061"/>
                  </a:lnTo>
                  <a:lnTo>
                    <a:pt x="3656" y="48"/>
                  </a:lnTo>
                  <a:lnTo>
                    <a:pt x="3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1" name="Google Shape;4141;p28"/>
            <p:cNvSpPr/>
            <p:nvPr/>
          </p:nvSpPr>
          <p:spPr>
            <a:xfrm>
              <a:off x="6629100" y="3150225"/>
              <a:ext cx="168775" cy="337550"/>
            </a:xfrm>
            <a:custGeom>
              <a:avLst/>
              <a:gdLst/>
              <a:ahLst/>
              <a:cxnLst/>
              <a:rect l="l" t="t" r="r" b="b"/>
              <a:pathLst>
                <a:path w="6751" h="13502" extrusionOk="0">
                  <a:moveTo>
                    <a:pt x="6465" y="0"/>
                  </a:moveTo>
                  <a:lnTo>
                    <a:pt x="0" y="13359"/>
                  </a:lnTo>
                  <a:cubicBezTo>
                    <a:pt x="155" y="13359"/>
                    <a:pt x="274" y="13419"/>
                    <a:pt x="381" y="13502"/>
                  </a:cubicBezTo>
                  <a:lnTo>
                    <a:pt x="464" y="13442"/>
                  </a:lnTo>
                  <a:lnTo>
                    <a:pt x="6751" y="429"/>
                  </a:lnTo>
                  <a:lnTo>
                    <a:pt x="646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2" name="Google Shape;4142;p28"/>
            <p:cNvSpPr/>
            <p:nvPr/>
          </p:nvSpPr>
          <p:spPr>
            <a:xfrm>
              <a:off x="6945500" y="283470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3" name="Google Shape;4143;p28"/>
            <p:cNvSpPr/>
            <p:nvPr/>
          </p:nvSpPr>
          <p:spPr>
            <a:xfrm>
              <a:off x="6943725" y="2835300"/>
              <a:ext cx="0" cy="625"/>
            </a:xfrm>
            <a:custGeom>
              <a:avLst/>
              <a:gdLst/>
              <a:ahLst/>
              <a:cxnLst/>
              <a:rect l="l" t="t" r="r" b="b"/>
              <a:pathLst>
                <a:path h="25" extrusionOk="0">
                  <a:moveTo>
                    <a:pt x="0" y="24"/>
                  </a:moveTo>
                  <a:cubicBezTo>
                    <a:pt x="0" y="24"/>
                    <a:pt x="0" y="0"/>
                    <a:pt x="0" y="24"/>
                  </a:cubicBezTo>
                  <a:cubicBezTo>
                    <a:pt x="0" y="0"/>
                    <a:pt x="0" y="0"/>
                    <a:pt x="0" y="24"/>
                  </a:cubicBezTo>
                  <a:cubicBezTo>
                    <a:pt x="0" y="0"/>
                    <a:pt x="0" y="0"/>
                    <a:pt x="0" y="24"/>
                  </a:cubicBezTo>
                  <a:cubicBezTo>
                    <a:pt x="0" y="0"/>
                    <a:pt x="0" y="24"/>
                    <a:pt x="0"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4" name="Google Shape;4144;p28"/>
            <p:cNvSpPr/>
            <p:nvPr/>
          </p:nvSpPr>
          <p:spPr>
            <a:xfrm>
              <a:off x="6942225" y="2836800"/>
              <a:ext cx="25" cy="25"/>
            </a:xfrm>
            <a:custGeom>
              <a:avLst/>
              <a:gdLst/>
              <a:ahLst/>
              <a:cxnLst/>
              <a:rect l="l" t="t" r="r" b="b"/>
              <a:pathLst>
                <a:path w="1" h="1" extrusionOk="0">
                  <a:moveTo>
                    <a:pt x="0" y="0"/>
                  </a:move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5" name="Google Shape;4145;p28"/>
            <p:cNvSpPr/>
            <p:nvPr/>
          </p:nvSpPr>
          <p:spPr>
            <a:xfrm>
              <a:off x="6881800" y="2836500"/>
              <a:ext cx="68775" cy="126825"/>
            </a:xfrm>
            <a:custGeom>
              <a:avLst/>
              <a:gdLst/>
              <a:ahLst/>
              <a:cxnLst/>
              <a:rect l="l" t="t" r="r" b="b"/>
              <a:pathLst>
                <a:path w="2751" h="5073" extrusionOk="0">
                  <a:moveTo>
                    <a:pt x="2429" y="0"/>
                  </a:moveTo>
                  <a:cubicBezTo>
                    <a:pt x="2417" y="0"/>
                    <a:pt x="2417" y="12"/>
                    <a:pt x="2417" y="12"/>
                  </a:cubicBezTo>
                  <a:lnTo>
                    <a:pt x="1" y="5001"/>
                  </a:lnTo>
                  <a:lnTo>
                    <a:pt x="465" y="5072"/>
                  </a:lnTo>
                  <a:lnTo>
                    <a:pt x="2548" y="774"/>
                  </a:lnTo>
                  <a:lnTo>
                    <a:pt x="2751" y="345"/>
                  </a:lnTo>
                  <a:lnTo>
                    <a:pt x="2632" y="357"/>
                  </a:lnTo>
                  <a:cubicBezTo>
                    <a:pt x="2624" y="358"/>
                    <a:pt x="2615" y="358"/>
                    <a:pt x="2607" y="358"/>
                  </a:cubicBezTo>
                  <a:cubicBezTo>
                    <a:pt x="2488" y="358"/>
                    <a:pt x="2394" y="276"/>
                    <a:pt x="2394" y="131"/>
                  </a:cubicBezTo>
                  <a:cubicBezTo>
                    <a:pt x="2394" y="95"/>
                    <a:pt x="2394" y="48"/>
                    <a:pt x="2429"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6" name="Google Shape;4146;p28"/>
            <p:cNvSpPr/>
            <p:nvPr/>
          </p:nvSpPr>
          <p:spPr>
            <a:xfrm>
              <a:off x="6902350" y="1492875"/>
              <a:ext cx="133950" cy="92000"/>
            </a:xfrm>
            <a:custGeom>
              <a:avLst/>
              <a:gdLst/>
              <a:ahLst/>
              <a:cxnLst/>
              <a:rect l="l" t="t" r="r" b="b"/>
              <a:pathLst>
                <a:path w="5358" h="3680" extrusionOk="0">
                  <a:moveTo>
                    <a:pt x="5358" y="0"/>
                  </a:moveTo>
                  <a:lnTo>
                    <a:pt x="0" y="3275"/>
                  </a:lnTo>
                  <a:lnTo>
                    <a:pt x="202" y="3679"/>
                  </a:lnTo>
                  <a:lnTo>
                    <a:pt x="5358" y="524"/>
                  </a:lnTo>
                  <a:lnTo>
                    <a:pt x="535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7" name="Google Shape;4147;p28"/>
            <p:cNvSpPr/>
            <p:nvPr/>
          </p:nvSpPr>
          <p:spPr>
            <a:xfrm>
              <a:off x="6839525" y="1837250"/>
              <a:ext cx="325" cy="925"/>
            </a:xfrm>
            <a:custGeom>
              <a:avLst/>
              <a:gdLst/>
              <a:ahLst/>
              <a:cxnLst/>
              <a:rect l="l" t="t" r="r" b="b"/>
              <a:pathLst>
                <a:path w="13" h="37" extrusionOk="0">
                  <a:moveTo>
                    <a:pt x="13" y="1"/>
                  </a:moveTo>
                  <a:cubicBezTo>
                    <a:pt x="1" y="1"/>
                    <a:pt x="1" y="25"/>
                    <a:pt x="1" y="37"/>
                  </a:cubicBezTo>
                  <a:cubicBezTo>
                    <a:pt x="1" y="25"/>
                    <a:pt x="1" y="13"/>
                    <a:pt x="1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8" name="Google Shape;4148;p28"/>
            <p:cNvSpPr/>
            <p:nvPr/>
          </p:nvSpPr>
          <p:spPr>
            <a:xfrm>
              <a:off x="6839525" y="1689025"/>
              <a:ext cx="97375" cy="151525"/>
            </a:xfrm>
            <a:custGeom>
              <a:avLst/>
              <a:gdLst/>
              <a:ahLst/>
              <a:cxnLst/>
              <a:rect l="l" t="t" r="r" b="b"/>
              <a:pathLst>
                <a:path w="3895" h="6061" extrusionOk="0">
                  <a:moveTo>
                    <a:pt x="20" y="5898"/>
                  </a:moveTo>
                  <a:cubicBezTo>
                    <a:pt x="13" y="5908"/>
                    <a:pt x="6" y="5919"/>
                    <a:pt x="1" y="5930"/>
                  </a:cubicBezTo>
                  <a:lnTo>
                    <a:pt x="20" y="5898"/>
                  </a:lnTo>
                  <a:close/>
                  <a:moveTo>
                    <a:pt x="3513" y="1"/>
                  </a:moveTo>
                  <a:lnTo>
                    <a:pt x="20" y="5898"/>
                  </a:lnTo>
                  <a:lnTo>
                    <a:pt x="20" y="5898"/>
                  </a:lnTo>
                  <a:cubicBezTo>
                    <a:pt x="42" y="5867"/>
                    <a:pt x="69" y="5844"/>
                    <a:pt x="96" y="5835"/>
                  </a:cubicBezTo>
                  <a:cubicBezTo>
                    <a:pt x="130" y="5818"/>
                    <a:pt x="166" y="5809"/>
                    <a:pt x="201" y="5809"/>
                  </a:cubicBezTo>
                  <a:cubicBezTo>
                    <a:pt x="288" y="5809"/>
                    <a:pt x="368" y="5860"/>
                    <a:pt x="394" y="5954"/>
                  </a:cubicBezTo>
                  <a:lnTo>
                    <a:pt x="441" y="6061"/>
                  </a:lnTo>
                  <a:lnTo>
                    <a:pt x="3894" y="239"/>
                  </a:lnTo>
                  <a:cubicBezTo>
                    <a:pt x="3727" y="191"/>
                    <a:pt x="3597" y="120"/>
                    <a:pt x="351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9" name="Google Shape;4149;p28"/>
            <p:cNvSpPr/>
            <p:nvPr/>
          </p:nvSpPr>
          <p:spPr>
            <a:xfrm>
              <a:off x="6838950" y="1834425"/>
              <a:ext cx="124725" cy="258250"/>
            </a:xfrm>
            <a:custGeom>
              <a:avLst/>
              <a:gdLst/>
              <a:ahLst/>
              <a:cxnLst/>
              <a:rect l="l" t="t" r="r" b="b"/>
              <a:pathLst>
                <a:path w="4989" h="10330" extrusionOk="0">
                  <a:moveTo>
                    <a:pt x="212" y="0"/>
                  </a:moveTo>
                  <a:cubicBezTo>
                    <a:pt x="182" y="0"/>
                    <a:pt x="150" y="6"/>
                    <a:pt x="119" y="19"/>
                  </a:cubicBezTo>
                  <a:cubicBezTo>
                    <a:pt x="83" y="31"/>
                    <a:pt x="48" y="66"/>
                    <a:pt x="24" y="102"/>
                  </a:cubicBezTo>
                  <a:cubicBezTo>
                    <a:pt x="24" y="126"/>
                    <a:pt x="0" y="138"/>
                    <a:pt x="0" y="150"/>
                  </a:cubicBezTo>
                  <a:lnTo>
                    <a:pt x="0" y="162"/>
                  </a:lnTo>
                  <a:lnTo>
                    <a:pt x="0" y="197"/>
                  </a:lnTo>
                  <a:lnTo>
                    <a:pt x="0" y="209"/>
                  </a:lnTo>
                  <a:lnTo>
                    <a:pt x="0" y="245"/>
                  </a:lnTo>
                  <a:lnTo>
                    <a:pt x="0" y="257"/>
                  </a:lnTo>
                  <a:cubicBezTo>
                    <a:pt x="0" y="269"/>
                    <a:pt x="24" y="281"/>
                    <a:pt x="24" y="304"/>
                  </a:cubicBezTo>
                  <a:lnTo>
                    <a:pt x="4560" y="10329"/>
                  </a:lnTo>
                  <a:cubicBezTo>
                    <a:pt x="4624" y="10255"/>
                    <a:pt x="4736" y="10209"/>
                    <a:pt x="4845" y="10209"/>
                  </a:cubicBezTo>
                  <a:cubicBezTo>
                    <a:pt x="4857" y="10209"/>
                    <a:pt x="4869" y="10209"/>
                    <a:pt x="4882" y="10210"/>
                  </a:cubicBezTo>
                  <a:cubicBezTo>
                    <a:pt x="4917" y="10210"/>
                    <a:pt x="4965" y="10222"/>
                    <a:pt x="4989" y="10246"/>
                  </a:cubicBezTo>
                  <a:lnTo>
                    <a:pt x="464" y="221"/>
                  </a:lnTo>
                  <a:lnTo>
                    <a:pt x="417" y="126"/>
                  </a:lnTo>
                  <a:cubicBezTo>
                    <a:pt x="373" y="47"/>
                    <a:pt x="297" y="0"/>
                    <a:pt x="21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0" name="Google Shape;4150;p28"/>
            <p:cNvSpPr/>
            <p:nvPr/>
          </p:nvSpPr>
          <p:spPr>
            <a:xfrm>
              <a:off x="6945800" y="1529475"/>
              <a:ext cx="90500" cy="135175"/>
            </a:xfrm>
            <a:custGeom>
              <a:avLst/>
              <a:gdLst/>
              <a:ahLst/>
              <a:cxnLst/>
              <a:rect l="l" t="t" r="r" b="b"/>
              <a:pathLst>
                <a:path w="3620" h="5407" extrusionOk="0">
                  <a:moveTo>
                    <a:pt x="3620" y="1"/>
                  </a:moveTo>
                  <a:lnTo>
                    <a:pt x="0" y="5073"/>
                  </a:lnTo>
                  <a:lnTo>
                    <a:pt x="108" y="5263"/>
                  </a:lnTo>
                  <a:cubicBezTo>
                    <a:pt x="179" y="5299"/>
                    <a:pt x="250" y="5335"/>
                    <a:pt x="310" y="5406"/>
                  </a:cubicBezTo>
                  <a:lnTo>
                    <a:pt x="3620" y="775"/>
                  </a:lnTo>
                  <a:lnTo>
                    <a:pt x="362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1" name="Google Shape;4151;p28"/>
            <p:cNvSpPr/>
            <p:nvPr/>
          </p:nvSpPr>
          <p:spPr>
            <a:xfrm>
              <a:off x="6951750" y="1681000"/>
              <a:ext cx="84550" cy="169075"/>
            </a:xfrm>
            <a:custGeom>
              <a:avLst/>
              <a:gdLst/>
              <a:ahLst/>
              <a:cxnLst/>
              <a:rect l="l" t="t" r="r" b="b"/>
              <a:pathLst>
                <a:path w="3382" h="6763" extrusionOk="0">
                  <a:moveTo>
                    <a:pt x="286" y="0"/>
                  </a:moveTo>
                  <a:cubicBezTo>
                    <a:pt x="239" y="179"/>
                    <a:pt x="155" y="334"/>
                    <a:pt x="0" y="429"/>
                  </a:cubicBezTo>
                  <a:lnTo>
                    <a:pt x="3382" y="6763"/>
                  </a:lnTo>
                  <a:lnTo>
                    <a:pt x="3382" y="5810"/>
                  </a:lnTo>
                  <a:lnTo>
                    <a:pt x="28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2" name="Google Shape;4152;p28"/>
            <p:cNvSpPr/>
            <p:nvPr/>
          </p:nvSpPr>
          <p:spPr>
            <a:xfrm>
              <a:off x="6891325" y="1570800"/>
              <a:ext cx="56875" cy="90275"/>
            </a:xfrm>
            <a:custGeom>
              <a:avLst/>
              <a:gdLst/>
              <a:ahLst/>
              <a:cxnLst/>
              <a:rect l="l" t="t" r="r" b="b"/>
              <a:pathLst>
                <a:path w="2275" h="3611" extrusionOk="0">
                  <a:moveTo>
                    <a:pt x="219" y="1"/>
                  </a:moveTo>
                  <a:cubicBezTo>
                    <a:pt x="185" y="1"/>
                    <a:pt x="151" y="9"/>
                    <a:pt x="120" y="27"/>
                  </a:cubicBezTo>
                  <a:cubicBezTo>
                    <a:pt x="84" y="62"/>
                    <a:pt x="48" y="86"/>
                    <a:pt x="36" y="122"/>
                  </a:cubicBezTo>
                  <a:cubicBezTo>
                    <a:pt x="24" y="146"/>
                    <a:pt x="1" y="193"/>
                    <a:pt x="1" y="241"/>
                  </a:cubicBezTo>
                  <a:cubicBezTo>
                    <a:pt x="72" y="205"/>
                    <a:pt x="143" y="193"/>
                    <a:pt x="215" y="193"/>
                  </a:cubicBezTo>
                  <a:cubicBezTo>
                    <a:pt x="405" y="205"/>
                    <a:pt x="572" y="384"/>
                    <a:pt x="548" y="574"/>
                  </a:cubicBezTo>
                  <a:cubicBezTo>
                    <a:pt x="524" y="717"/>
                    <a:pt x="441" y="836"/>
                    <a:pt x="322" y="872"/>
                  </a:cubicBezTo>
                  <a:lnTo>
                    <a:pt x="1763" y="3587"/>
                  </a:lnTo>
                  <a:cubicBezTo>
                    <a:pt x="1834" y="3560"/>
                    <a:pt x="1906" y="3546"/>
                    <a:pt x="1982" y="3546"/>
                  </a:cubicBezTo>
                  <a:cubicBezTo>
                    <a:pt x="2007" y="3546"/>
                    <a:pt x="2034" y="3548"/>
                    <a:pt x="2060" y="3551"/>
                  </a:cubicBezTo>
                  <a:cubicBezTo>
                    <a:pt x="2132" y="3575"/>
                    <a:pt x="2215" y="3587"/>
                    <a:pt x="2275" y="3610"/>
                  </a:cubicBezTo>
                  <a:lnTo>
                    <a:pt x="2167" y="3420"/>
                  </a:lnTo>
                  <a:lnTo>
                    <a:pt x="643" y="551"/>
                  </a:lnTo>
                  <a:lnTo>
                    <a:pt x="441" y="146"/>
                  </a:lnTo>
                  <a:lnTo>
                    <a:pt x="417" y="122"/>
                  </a:lnTo>
                  <a:cubicBezTo>
                    <a:pt x="375" y="47"/>
                    <a:pt x="298" y="1"/>
                    <a:pt x="21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3" name="Google Shape;4153;p28"/>
            <p:cNvSpPr/>
            <p:nvPr/>
          </p:nvSpPr>
          <p:spPr>
            <a:xfrm>
              <a:off x="6967825" y="2063475"/>
              <a:ext cx="68475" cy="40500"/>
            </a:xfrm>
            <a:custGeom>
              <a:avLst/>
              <a:gdLst/>
              <a:ahLst/>
              <a:cxnLst/>
              <a:rect l="l" t="t" r="r" b="b"/>
              <a:pathLst>
                <a:path w="2739" h="1620" extrusionOk="0">
                  <a:moveTo>
                    <a:pt x="2739" y="1"/>
                  </a:moveTo>
                  <a:lnTo>
                    <a:pt x="0" y="1167"/>
                  </a:lnTo>
                  <a:cubicBezTo>
                    <a:pt x="72" y="1263"/>
                    <a:pt x="131" y="1370"/>
                    <a:pt x="119" y="1501"/>
                  </a:cubicBezTo>
                  <a:cubicBezTo>
                    <a:pt x="119" y="1548"/>
                    <a:pt x="108" y="1572"/>
                    <a:pt x="84" y="1620"/>
                  </a:cubicBezTo>
                  <a:lnTo>
                    <a:pt x="2739" y="489"/>
                  </a:lnTo>
                  <a:lnTo>
                    <a:pt x="273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4" name="Google Shape;4154;p28"/>
            <p:cNvSpPr/>
            <p:nvPr/>
          </p:nvSpPr>
          <p:spPr>
            <a:xfrm>
              <a:off x="6558850" y="2100100"/>
              <a:ext cx="396200" cy="178025"/>
            </a:xfrm>
            <a:custGeom>
              <a:avLst/>
              <a:gdLst/>
              <a:ahLst/>
              <a:cxnLst/>
              <a:rect l="l" t="t" r="r" b="b"/>
              <a:pathLst>
                <a:path w="15848" h="7121" extrusionOk="0">
                  <a:moveTo>
                    <a:pt x="15657" y="0"/>
                  </a:moveTo>
                  <a:lnTo>
                    <a:pt x="0" y="6703"/>
                  </a:lnTo>
                  <a:cubicBezTo>
                    <a:pt x="95" y="6822"/>
                    <a:pt x="155" y="6965"/>
                    <a:pt x="167" y="7120"/>
                  </a:cubicBezTo>
                  <a:lnTo>
                    <a:pt x="15824" y="417"/>
                  </a:lnTo>
                  <a:cubicBezTo>
                    <a:pt x="15836" y="393"/>
                    <a:pt x="15836" y="357"/>
                    <a:pt x="15847" y="345"/>
                  </a:cubicBezTo>
                  <a:cubicBezTo>
                    <a:pt x="15728" y="274"/>
                    <a:pt x="15657" y="155"/>
                    <a:pt x="1565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5" name="Google Shape;4155;p28"/>
            <p:cNvSpPr/>
            <p:nvPr/>
          </p:nvSpPr>
          <p:spPr>
            <a:xfrm>
              <a:off x="6954425" y="2108725"/>
              <a:ext cx="81875" cy="207200"/>
            </a:xfrm>
            <a:custGeom>
              <a:avLst/>
              <a:gdLst/>
              <a:ahLst/>
              <a:cxnLst/>
              <a:rect l="l" t="t" r="r" b="b"/>
              <a:pathLst>
                <a:path w="3275" h="8288" extrusionOk="0">
                  <a:moveTo>
                    <a:pt x="24" y="0"/>
                  </a:moveTo>
                  <a:cubicBezTo>
                    <a:pt x="13" y="36"/>
                    <a:pt x="1" y="48"/>
                    <a:pt x="1" y="60"/>
                  </a:cubicBezTo>
                  <a:cubicBezTo>
                    <a:pt x="1" y="108"/>
                    <a:pt x="1" y="155"/>
                    <a:pt x="13" y="191"/>
                  </a:cubicBezTo>
                  <a:lnTo>
                    <a:pt x="3275" y="8287"/>
                  </a:lnTo>
                  <a:lnTo>
                    <a:pt x="3275" y="7097"/>
                  </a:lnTo>
                  <a:lnTo>
                    <a:pt x="429" y="36"/>
                  </a:lnTo>
                  <a:cubicBezTo>
                    <a:pt x="417" y="36"/>
                    <a:pt x="417" y="12"/>
                    <a:pt x="417" y="12"/>
                  </a:cubicBezTo>
                  <a:cubicBezTo>
                    <a:pt x="358" y="48"/>
                    <a:pt x="286" y="60"/>
                    <a:pt x="203" y="60"/>
                  </a:cubicBezTo>
                  <a:cubicBezTo>
                    <a:pt x="132" y="48"/>
                    <a:pt x="72" y="36"/>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6" name="Google Shape;4156;p28"/>
            <p:cNvSpPr/>
            <p:nvPr/>
          </p:nvSpPr>
          <p:spPr>
            <a:xfrm>
              <a:off x="6559150" y="2280175"/>
              <a:ext cx="477150" cy="150350"/>
            </a:xfrm>
            <a:custGeom>
              <a:avLst/>
              <a:gdLst/>
              <a:ahLst/>
              <a:cxnLst/>
              <a:rect l="l" t="t" r="r" b="b"/>
              <a:pathLst>
                <a:path w="19086" h="6014" extrusionOk="0">
                  <a:moveTo>
                    <a:pt x="167" y="0"/>
                  </a:moveTo>
                  <a:cubicBezTo>
                    <a:pt x="155" y="167"/>
                    <a:pt x="95" y="298"/>
                    <a:pt x="0" y="405"/>
                  </a:cubicBezTo>
                  <a:lnTo>
                    <a:pt x="19086" y="6013"/>
                  </a:lnTo>
                  <a:lnTo>
                    <a:pt x="19086" y="5561"/>
                  </a:lnTo>
                  <a:lnTo>
                    <a:pt x="16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7" name="Google Shape;4157;p28"/>
            <p:cNvSpPr/>
            <p:nvPr/>
          </p:nvSpPr>
          <p:spPr>
            <a:xfrm>
              <a:off x="6941625" y="2825775"/>
              <a:ext cx="95275" cy="19700"/>
            </a:xfrm>
            <a:custGeom>
              <a:avLst/>
              <a:gdLst/>
              <a:ahLst/>
              <a:cxnLst/>
              <a:rect l="l" t="t" r="r" b="b"/>
              <a:pathLst>
                <a:path w="3811" h="788" extrusionOk="0">
                  <a:moveTo>
                    <a:pt x="3811" y="0"/>
                  </a:moveTo>
                  <a:lnTo>
                    <a:pt x="227" y="334"/>
                  </a:lnTo>
                  <a:lnTo>
                    <a:pt x="155" y="334"/>
                  </a:lnTo>
                  <a:cubicBezTo>
                    <a:pt x="132" y="334"/>
                    <a:pt x="132" y="358"/>
                    <a:pt x="120" y="358"/>
                  </a:cubicBezTo>
                  <a:cubicBezTo>
                    <a:pt x="120" y="370"/>
                    <a:pt x="108" y="370"/>
                    <a:pt x="108" y="370"/>
                  </a:cubicBezTo>
                  <a:cubicBezTo>
                    <a:pt x="108" y="381"/>
                    <a:pt x="96" y="381"/>
                    <a:pt x="96" y="381"/>
                  </a:cubicBezTo>
                  <a:lnTo>
                    <a:pt x="84" y="405"/>
                  </a:lnTo>
                  <a:lnTo>
                    <a:pt x="60" y="417"/>
                  </a:lnTo>
                  <a:cubicBezTo>
                    <a:pt x="48" y="417"/>
                    <a:pt x="48" y="429"/>
                    <a:pt x="36" y="441"/>
                  </a:cubicBezTo>
                  <a:cubicBezTo>
                    <a:pt x="1" y="489"/>
                    <a:pt x="1" y="536"/>
                    <a:pt x="1" y="584"/>
                  </a:cubicBezTo>
                  <a:cubicBezTo>
                    <a:pt x="1" y="707"/>
                    <a:pt x="105" y="787"/>
                    <a:pt x="216" y="787"/>
                  </a:cubicBezTo>
                  <a:cubicBezTo>
                    <a:pt x="224" y="787"/>
                    <a:pt x="231" y="787"/>
                    <a:pt x="239" y="786"/>
                  </a:cubicBezTo>
                  <a:lnTo>
                    <a:pt x="358" y="774"/>
                  </a:lnTo>
                  <a:lnTo>
                    <a:pt x="501" y="762"/>
                  </a:lnTo>
                  <a:lnTo>
                    <a:pt x="3811" y="441"/>
                  </a:lnTo>
                  <a:lnTo>
                    <a:pt x="381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8" name="Google Shape;4158;p28"/>
            <p:cNvSpPr/>
            <p:nvPr/>
          </p:nvSpPr>
          <p:spPr>
            <a:xfrm>
              <a:off x="6649325" y="2926075"/>
              <a:ext cx="386100" cy="71175"/>
            </a:xfrm>
            <a:custGeom>
              <a:avLst/>
              <a:gdLst/>
              <a:ahLst/>
              <a:cxnLst/>
              <a:rect l="l" t="t" r="r" b="b"/>
              <a:pathLst>
                <a:path w="15444" h="2847" extrusionOk="0">
                  <a:moveTo>
                    <a:pt x="1" y="1"/>
                  </a:moveTo>
                  <a:lnTo>
                    <a:pt x="1" y="25"/>
                  </a:lnTo>
                  <a:cubicBezTo>
                    <a:pt x="18" y="20"/>
                    <a:pt x="36" y="17"/>
                    <a:pt x="52" y="17"/>
                  </a:cubicBezTo>
                  <a:cubicBezTo>
                    <a:pt x="117" y="17"/>
                    <a:pt x="175" y="52"/>
                    <a:pt x="203" y="108"/>
                  </a:cubicBezTo>
                  <a:lnTo>
                    <a:pt x="489" y="525"/>
                  </a:lnTo>
                  <a:lnTo>
                    <a:pt x="9097" y="1846"/>
                  </a:lnTo>
                  <a:lnTo>
                    <a:pt x="9550" y="1918"/>
                  </a:lnTo>
                  <a:lnTo>
                    <a:pt x="13169" y="2489"/>
                  </a:lnTo>
                  <a:lnTo>
                    <a:pt x="13645" y="2561"/>
                  </a:lnTo>
                  <a:lnTo>
                    <a:pt x="15443" y="2846"/>
                  </a:lnTo>
                  <a:lnTo>
                    <a:pt x="15443" y="2406"/>
                  </a:lnTo>
                  <a:lnTo>
                    <a:pt x="13526" y="2108"/>
                  </a:lnTo>
                  <a:lnTo>
                    <a:pt x="13050" y="2025"/>
                  </a:lnTo>
                  <a:lnTo>
                    <a:pt x="9752" y="1525"/>
                  </a:lnTo>
                  <a:lnTo>
                    <a:pt x="9288" y="1453"/>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9" name="Google Shape;4159;p28"/>
            <p:cNvSpPr/>
            <p:nvPr/>
          </p:nvSpPr>
          <p:spPr>
            <a:xfrm>
              <a:off x="6909175" y="3226725"/>
              <a:ext cx="125350" cy="88725"/>
            </a:xfrm>
            <a:custGeom>
              <a:avLst/>
              <a:gdLst/>
              <a:ahLst/>
              <a:cxnLst/>
              <a:rect l="l" t="t" r="r" b="b"/>
              <a:pathLst>
                <a:path w="5014" h="3549" extrusionOk="0">
                  <a:moveTo>
                    <a:pt x="4740" y="0"/>
                  </a:moveTo>
                  <a:lnTo>
                    <a:pt x="1" y="3179"/>
                  </a:lnTo>
                  <a:lnTo>
                    <a:pt x="263" y="3548"/>
                  </a:lnTo>
                  <a:lnTo>
                    <a:pt x="5013" y="357"/>
                  </a:lnTo>
                  <a:cubicBezTo>
                    <a:pt x="4871" y="274"/>
                    <a:pt x="4787" y="155"/>
                    <a:pt x="474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0" name="Google Shape;4160;p28"/>
            <p:cNvSpPr/>
            <p:nvPr/>
          </p:nvSpPr>
          <p:spPr>
            <a:xfrm>
              <a:off x="6638625" y="3316900"/>
              <a:ext cx="267900" cy="180400"/>
            </a:xfrm>
            <a:custGeom>
              <a:avLst/>
              <a:gdLst/>
              <a:ahLst/>
              <a:cxnLst/>
              <a:rect l="l" t="t" r="r" b="b"/>
              <a:pathLst>
                <a:path w="10716" h="7216" extrusionOk="0">
                  <a:moveTo>
                    <a:pt x="10573" y="1"/>
                  </a:moveTo>
                  <a:cubicBezTo>
                    <a:pt x="10550" y="196"/>
                    <a:pt x="10372" y="347"/>
                    <a:pt x="10157" y="347"/>
                  </a:cubicBezTo>
                  <a:cubicBezTo>
                    <a:pt x="10149" y="347"/>
                    <a:pt x="10141" y="346"/>
                    <a:pt x="10132" y="346"/>
                  </a:cubicBezTo>
                  <a:cubicBezTo>
                    <a:pt x="10025" y="322"/>
                    <a:pt x="9918" y="287"/>
                    <a:pt x="9858" y="203"/>
                  </a:cubicBezTo>
                  <a:lnTo>
                    <a:pt x="83" y="6775"/>
                  </a:lnTo>
                  <a:lnTo>
                    <a:pt x="0" y="6835"/>
                  </a:lnTo>
                  <a:cubicBezTo>
                    <a:pt x="119" y="6930"/>
                    <a:pt x="203" y="7049"/>
                    <a:pt x="250" y="7216"/>
                  </a:cubicBezTo>
                  <a:lnTo>
                    <a:pt x="10716" y="191"/>
                  </a:lnTo>
                  <a:lnTo>
                    <a:pt x="1057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1" name="Google Shape;4161;p28"/>
            <p:cNvSpPr/>
            <p:nvPr/>
          </p:nvSpPr>
          <p:spPr>
            <a:xfrm>
              <a:off x="6965450" y="3661000"/>
              <a:ext cx="70850" cy="74725"/>
            </a:xfrm>
            <a:custGeom>
              <a:avLst/>
              <a:gdLst/>
              <a:ahLst/>
              <a:cxnLst/>
              <a:rect l="l" t="t" r="r" b="b"/>
              <a:pathLst>
                <a:path w="2834" h="2989" extrusionOk="0">
                  <a:moveTo>
                    <a:pt x="2834" y="0"/>
                  </a:moveTo>
                  <a:lnTo>
                    <a:pt x="0" y="2739"/>
                  </a:lnTo>
                  <a:lnTo>
                    <a:pt x="393" y="2989"/>
                  </a:lnTo>
                  <a:lnTo>
                    <a:pt x="2834" y="631"/>
                  </a:lnTo>
                  <a:lnTo>
                    <a:pt x="283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2" name="Google Shape;4162;p28"/>
            <p:cNvSpPr/>
            <p:nvPr/>
          </p:nvSpPr>
          <p:spPr>
            <a:xfrm>
              <a:off x="6647850" y="3864600"/>
              <a:ext cx="184850" cy="181875"/>
            </a:xfrm>
            <a:custGeom>
              <a:avLst/>
              <a:gdLst/>
              <a:ahLst/>
              <a:cxnLst/>
              <a:rect l="l" t="t" r="r" b="b"/>
              <a:pathLst>
                <a:path w="7394" h="7275" extrusionOk="0">
                  <a:moveTo>
                    <a:pt x="7156" y="0"/>
                  </a:moveTo>
                  <a:lnTo>
                    <a:pt x="0" y="6953"/>
                  </a:lnTo>
                  <a:cubicBezTo>
                    <a:pt x="119" y="7025"/>
                    <a:pt x="226" y="7144"/>
                    <a:pt x="310" y="7275"/>
                  </a:cubicBezTo>
                  <a:lnTo>
                    <a:pt x="7394" y="405"/>
                  </a:lnTo>
                  <a:lnTo>
                    <a:pt x="7346" y="322"/>
                  </a:lnTo>
                  <a:cubicBezTo>
                    <a:pt x="7311" y="286"/>
                    <a:pt x="7275" y="238"/>
                    <a:pt x="7263" y="179"/>
                  </a:cubicBezTo>
                  <a:lnTo>
                    <a:pt x="715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3" name="Google Shape;4163;p28"/>
            <p:cNvSpPr/>
            <p:nvPr/>
          </p:nvSpPr>
          <p:spPr>
            <a:xfrm>
              <a:off x="6835375" y="3737800"/>
              <a:ext cx="131575" cy="122050"/>
            </a:xfrm>
            <a:custGeom>
              <a:avLst/>
              <a:gdLst/>
              <a:ahLst/>
              <a:cxnLst/>
              <a:rect l="l" t="t" r="r" b="b"/>
              <a:pathLst>
                <a:path w="5263" h="4882" extrusionOk="0">
                  <a:moveTo>
                    <a:pt x="4882" y="0"/>
                  </a:moveTo>
                  <a:lnTo>
                    <a:pt x="0" y="4727"/>
                  </a:lnTo>
                  <a:cubicBezTo>
                    <a:pt x="60" y="4703"/>
                    <a:pt x="119" y="4703"/>
                    <a:pt x="191" y="4703"/>
                  </a:cubicBezTo>
                  <a:cubicBezTo>
                    <a:pt x="310" y="4715"/>
                    <a:pt x="429" y="4775"/>
                    <a:pt x="488" y="4882"/>
                  </a:cubicBezTo>
                  <a:lnTo>
                    <a:pt x="5263" y="250"/>
                  </a:lnTo>
                  <a:lnTo>
                    <a:pt x="488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4" name="Google Shape;4164;p28"/>
            <p:cNvSpPr/>
            <p:nvPr/>
          </p:nvSpPr>
          <p:spPr>
            <a:xfrm>
              <a:off x="6647550" y="2926675"/>
              <a:ext cx="388750" cy="587000"/>
            </a:xfrm>
            <a:custGeom>
              <a:avLst/>
              <a:gdLst/>
              <a:ahLst/>
              <a:cxnLst/>
              <a:rect l="l" t="t" r="r" b="b"/>
              <a:pathLst>
                <a:path w="15550" h="23480" extrusionOk="0">
                  <a:moveTo>
                    <a:pt x="96" y="1"/>
                  </a:moveTo>
                  <a:lnTo>
                    <a:pt x="96" y="132"/>
                  </a:lnTo>
                  <a:cubicBezTo>
                    <a:pt x="84" y="251"/>
                    <a:pt x="60" y="358"/>
                    <a:pt x="0" y="441"/>
                  </a:cubicBezTo>
                  <a:lnTo>
                    <a:pt x="5739" y="8954"/>
                  </a:lnTo>
                  <a:lnTo>
                    <a:pt x="6025" y="9383"/>
                  </a:lnTo>
                  <a:lnTo>
                    <a:pt x="6561" y="10181"/>
                  </a:lnTo>
                  <a:lnTo>
                    <a:pt x="6608" y="10181"/>
                  </a:lnTo>
                  <a:cubicBezTo>
                    <a:pt x="6823" y="10192"/>
                    <a:pt x="7001" y="10395"/>
                    <a:pt x="6977" y="10621"/>
                  </a:cubicBezTo>
                  <a:cubicBezTo>
                    <a:pt x="6977" y="10669"/>
                    <a:pt x="6965" y="10692"/>
                    <a:pt x="6942" y="10740"/>
                  </a:cubicBezTo>
                  <a:lnTo>
                    <a:pt x="9918" y="15145"/>
                  </a:lnTo>
                  <a:cubicBezTo>
                    <a:pt x="10121" y="15193"/>
                    <a:pt x="10263" y="15372"/>
                    <a:pt x="10240" y="15574"/>
                  </a:cubicBezTo>
                  <a:lnTo>
                    <a:pt x="10240" y="15610"/>
                  </a:lnTo>
                  <a:lnTo>
                    <a:pt x="10371" y="15800"/>
                  </a:lnTo>
                  <a:lnTo>
                    <a:pt x="15550" y="23480"/>
                  </a:lnTo>
                  <a:lnTo>
                    <a:pt x="15550" y="22682"/>
                  </a:lnTo>
                  <a:lnTo>
                    <a:pt x="10728" y="15550"/>
                  </a:lnTo>
                  <a:lnTo>
                    <a:pt x="10478" y="15181"/>
                  </a:lnTo>
                  <a:lnTo>
                    <a:pt x="6263" y="8907"/>
                  </a:lnTo>
                  <a:lnTo>
                    <a:pt x="5977" y="8478"/>
                  </a:lnTo>
                  <a:lnTo>
                    <a:pt x="596" y="501"/>
                  </a:lnTo>
                  <a:lnTo>
                    <a:pt x="310" y="84"/>
                  </a:lnTo>
                  <a:cubicBezTo>
                    <a:pt x="262" y="25"/>
                    <a:pt x="179" y="1"/>
                    <a:pt x="9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5" name="Google Shape;4165;p28"/>
            <p:cNvSpPr/>
            <p:nvPr/>
          </p:nvSpPr>
          <p:spPr>
            <a:xfrm>
              <a:off x="6603800" y="3495625"/>
              <a:ext cx="7450" cy="13000"/>
            </a:xfrm>
            <a:custGeom>
              <a:avLst/>
              <a:gdLst/>
              <a:ahLst/>
              <a:cxnLst/>
              <a:rect l="l" t="t" r="r" b="b"/>
              <a:pathLst>
                <a:path w="298" h="520" extrusionOk="0">
                  <a:moveTo>
                    <a:pt x="237" y="0"/>
                  </a:moveTo>
                  <a:cubicBezTo>
                    <a:pt x="172" y="0"/>
                    <a:pt x="97" y="34"/>
                    <a:pt x="60" y="91"/>
                  </a:cubicBezTo>
                  <a:lnTo>
                    <a:pt x="60" y="115"/>
                  </a:lnTo>
                  <a:cubicBezTo>
                    <a:pt x="0" y="222"/>
                    <a:pt x="36" y="353"/>
                    <a:pt x="143" y="412"/>
                  </a:cubicBezTo>
                  <a:lnTo>
                    <a:pt x="298" y="519"/>
                  </a:lnTo>
                  <a:cubicBezTo>
                    <a:pt x="262" y="412"/>
                    <a:pt x="238" y="305"/>
                    <a:pt x="238" y="198"/>
                  </a:cubicBezTo>
                  <a:cubicBezTo>
                    <a:pt x="238" y="138"/>
                    <a:pt x="262" y="67"/>
                    <a:pt x="286" y="7"/>
                  </a:cubicBezTo>
                  <a:cubicBezTo>
                    <a:pt x="271" y="2"/>
                    <a:pt x="254" y="0"/>
                    <a:pt x="23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6" name="Google Shape;4166;p28"/>
            <p:cNvSpPr/>
            <p:nvPr/>
          </p:nvSpPr>
          <p:spPr>
            <a:xfrm>
              <a:off x="6640400" y="3514550"/>
              <a:ext cx="395900" cy="275350"/>
            </a:xfrm>
            <a:custGeom>
              <a:avLst/>
              <a:gdLst/>
              <a:ahLst/>
              <a:cxnLst/>
              <a:rect l="l" t="t" r="r" b="b"/>
              <a:pathLst>
                <a:path w="15836" h="11014" extrusionOk="0">
                  <a:moveTo>
                    <a:pt x="12" y="0"/>
                  </a:moveTo>
                  <a:lnTo>
                    <a:pt x="1" y="12"/>
                  </a:lnTo>
                  <a:lnTo>
                    <a:pt x="477" y="846"/>
                  </a:lnTo>
                  <a:lnTo>
                    <a:pt x="12681" y="8930"/>
                  </a:lnTo>
                  <a:lnTo>
                    <a:pt x="13062" y="9180"/>
                  </a:lnTo>
                  <a:lnTo>
                    <a:pt x="15836" y="11014"/>
                  </a:lnTo>
                  <a:lnTo>
                    <a:pt x="15836" y="10478"/>
                  </a:lnTo>
                  <a:lnTo>
                    <a:pt x="13395" y="8847"/>
                  </a:lnTo>
                  <a:lnTo>
                    <a:pt x="13002" y="8597"/>
                  </a:ln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7" name="Google Shape;4167;p28"/>
            <p:cNvSpPr/>
            <p:nvPr/>
          </p:nvSpPr>
          <p:spPr>
            <a:xfrm>
              <a:off x="6841925" y="4224750"/>
              <a:ext cx="194375" cy="153025"/>
            </a:xfrm>
            <a:custGeom>
              <a:avLst/>
              <a:gdLst/>
              <a:ahLst/>
              <a:cxnLst/>
              <a:rect l="l" t="t" r="r" b="b"/>
              <a:pathLst>
                <a:path w="7775" h="6121" extrusionOk="0">
                  <a:moveTo>
                    <a:pt x="560" y="1"/>
                  </a:moveTo>
                  <a:lnTo>
                    <a:pt x="0" y="120"/>
                  </a:lnTo>
                  <a:lnTo>
                    <a:pt x="7775" y="6121"/>
                  </a:lnTo>
                  <a:lnTo>
                    <a:pt x="7775" y="5549"/>
                  </a:lnTo>
                  <a:lnTo>
                    <a:pt x="56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8" name="Google Shape;4168;p28"/>
            <p:cNvSpPr/>
            <p:nvPr/>
          </p:nvSpPr>
          <p:spPr>
            <a:xfrm>
              <a:off x="6649325" y="4070575"/>
              <a:ext cx="195300" cy="148550"/>
            </a:xfrm>
            <a:custGeom>
              <a:avLst/>
              <a:gdLst/>
              <a:ahLst/>
              <a:cxnLst/>
              <a:rect l="l" t="t" r="r" b="b"/>
              <a:pathLst>
                <a:path w="7812" h="5942" extrusionOk="0">
                  <a:moveTo>
                    <a:pt x="263" y="0"/>
                  </a:moveTo>
                  <a:cubicBezTo>
                    <a:pt x="203" y="119"/>
                    <a:pt x="120" y="227"/>
                    <a:pt x="1" y="334"/>
                  </a:cubicBezTo>
                  <a:lnTo>
                    <a:pt x="48" y="405"/>
                  </a:lnTo>
                  <a:lnTo>
                    <a:pt x="7252" y="5942"/>
                  </a:lnTo>
                  <a:lnTo>
                    <a:pt x="7811" y="5811"/>
                  </a:lnTo>
                  <a:lnTo>
                    <a:pt x="26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9" name="Google Shape;4169;p28"/>
            <p:cNvSpPr/>
            <p:nvPr/>
          </p:nvSpPr>
          <p:spPr>
            <a:xfrm>
              <a:off x="6831200" y="3872325"/>
              <a:ext cx="180400" cy="298875"/>
            </a:xfrm>
            <a:custGeom>
              <a:avLst/>
              <a:gdLst/>
              <a:ahLst/>
              <a:cxnLst/>
              <a:rect l="l" t="t" r="r" b="b"/>
              <a:pathLst>
                <a:path w="7216" h="11955" extrusionOk="0">
                  <a:moveTo>
                    <a:pt x="0" y="1"/>
                  </a:moveTo>
                  <a:lnTo>
                    <a:pt x="48" y="72"/>
                  </a:lnTo>
                  <a:lnTo>
                    <a:pt x="6823" y="11955"/>
                  </a:lnTo>
                  <a:cubicBezTo>
                    <a:pt x="6918" y="11847"/>
                    <a:pt x="7073" y="11776"/>
                    <a:pt x="7216" y="11764"/>
                  </a:cubicBezTo>
                  <a:lnTo>
                    <a:pt x="4525" y="7025"/>
                  </a:lnTo>
                  <a:cubicBezTo>
                    <a:pt x="4465" y="7061"/>
                    <a:pt x="4394" y="7061"/>
                    <a:pt x="4334" y="7061"/>
                  </a:cubicBezTo>
                  <a:cubicBezTo>
                    <a:pt x="4108" y="7037"/>
                    <a:pt x="3941" y="6847"/>
                    <a:pt x="3965" y="6609"/>
                  </a:cubicBezTo>
                  <a:cubicBezTo>
                    <a:pt x="3977" y="6490"/>
                    <a:pt x="4037" y="6383"/>
                    <a:pt x="4120" y="6323"/>
                  </a:cubicBezTo>
                  <a:lnTo>
                    <a:pt x="548" y="60"/>
                  </a:lnTo>
                  <a:cubicBezTo>
                    <a:pt x="483" y="107"/>
                    <a:pt x="410" y="139"/>
                    <a:pt x="335" y="139"/>
                  </a:cubicBezTo>
                  <a:cubicBezTo>
                    <a:pt x="315" y="139"/>
                    <a:pt x="295" y="137"/>
                    <a:pt x="274" y="132"/>
                  </a:cubicBezTo>
                  <a:cubicBezTo>
                    <a:pt x="167" y="120"/>
                    <a:pt x="60" y="72"/>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0" name="Google Shape;4170;p28"/>
            <p:cNvSpPr/>
            <p:nvPr/>
          </p:nvSpPr>
          <p:spPr>
            <a:xfrm>
              <a:off x="6632950" y="3514850"/>
              <a:ext cx="202450" cy="354225"/>
            </a:xfrm>
            <a:custGeom>
              <a:avLst/>
              <a:gdLst/>
              <a:ahLst/>
              <a:cxnLst/>
              <a:rect l="l" t="t" r="r" b="b"/>
              <a:pathLst>
                <a:path w="8098" h="14169" extrusionOk="0">
                  <a:moveTo>
                    <a:pt x="310" y="0"/>
                  </a:moveTo>
                  <a:cubicBezTo>
                    <a:pt x="227" y="84"/>
                    <a:pt x="120" y="143"/>
                    <a:pt x="1" y="179"/>
                  </a:cubicBezTo>
                  <a:lnTo>
                    <a:pt x="1" y="358"/>
                  </a:lnTo>
                  <a:lnTo>
                    <a:pt x="7764" y="13990"/>
                  </a:lnTo>
                  <a:lnTo>
                    <a:pt x="7871" y="14169"/>
                  </a:lnTo>
                  <a:cubicBezTo>
                    <a:pt x="7859" y="14121"/>
                    <a:pt x="7859" y="14062"/>
                    <a:pt x="7859" y="14002"/>
                  </a:cubicBezTo>
                  <a:cubicBezTo>
                    <a:pt x="7859" y="13835"/>
                    <a:pt x="7954" y="13716"/>
                    <a:pt x="8097" y="13657"/>
                  </a:cubicBezTo>
                  <a:lnTo>
                    <a:pt x="787" y="834"/>
                  </a:lnTo>
                  <a:lnTo>
                    <a:pt x="31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1" name="Google Shape;4171;p28"/>
            <p:cNvSpPr/>
            <p:nvPr/>
          </p:nvSpPr>
          <p:spPr>
            <a:xfrm>
              <a:off x="6621650" y="3519025"/>
              <a:ext cx="17000" cy="515550"/>
            </a:xfrm>
            <a:custGeom>
              <a:avLst/>
              <a:gdLst/>
              <a:ahLst/>
              <a:cxnLst/>
              <a:rect l="l" t="t" r="r" b="b"/>
              <a:pathLst>
                <a:path w="680" h="20622" extrusionOk="0">
                  <a:moveTo>
                    <a:pt x="0" y="0"/>
                  </a:moveTo>
                  <a:lnTo>
                    <a:pt x="227" y="20622"/>
                  </a:lnTo>
                  <a:cubicBezTo>
                    <a:pt x="311" y="20605"/>
                    <a:pt x="389" y="20588"/>
                    <a:pt x="470" y="20588"/>
                  </a:cubicBezTo>
                  <a:cubicBezTo>
                    <a:pt x="503" y="20588"/>
                    <a:pt x="537" y="20591"/>
                    <a:pt x="572" y="20598"/>
                  </a:cubicBezTo>
                  <a:cubicBezTo>
                    <a:pt x="596" y="20598"/>
                    <a:pt x="643" y="20610"/>
                    <a:pt x="679" y="20610"/>
                  </a:cubicBezTo>
                  <a:lnTo>
                    <a:pt x="453" y="202"/>
                  </a:lnTo>
                  <a:lnTo>
                    <a:pt x="453" y="24"/>
                  </a:lnTo>
                  <a:cubicBezTo>
                    <a:pt x="387" y="32"/>
                    <a:pt x="333" y="46"/>
                    <a:pt x="278" y="46"/>
                  </a:cubicBezTo>
                  <a:cubicBezTo>
                    <a:pt x="253" y="46"/>
                    <a:pt x="229" y="43"/>
                    <a:pt x="203" y="36"/>
                  </a:cubicBezTo>
                  <a:cubicBezTo>
                    <a:pt x="143" y="36"/>
                    <a:pt x="60"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2" name="Google Shape;4172;p28"/>
            <p:cNvSpPr/>
            <p:nvPr/>
          </p:nvSpPr>
          <p:spPr>
            <a:xfrm>
              <a:off x="5767375" y="3510375"/>
              <a:ext cx="852500" cy="922475"/>
            </a:xfrm>
            <a:custGeom>
              <a:avLst/>
              <a:gdLst/>
              <a:ahLst/>
              <a:cxnLst/>
              <a:rect l="l" t="t" r="r" b="b"/>
              <a:pathLst>
                <a:path w="34100" h="36899" extrusionOk="0">
                  <a:moveTo>
                    <a:pt x="33779" y="1"/>
                  </a:moveTo>
                  <a:lnTo>
                    <a:pt x="1" y="36577"/>
                  </a:lnTo>
                  <a:cubicBezTo>
                    <a:pt x="143" y="36672"/>
                    <a:pt x="239" y="36779"/>
                    <a:pt x="334" y="36898"/>
                  </a:cubicBezTo>
                  <a:lnTo>
                    <a:pt x="34100" y="310"/>
                  </a:lnTo>
                  <a:cubicBezTo>
                    <a:pt x="33969" y="239"/>
                    <a:pt x="33862" y="132"/>
                    <a:pt x="3377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3" name="Google Shape;4173;p28"/>
            <p:cNvSpPr/>
            <p:nvPr/>
          </p:nvSpPr>
          <p:spPr>
            <a:xfrm>
              <a:off x="6299575" y="4069975"/>
              <a:ext cx="318525" cy="244400"/>
            </a:xfrm>
            <a:custGeom>
              <a:avLst/>
              <a:gdLst/>
              <a:ahLst/>
              <a:cxnLst/>
              <a:rect l="l" t="t" r="r" b="b"/>
              <a:pathLst>
                <a:path w="12741" h="9776" extrusionOk="0">
                  <a:moveTo>
                    <a:pt x="12455" y="1"/>
                  </a:moveTo>
                  <a:lnTo>
                    <a:pt x="1" y="9418"/>
                  </a:lnTo>
                  <a:cubicBezTo>
                    <a:pt x="108" y="9525"/>
                    <a:pt x="191" y="9645"/>
                    <a:pt x="263" y="9776"/>
                  </a:cubicBezTo>
                  <a:lnTo>
                    <a:pt x="12741" y="358"/>
                  </a:lnTo>
                  <a:cubicBezTo>
                    <a:pt x="12622" y="251"/>
                    <a:pt x="12514" y="131"/>
                    <a:pt x="1245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4" name="Google Shape;4174;p28"/>
            <p:cNvSpPr/>
            <p:nvPr/>
          </p:nvSpPr>
          <p:spPr>
            <a:xfrm>
              <a:off x="6312675" y="4246175"/>
              <a:ext cx="406325" cy="101975"/>
            </a:xfrm>
            <a:custGeom>
              <a:avLst/>
              <a:gdLst/>
              <a:ahLst/>
              <a:cxnLst/>
              <a:rect l="l" t="t" r="r" b="b"/>
              <a:pathLst>
                <a:path w="16253" h="4079" extrusionOk="0">
                  <a:moveTo>
                    <a:pt x="15931" y="1"/>
                  </a:moveTo>
                  <a:lnTo>
                    <a:pt x="13" y="3620"/>
                  </a:lnTo>
                  <a:cubicBezTo>
                    <a:pt x="25" y="3716"/>
                    <a:pt x="25" y="3799"/>
                    <a:pt x="13" y="3918"/>
                  </a:cubicBezTo>
                  <a:cubicBezTo>
                    <a:pt x="13" y="3966"/>
                    <a:pt x="13" y="4025"/>
                    <a:pt x="1" y="4073"/>
                  </a:cubicBezTo>
                  <a:cubicBezTo>
                    <a:pt x="17" y="4073"/>
                    <a:pt x="38" y="4078"/>
                    <a:pt x="61" y="4078"/>
                  </a:cubicBezTo>
                  <a:cubicBezTo>
                    <a:pt x="72" y="4078"/>
                    <a:pt x="84" y="4077"/>
                    <a:pt x="96" y="4073"/>
                  </a:cubicBezTo>
                  <a:lnTo>
                    <a:pt x="16253" y="394"/>
                  </a:lnTo>
                  <a:cubicBezTo>
                    <a:pt x="16074" y="346"/>
                    <a:pt x="15931" y="203"/>
                    <a:pt x="1593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5" name="Google Shape;4175;p28"/>
            <p:cNvSpPr/>
            <p:nvPr/>
          </p:nvSpPr>
          <p:spPr>
            <a:xfrm>
              <a:off x="6728200" y="4251550"/>
              <a:ext cx="2725" cy="2100"/>
            </a:xfrm>
            <a:custGeom>
              <a:avLst/>
              <a:gdLst/>
              <a:ahLst/>
              <a:cxnLst/>
              <a:rect l="l" t="t" r="r" b="b"/>
              <a:pathLst>
                <a:path w="109" h="84" extrusionOk="0">
                  <a:moveTo>
                    <a:pt x="72" y="0"/>
                  </a:moveTo>
                  <a:cubicBezTo>
                    <a:pt x="60" y="24"/>
                    <a:pt x="25" y="60"/>
                    <a:pt x="1" y="84"/>
                  </a:cubicBezTo>
                  <a:lnTo>
                    <a:pt x="108" y="60"/>
                  </a:lnTo>
                  <a:lnTo>
                    <a:pt x="7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6" name="Google Shape;4176;p28"/>
            <p:cNvSpPr/>
            <p:nvPr/>
          </p:nvSpPr>
          <p:spPr>
            <a:xfrm>
              <a:off x="6736250" y="4181300"/>
              <a:ext cx="261950" cy="69375"/>
            </a:xfrm>
            <a:custGeom>
              <a:avLst/>
              <a:gdLst/>
              <a:ahLst/>
              <a:cxnLst/>
              <a:rect l="l" t="t" r="r" b="b"/>
              <a:pathLst>
                <a:path w="10478" h="2775" extrusionOk="0">
                  <a:moveTo>
                    <a:pt x="10442" y="0"/>
                  </a:moveTo>
                  <a:lnTo>
                    <a:pt x="4334" y="1382"/>
                  </a:lnTo>
                  <a:lnTo>
                    <a:pt x="3775" y="1513"/>
                  </a:lnTo>
                  <a:lnTo>
                    <a:pt x="0" y="2382"/>
                  </a:lnTo>
                  <a:lnTo>
                    <a:pt x="227" y="2775"/>
                  </a:lnTo>
                  <a:lnTo>
                    <a:pt x="4215" y="1870"/>
                  </a:lnTo>
                  <a:lnTo>
                    <a:pt x="4787" y="1739"/>
                  </a:lnTo>
                  <a:lnTo>
                    <a:pt x="10478" y="441"/>
                  </a:lnTo>
                  <a:cubicBezTo>
                    <a:pt x="10442" y="322"/>
                    <a:pt x="10406" y="203"/>
                    <a:pt x="10418" y="72"/>
                  </a:cubicBezTo>
                  <a:cubicBezTo>
                    <a:pt x="10418" y="36"/>
                    <a:pt x="10442" y="24"/>
                    <a:pt x="1044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7" name="Google Shape;4177;p28"/>
            <p:cNvSpPr/>
            <p:nvPr/>
          </p:nvSpPr>
          <p:spPr>
            <a:xfrm>
              <a:off x="6640400" y="4078600"/>
              <a:ext cx="213150" cy="382525"/>
            </a:xfrm>
            <a:custGeom>
              <a:avLst/>
              <a:gdLst/>
              <a:ahLst/>
              <a:cxnLst/>
              <a:rect l="l" t="t" r="r" b="b"/>
              <a:pathLst>
                <a:path w="8526" h="15301" extrusionOk="0">
                  <a:moveTo>
                    <a:pt x="405" y="1"/>
                  </a:moveTo>
                  <a:cubicBezTo>
                    <a:pt x="286" y="84"/>
                    <a:pt x="143" y="156"/>
                    <a:pt x="1" y="191"/>
                  </a:cubicBezTo>
                  <a:lnTo>
                    <a:pt x="3275" y="6275"/>
                  </a:lnTo>
                  <a:lnTo>
                    <a:pt x="3322" y="6275"/>
                  </a:lnTo>
                  <a:cubicBezTo>
                    <a:pt x="3537" y="6311"/>
                    <a:pt x="3703" y="6502"/>
                    <a:pt x="3691" y="6728"/>
                  </a:cubicBezTo>
                  <a:cubicBezTo>
                    <a:pt x="3680" y="6799"/>
                    <a:pt x="3644" y="6859"/>
                    <a:pt x="3620" y="6918"/>
                  </a:cubicBezTo>
                  <a:lnTo>
                    <a:pt x="3644" y="6978"/>
                  </a:lnTo>
                  <a:lnTo>
                    <a:pt x="8121" y="15300"/>
                  </a:lnTo>
                  <a:lnTo>
                    <a:pt x="8180" y="15193"/>
                  </a:lnTo>
                  <a:cubicBezTo>
                    <a:pt x="8204" y="15193"/>
                    <a:pt x="8204" y="15181"/>
                    <a:pt x="8216" y="15157"/>
                  </a:cubicBezTo>
                  <a:lnTo>
                    <a:pt x="8228" y="15146"/>
                  </a:lnTo>
                  <a:lnTo>
                    <a:pt x="8240" y="15134"/>
                  </a:lnTo>
                  <a:cubicBezTo>
                    <a:pt x="8240" y="15122"/>
                    <a:pt x="8263" y="15122"/>
                    <a:pt x="8263" y="15122"/>
                  </a:cubicBezTo>
                  <a:cubicBezTo>
                    <a:pt x="8263" y="15122"/>
                    <a:pt x="8263" y="15098"/>
                    <a:pt x="8275" y="15098"/>
                  </a:cubicBezTo>
                  <a:lnTo>
                    <a:pt x="8287" y="15098"/>
                  </a:lnTo>
                  <a:cubicBezTo>
                    <a:pt x="8287" y="15086"/>
                    <a:pt x="8299" y="15086"/>
                    <a:pt x="8299" y="15086"/>
                  </a:cubicBezTo>
                  <a:lnTo>
                    <a:pt x="8525" y="15026"/>
                  </a:lnTo>
                  <a:lnTo>
                    <a:pt x="4120" y="6871"/>
                  </a:lnTo>
                  <a:lnTo>
                    <a:pt x="3894" y="6466"/>
                  </a:lnTo>
                  <a:lnTo>
                    <a:pt x="441" y="72"/>
                  </a:lnTo>
                  <a:lnTo>
                    <a:pt x="40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8" name="Google Shape;4178;p28"/>
            <p:cNvSpPr/>
            <p:nvPr/>
          </p:nvSpPr>
          <p:spPr>
            <a:xfrm>
              <a:off x="6851450" y="4463175"/>
              <a:ext cx="184850" cy="115525"/>
            </a:xfrm>
            <a:custGeom>
              <a:avLst/>
              <a:gdLst/>
              <a:ahLst/>
              <a:cxnLst/>
              <a:rect l="l" t="t" r="r" b="b"/>
              <a:pathLst>
                <a:path w="7394" h="4621" extrusionOk="0">
                  <a:moveTo>
                    <a:pt x="488" y="1"/>
                  </a:moveTo>
                  <a:lnTo>
                    <a:pt x="60" y="108"/>
                  </a:lnTo>
                  <a:lnTo>
                    <a:pt x="0" y="227"/>
                  </a:lnTo>
                  <a:lnTo>
                    <a:pt x="7394" y="4620"/>
                  </a:lnTo>
                  <a:lnTo>
                    <a:pt x="7394" y="4096"/>
                  </a:lnTo>
                  <a:lnTo>
                    <a:pt x="48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9" name="Google Shape;4179;p28"/>
            <p:cNvSpPr/>
            <p:nvPr/>
          </p:nvSpPr>
          <p:spPr>
            <a:xfrm>
              <a:off x="6847575" y="4406025"/>
              <a:ext cx="188425" cy="60450"/>
            </a:xfrm>
            <a:custGeom>
              <a:avLst/>
              <a:gdLst/>
              <a:ahLst/>
              <a:cxnLst/>
              <a:rect l="l" t="t" r="r" b="b"/>
              <a:pathLst>
                <a:path w="7537" h="2418" extrusionOk="0">
                  <a:moveTo>
                    <a:pt x="17" y="1997"/>
                  </a:moveTo>
                  <a:cubicBezTo>
                    <a:pt x="11" y="1998"/>
                    <a:pt x="6" y="2000"/>
                    <a:pt x="0" y="2001"/>
                  </a:cubicBezTo>
                  <a:lnTo>
                    <a:pt x="17" y="1997"/>
                  </a:lnTo>
                  <a:close/>
                  <a:moveTo>
                    <a:pt x="7537" y="1"/>
                  </a:moveTo>
                  <a:lnTo>
                    <a:pt x="167" y="1965"/>
                  </a:lnTo>
                  <a:lnTo>
                    <a:pt x="17" y="1997"/>
                  </a:lnTo>
                  <a:lnTo>
                    <a:pt x="17" y="1997"/>
                  </a:lnTo>
                  <a:cubicBezTo>
                    <a:pt x="29" y="1995"/>
                    <a:pt x="43" y="1994"/>
                    <a:pt x="57" y="1994"/>
                  </a:cubicBezTo>
                  <a:cubicBezTo>
                    <a:pt x="92" y="1994"/>
                    <a:pt x="129" y="2002"/>
                    <a:pt x="167" y="2025"/>
                  </a:cubicBezTo>
                  <a:cubicBezTo>
                    <a:pt x="286" y="2084"/>
                    <a:pt x="310" y="2215"/>
                    <a:pt x="250" y="2322"/>
                  </a:cubicBezTo>
                  <a:lnTo>
                    <a:pt x="215" y="2418"/>
                  </a:lnTo>
                  <a:lnTo>
                    <a:pt x="631" y="2299"/>
                  </a:lnTo>
                  <a:lnTo>
                    <a:pt x="7537" y="453"/>
                  </a:lnTo>
                  <a:lnTo>
                    <a:pt x="753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0" name="Google Shape;4180;p28"/>
            <p:cNvSpPr/>
            <p:nvPr/>
          </p:nvSpPr>
          <p:spPr>
            <a:xfrm>
              <a:off x="6725825" y="4654575"/>
              <a:ext cx="17300" cy="9550"/>
            </a:xfrm>
            <a:custGeom>
              <a:avLst/>
              <a:gdLst/>
              <a:ahLst/>
              <a:cxnLst/>
              <a:rect l="l" t="t" r="r" b="b"/>
              <a:pathLst>
                <a:path w="692" h="382" extrusionOk="0">
                  <a:moveTo>
                    <a:pt x="227" y="0"/>
                  </a:moveTo>
                  <a:lnTo>
                    <a:pt x="1" y="381"/>
                  </a:lnTo>
                  <a:lnTo>
                    <a:pt x="525" y="381"/>
                  </a:lnTo>
                  <a:lnTo>
                    <a:pt x="691" y="84"/>
                  </a:lnTo>
                  <a:lnTo>
                    <a:pt x="22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1" name="Google Shape;4181;p28"/>
            <p:cNvSpPr/>
            <p:nvPr/>
          </p:nvSpPr>
          <p:spPr>
            <a:xfrm>
              <a:off x="6737150" y="4455550"/>
              <a:ext cx="117875" cy="190425"/>
            </a:xfrm>
            <a:custGeom>
              <a:avLst/>
              <a:gdLst/>
              <a:ahLst/>
              <a:cxnLst/>
              <a:rect l="l" t="t" r="r" b="b"/>
              <a:pathLst>
                <a:path w="4715" h="7617" extrusionOk="0">
                  <a:moveTo>
                    <a:pt x="4478" y="0"/>
                  </a:moveTo>
                  <a:cubicBezTo>
                    <a:pt x="4455" y="0"/>
                    <a:pt x="4430" y="3"/>
                    <a:pt x="4405" y="8"/>
                  </a:cubicBezTo>
                  <a:cubicBezTo>
                    <a:pt x="4405" y="20"/>
                    <a:pt x="4382" y="20"/>
                    <a:pt x="4382" y="20"/>
                  </a:cubicBezTo>
                  <a:lnTo>
                    <a:pt x="4370" y="20"/>
                  </a:lnTo>
                  <a:lnTo>
                    <a:pt x="4358" y="32"/>
                  </a:lnTo>
                  <a:cubicBezTo>
                    <a:pt x="4358" y="56"/>
                    <a:pt x="4346" y="56"/>
                    <a:pt x="4346" y="56"/>
                  </a:cubicBezTo>
                  <a:lnTo>
                    <a:pt x="4334" y="68"/>
                  </a:lnTo>
                  <a:lnTo>
                    <a:pt x="4310" y="79"/>
                  </a:lnTo>
                  <a:cubicBezTo>
                    <a:pt x="4298" y="79"/>
                    <a:pt x="4298" y="91"/>
                    <a:pt x="4286" y="115"/>
                  </a:cubicBezTo>
                  <a:lnTo>
                    <a:pt x="4227" y="222"/>
                  </a:lnTo>
                  <a:lnTo>
                    <a:pt x="0" y="7521"/>
                  </a:lnTo>
                  <a:lnTo>
                    <a:pt x="453" y="7616"/>
                  </a:lnTo>
                  <a:lnTo>
                    <a:pt x="4548" y="508"/>
                  </a:lnTo>
                  <a:lnTo>
                    <a:pt x="4608" y="389"/>
                  </a:lnTo>
                  <a:lnTo>
                    <a:pt x="4655" y="318"/>
                  </a:lnTo>
                  <a:cubicBezTo>
                    <a:pt x="4715" y="210"/>
                    <a:pt x="4667" y="79"/>
                    <a:pt x="4560" y="20"/>
                  </a:cubicBezTo>
                  <a:cubicBezTo>
                    <a:pt x="4539" y="6"/>
                    <a:pt x="4510" y="0"/>
                    <a:pt x="447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2" name="Google Shape;4182;p28"/>
            <p:cNvSpPr/>
            <p:nvPr/>
          </p:nvSpPr>
          <p:spPr>
            <a:xfrm>
              <a:off x="6337975" y="4576300"/>
              <a:ext cx="3900" cy="5375"/>
            </a:xfrm>
            <a:custGeom>
              <a:avLst/>
              <a:gdLst/>
              <a:ahLst/>
              <a:cxnLst/>
              <a:rect l="l" t="t" r="r" b="b"/>
              <a:pathLst>
                <a:path w="156" h="215" extrusionOk="0">
                  <a:moveTo>
                    <a:pt x="1" y="0"/>
                  </a:moveTo>
                  <a:lnTo>
                    <a:pt x="1" y="0"/>
                  </a:lnTo>
                  <a:cubicBezTo>
                    <a:pt x="13" y="95"/>
                    <a:pt x="72" y="179"/>
                    <a:pt x="156" y="214"/>
                  </a:cubicBezTo>
                  <a:lnTo>
                    <a:pt x="156" y="48"/>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3" name="Google Shape;4183;p28"/>
            <p:cNvSpPr/>
            <p:nvPr/>
          </p:nvSpPr>
          <p:spPr>
            <a:xfrm>
              <a:off x="6410025" y="4583425"/>
              <a:ext cx="434000" cy="80700"/>
            </a:xfrm>
            <a:custGeom>
              <a:avLst/>
              <a:gdLst/>
              <a:ahLst/>
              <a:cxnLst/>
              <a:rect l="l" t="t" r="r" b="b"/>
              <a:pathLst>
                <a:path w="17360" h="3228" extrusionOk="0">
                  <a:moveTo>
                    <a:pt x="107" y="1"/>
                  </a:moveTo>
                  <a:cubicBezTo>
                    <a:pt x="95" y="144"/>
                    <a:pt x="60" y="298"/>
                    <a:pt x="0" y="429"/>
                  </a:cubicBezTo>
                  <a:lnTo>
                    <a:pt x="12859" y="2846"/>
                  </a:lnTo>
                  <a:lnTo>
                    <a:pt x="13323" y="2930"/>
                  </a:lnTo>
                  <a:lnTo>
                    <a:pt x="14931" y="3227"/>
                  </a:lnTo>
                  <a:lnTo>
                    <a:pt x="17359" y="3227"/>
                  </a:lnTo>
                  <a:lnTo>
                    <a:pt x="13561" y="2513"/>
                  </a:lnTo>
                  <a:lnTo>
                    <a:pt x="13097" y="2418"/>
                  </a:lnTo>
                  <a:lnTo>
                    <a:pt x="10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4" name="Google Shape;4184;p28"/>
            <p:cNvSpPr/>
            <p:nvPr/>
          </p:nvSpPr>
          <p:spPr>
            <a:xfrm>
              <a:off x="5778675" y="4344125"/>
              <a:ext cx="436700" cy="105675"/>
            </a:xfrm>
            <a:custGeom>
              <a:avLst/>
              <a:gdLst/>
              <a:ahLst/>
              <a:cxnLst/>
              <a:rect l="l" t="t" r="r" b="b"/>
              <a:pathLst>
                <a:path w="17468" h="4227" extrusionOk="0">
                  <a:moveTo>
                    <a:pt x="17384" y="0"/>
                  </a:moveTo>
                  <a:lnTo>
                    <a:pt x="1" y="3786"/>
                  </a:lnTo>
                  <a:cubicBezTo>
                    <a:pt x="25" y="3905"/>
                    <a:pt x="60" y="4048"/>
                    <a:pt x="49" y="4179"/>
                  </a:cubicBezTo>
                  <a:lnTo>
                    <a:pt x="49" y="4227"/>
                  </a:lnTo>
                  <a:lnTo>
                    <a:pt x="17467" y="429"/>
                  </a:lnTo>
                  <a:cubicBezTo>
                    <a:pt x="17432" y="286"/>
                    <a:pt x="17396" y="155"/>
                    <a:pt x="1738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5" name="Google Shape;4185;p28"/>
            <p:cNvSpPr/>
            <p:nvPr/>
          </p:nvSpPr>
          <p:spPr>
            <a:xfrm>
              <a:off x="5778975" y="4449775"/>
              <a:ext cx="566475" cy="127425"/>
            </a:xfrm>
            <a:custGeom>
              <a:avLst/>
              <a:gdLst/>
              <a:ahLst/>
              <a:cxnLst/>
              <a:rect l="l" t="t" r="r" b="b"/>
              <a:pathLst>
                <a:path w="22659" h="5097" extrusionOk="0">
                  <a:moveTo>
                    <a:pt x="48" y="1"/>
                  </a:moveTo>
                  <a:cubicBezTo>
                    <a:pt x="37" y="72"/>
                    <a:pt x="13" y="132"/>
                    <a:pt x="1" y="191"/>
                  </a:cubicBezTo>
                  <a:lnTo>
                    <a:pt x="691" y="596"/>
                  </a:lnTo>
                  <a:lnTo>
                    <a:pt x="22373" y="5061"/>
                  </a:lnTo>
                  <a:lnTo>
                    <a:pt x="22539" y="5097"/>
                  </a:lnTo>
                  <a:cubicBezTo>
                    <a:pt x="22551" y="4942"/>
                    <a:pt x="22575" y="4799"/>
                    <a:pt x="22658" y="4656"/>
                  </a:cubicBezTo>
                  <a:lnTo>
                    <a:pt x="4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6" name="Google Shape;4186;p28"/>
            <p:cNvSpPr/>
            <p:nvPr/>
          </p:nvSpPr>
          <p:spPr>
            <a:xfrm>
              <a:off x="6395425" y="4603375"/>
              <a:ext cx="42600" cy="60750"/>
            </a:xfrm>
            <a:custGeom>
              <a:avLst/>
              <a:gdLst/>
              <a:ahLst/>
              <a:cxnLst/>
              <a:rect l="l" t="t" r="r" b="b"/>
              <a:pathLst>
                <a:path w="1704" h="2430" extrusionOk="0">
                  <a:moveTo>
                    <a:pt x="346" y="0"/>
                  </a:moveTo>
                  <a:cubicBezTo>
                    <a:pt x="239" y="120"/>
                    <a:pt x="144" y="215"/>
                    <a:pt x="1" y="286"/>
                  </a:cubicBezTo>
                  <a:lnTo>
                    <a:pt x="1191" y="2429"/>
                  </a:lnTo>
                  <a:lnTo>
                    <a:pt x="1703" y="2429"/>
                  </a:ln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7" name="Google Shape;4187;p28"/>
            <p:cNvSpPr/>
            <p:nvPr/>
          </p:nvSpPr>
          <p:spPr>
            <a:xfrm>
              <a:off x="6271300" y="4385800"/>
              <a:ext cx="100350" cy="163725"/>
            </a:xfrm>
            <a:custGeom>
              <a:avLst/>
              <a:gdLst/>
              <a:ahLst/>
              <a:cxnLst/>
              <a:rect l="l" t="t" r="r" b="b"/>
              <a:pathLst>
                <a:path w="4014" h="6549" extrusionOk="0">
                  <a:moveTo>
                    <a:pt x="429" y="0"/>
                  </a:moveTo>
                  <a:cubicBezTo>
                    <a:pt x="298" y="60"/>
                    <a:pt x="144" y="107"/>
                    <a:pt x="1" y="131"/>
                  </a:cubicBezTo>
                  <a:lnTo>
                    <a:pt x="3585" y="6548"/>
                  </a:lnTo>
                  <a:cubicBezTo>
                    <a:pt x="3716" y="6477"/>
                    <a:pt x="3870" y="6429"/>
                    <a:pt x="4013" y="6406"/>
                  </a:cubicBezTo>
                  <a:lnTo>
                    <a:pt x="42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8" name="Google Shape;4188;p28"/>
            <p:cNvSpPr/>
            <p:nvPr/>
          </p:nvSpPr>
          <p:spPr>
            <a:xfrm>
              <a:off x="5772725" y="4454250"/>
              <a:ext cx="364950" cy="209875"/>
            </a:xfrm>
            <a:custGeom>
              <a:avLst/>
              <a:gdLst/>
              <a:ahLst/>
              <a:cxnLst/>
              <a:rect l="l" t="t" r="r" b="b"/>
              <a:pathLst>
                <a:path w="14598" h="8395" extrusionOk="0">
                  <a:moveTo>
                    <a:pt x="239" y="0"/>
                  </a:moveTo>
                  <a:cubicBezTo>
                    <a:pt x="179" y="155"/>
                    <a:pt x="108" y="286"/>
                    <a:pt x="1" y="393"/>
                  </a:cubicBezTo>
                  <a:lnTo>
                    <a:pt x="13705" y="8394"/>
                  </a:lnTo>
                  <a:lnTo>
                    <a:pt x="14598" y="8394"/>
                  </a:lnTo>
                  <a:lnTo>
                    <a:pt x="918" y="417"/>
                  </a:lnTo>
                  <a:lnTo>
                    <a:pt x="23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9" name="Google Shape;4189;p28"/>
            <p:cNvSpPr/>
            <p:nvPr/>
          </p:nvSpPr>
          <p:spPr>
            <a:xfrm>
              <a:off x="6341850" y="4544475"/>
              <a:ext cx="72350" cy="71050"/>
            </a:xfrm>
            <a:custGeom>
              <a:avLst/>
              <a:gdLst/>
              <a:ahLst/>
              <a:cxnLst/>
              <a:rect l="l" t="t" r="r" b="b"/>
              <a:pathLst>
                <a:path w="2894" h="2842" extrusionOk="0">
                  <a:moveTo>
                    <a:pt x="1417" y="1"/>
                  </a:moveTo>
                  <a:cubicBezTo>
                    <a:pt x="1338" y="1"/>
                    <a:pt x="1261" y="15"/>
                    <a:pt x="1179" y="23"/>
                  </a:cubicBezTo>
                  <a:cubicBezTo>
                    <a:pt x="1036" y="59"/>
                    <a:pt x="882" y="94"/>
                    <a:pt x="751" y="166"/>
                  </a:cubicBezTo>
                  <a:cubicBezTo>
                    <a:pt x="465" y="321"/>
                    <a:pt x="239" y="559"/>
                    <a:pt x="108" y="856"/>
                  </a:cubicBezTo>
                  <a:cubicBezTo>
                    <a:pt x="60" y="987"/>
                    <a:pt x="24" y="1142"/>
                    <a:pt x="1" y="1285"/>
                  </a:cubicBezTo>
                  <a:lnTo>
                    <a:pt x="1" y="1297"/>
                  </a:lnTo>
                  <a:lnTo>
                    <a:pt x="1" y="1464"/>
                  </a:lnTo>
                  <a:cubicBezTo>
                    <a:pt x="36" y="2178"/>
                    <a:pt x="584" y="2773"/>
                    <a:pt x="1298" y="2833"/>
                  </a:cubicBezTo>
                  <a:cubicBezTo>
                    <a:pt x="1351" y="2839"/>
                    <a:pt x="1403" y="2842"/>
                    <a:pt x="1455" y="2842"/>
                  </a:cubicBezTo>
                  <a:cubicBezTo>
                    <a:pt x="1707" y="2842"/>
                    <a:pt x="1946" y="2771"/>
                    <a:pt x="2144" y="2642"/>
                  </a:cubicBezTo>
                  <a:cubicBezTo>
                    <a:pt x="2287" y="2571"/>
                    <a:pt x="2382" y="2476"/>
                    <a:pt x="2489" y="2345"/>
                  </a:cubicBezTo>
                  <a:cubicBezTo>
                    <a:pt x="2584" y="2225"/>
                    <a:pt x="2656" y="2106"/>
                    <a:pt x="2715" y="1975"/>
                  </a:cubicBezTo>
                  <a:cubicBezTo>
                    <a:pt x="2775" y="1833"/>
                    <a:pt x="2799" y="1690"/>
                    <a:pt x="2822" y="1535"/>
                  </a:cubicBezTo>
                  <a:cubicBezTo>
                    <a:pt x="2894" y="761"/>
                    <a:pt x="2310" y="82"/>
                    <a:pt x="1525" y="11"/>
                  </a:cubicBezTo>
                  <a:cubicBezTo>
                    <a:pt x="1488" y="4"/>
                    <a:pt x="1452" y="1"/>
                    <a:pt x="141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0" name="Google Shape;4190;p28"/>
            <p:cNvSpPr/>
            <p:nvPr/>
          </p:nvSpPr>
          <p:spPr>
            <a:xfrm>
              <a:off x="6212375" y="4289200"/>
              <a:ext cx="100625" cy="100600"/>
            </a:xfrm>
            <a:custGeom>
              <a:avLst/>
              <a:gdLst/>
              <a:ahLst/>
              <a:cxnLst/>
              <a:rect l="l" t="t" r="r" b="b"/>
              <a:pathLst>
                <a:path w="4025" h="4024" extrusionOk="0">
                  <a:moveTo>
                    <a:pt x="2038" y="1"/>
                  </a:moveTo>
                  <a:cubicBezTo>
                    <a:pt x="1006" y="1"/>
                    <a:pt x="115" y="796"/>
                    <a:pt x="24" y="1840"/>
                  </a:cubicBezTo>
                  <a:cubicBezTo>
                    <a:pt x="0" y="1959"/>
                    <a:pt x="0" y="2078"/>
                    <a:pt x="24" y="2197"/>
                  </a:cubicBezTo>
                  <a:cubicBezTo>
                    <a:pt x="36" y="2352"/>
                    <a:pt x="60" y="2495"/>
                    <a:pt x="108" y="2626"/>
                  </a:cubicBezTo>
                  <a:cubicBezTo>
                    <a:pt x="358" y="3376"/>
                    <a:pt x="1036" y="3935"/>
                    <a:pt x="1846" y="4019"/>
                  </a:cubicBezTo>
                  <a:cubicBezTo>
                    <a:pt x="1890" y="4022"/>
                    <a:pt x="1934" y="4023"/>
                    <a:pt x="1978" y="4023"/>
                  </a:cubicBezTo>
                  <a:cubicBezTo>
                    <a:pt x="2107" y="4023"/>
                    <a:pt x="2230" y="4010"/>
                    <a:pt x="2346" y="3983"/>
                  </a:cubicBezTo>
                  <a:cubicBezTo>
                    <a:pt x="2501" y="3971"/>
                    <a:pt x="2655" y="3924"/>
                    <a:pt x="2786" y="3864"/>
                  </a:cubicBezTo>
                  <a:cubicBezTo>
                    <a:pt x="3417" y="3602"/>
                    <a:pt x="3894" y="3031"/>
                    <a:pt x="4013" y="2328"/>
                  </a:cubicBezTo>
                  <a:cubicBezTo>
                    <a:pt x="4013" y="2292"/>
                    <a:pt x="4025" y="2233"/>
                    <a:pt x="4025" y="2185"/>
                  </a:cubicBezTo>
                  <a:lnTo>
                    <a:pt x="4025" y="1899"/>
                  </a:lnTo>
                  <a:cubicBezTo>
                    <a:pt x="3989" y="1578"/>
                    <a:pt x="3906" y="1257"/>
                    <a:pt x="3739" y="995"/>
                  </a:cubicBezTo>
                  <a:cubicBezTo>
                    <a:pt x="3667" y="864"/>
                    <a:pt x="3572" y="745"/>
                    <a:pt x="3465" y="637"/>
                  </a:cubicBezTo>
                  <a:cubicBezTo>
                    <a:pt x="3144" y="292"/>
                    <a:pt x="2703" y="54"/>
                    <a:pt x="2191" y="6"/>
                  </a:cubicBezTo>
                  <a:cubicBezTo>
                    <a:pt x="2140" y="2"/>
                    <a:pt x="2089" y="1"/>
                    <a:pt x="203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1" name="Google Shape;4191;p28"/>
            <p:cNvSpPr/>
            <p:nvPr/>
          </p:nvSpPr>
          <p:spPr>
            <a:xfrm>
              <a:off x="6886575" y="1575550"/>
              <a:ext cx="19050" cy="17950"/>
            </a:xfrm>
            <a:custGeom>
              <a:avLst/>
              <a:gdLst/>
              <a:ahLst/>
              <a:cxnLst/>
              <a:rect l="l" t="t" r="r" b="b"/>
              <a:pathLst>
                <a:path w="762" h="718" extrusionOk="0">
                  <a:moveTo>
                    <a:pt x="367" y="0"/>
                  </a:moveTo>
                  <a:cubicBezTo>
                    <a:pt x="308" y="0"/>
                    <a:pt x="251" y="22"/>
                    <a:pt x="202" y="51"/>
                  </a:cubicBezTo>
                  <a:cubicBezTo>
                    <a:pt x="95" y="111"/>
                    <a:pt x="36" y="206"/>
                    <a:pt x="24" y="325"/>
                  </a:cubicBezTo>
                  <a:cubicBezTo>
                    <a:pt x="0" y="539"/>
                    <a:pt x="155" y="706"/>
                    <a:pt x="345" y="718"/>
                  </a:cubicBezTo>
                  <a:cubicBezTo>
                    <a:pt x="405" y="718"/>
                    <a:pt x="464" y="706"/>
                    <a:pt x="512" y="682"/>
                  </a:cubicBezTo>
                  <a:cubicBezTo>
                    <a:pt x="631" y="646"/>
                    <a:pt x="714" y="539"/>
                    <a:pt x="738" y="384"/>
                  </a:cubicBezTo>
                  <a:cubicBezTo>
                    <a:pt x="762" y="194"/>
                    <a:pt x="595" y="15"/>
                    <a:pt x="405" y="3"/>
                  </a:cubicBezTo>
                  <a:cubicBezTo>
                    <a:pt x="392" y="1"/>
                    <a:pt x="380" y="0"/>
                    <a:pt x="3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2" name="Google Shape;4192;p28"/>
            <p:cNvSpPr/>
            <p:nvPr/>
          </p:nvSpPr>
          <p:spPr>
            <a:xfrm>
              <a:off x="6612725" y="2909675"/>
              <a:ext cx="36925" cy="36225"/>
            </a:xfrm>
            <a:custGeom>
              <a:avLst/>
              <a:gdLst/>
              <a:ahLst/>
              <a:cxnLst/>
              <a:rect l="l" t="t" r="r" b="b"/>
              <a:pathLst>
                <a:path w="1477" h="1449" extrusionOk="0">
                  <a:moveTo>
                    <a:pt x="765" y="1"/>
                  </a:moveTo>
                  <a:cubicBezTo>
                    <a:pt x="380" y="1"/>
                    <a:pt x="59" y="291"/>
                    <a:pt x="36" y="669"/>
                  </a:cubicBezTo>
                  <a:cubicBezTo>
                    <a:pt x="0" y="1074"/>
                    <a:pt x="298" y="1419"/>
                    <a:pt x="703" y="1443"/>
                  </a:cubicBezTo>
                  <a:cubicBezTo>
                    <a:pt x="732" y="1446"/>
                    <a:pt x="761" y="1448"/>
                    <a:pt x="790" y="1448"/>
                  </a:cubicBezTo>
                  <a:cubicBezTo>
                    <a:pt x="1039" y="1448"/>
                    <a:pt x="1252" y="1312"/>
                    <a:pt x="1369" y="1109"/>
                  </a:cubicBezTo>
                  <a:cubicBezTo>
                    <a:pt x="1429" y="1014"/>
                    <a:pt x="1465" y="907"/>
                    <a:pt x="1477" y="788"/>
                  </a:cubicBezTo>
                  <a:cubicBezTo>
                    <a:pt x="1477" y="752"/>
                    <a:pt x="1477" y="705"/>
                    <a:pt x="1465" y="657"/>
                  </a:cubicBezTo>
                  <a:lnTo>
                    <a:pt x="1465" y="645"/>
                  </a:lnTo>
                  <a:cubicBezTo>
                    <a:pt x="1417" y="312"/>
                    <a:pt x="1167" y="38"/>
                    <a:pt x="810" y="2"/>
                  </a:cubicBezTo>
                  <a:cubicBezTo>
                    <a:pt x="795" y="1"/>
                    <a:pt x="780" y="1"/>
                    <a:pt x="7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3" name="Google Shape;4193;p28"/>
            <p:cNvSpPr/>
            <p:nvPr/>
          </p:nvSpPr>
          <p:spPr>
            <a:xfrm>
              <a:off x="6607950" y="4033250"/>
              <a:ext cx="50925" cy="50550"/>
            </a:xfrm>
            <a:custGeom>
              <a:avLst/>
              <a:gdLst/>
              <a:ahLst/>
              <a:cxnLst/>
              <a:rect l="l" t="t" r="r" b="b"/>
              <a:pathLst>
                <a:path w="2037" h="2022" extrusionOk="0">
                  <a:moveTo>
                    <a:pt x="1019" y="1"/>
                  </a:moveTo>
                  <a:cubicBezTo>
                    <a:pt x="930" y="1"/>
                    <a:pt x="843" y="14"/>
                    <a:pt x="763" y="41"/>
                  </a:cubicBezTo>
                  <a:cubicBezTo>
                    <a:pt x="358" y="148"/>
                    <a:pt x="48" y="505"/>
                    <a:pt x="13" y="934"/>
                  </a:cubicBezTo>
                  <a:cubicBezTo>
                    <a:pt x="1" y="1124"/>
                    <a:pt x="25" y="1291"/>
                    <a:pt x="108" y="1458"/>
                  </a:cubicBezTo>
                  <a:cubicBezTo>
                    <a:pt x="179" y="1600"/>
                    <a:pt x="275" y="1720"/>
                    <a:pt x="394" y="1815"/>
                  </a:cubicBezTo>
                  <a:cubicBezTo>
                    <a:pt x="537" y="1934"/>
                    <a:pt x="727" y="2005"/>
                    <a:pt x="941" y="2017"/>
                  </a:cubicBezTo>
                  <a:cubicBezTo>
                    <a:pt x="969" y="2020"/>
                    <a:pt x="997" y="2021"/>
                    <a:pt x="1024" y="2021"/>
                  </a:cubicBezTo>
                  <a:cubicBezTo>
                    <a:pt x="1110" y="2021"/>
                    <a:pt x="1187" y="2006"/>
                    <a:pt x="1251" y="1970"/>
                  </a:cubicBezTo>
                  <a:cubicBezTo>
                    <a:pt x="1406" y="1946"/>
                    <a:pt x="1537" y="1874"/>
                    <a:pt x="1656" y="1779"/>
                  </a:cubicBezTo>
                  <a:cubicBezTo>
                    <a:pt x="1775" y="1696"/>
                    <a:pt x="1858" y="1589"/>
                    <a:pt x="1918" y="1470"/>
                  </a:cubicBezTo>
                  <a:cubicBezTo>
                    <a:pt x="1977" y="1350"/>
                    <a:pt x="2013" y="1219"/>
                    <a:pt x="2025" y="1077"/>
                  </a:cubicBezTo>
                  <a:cubicBezTo>
                    <a:pt x="2037" y="874"/>
                    <a:pt x="2001" y="660"/>
                    <a:pt x="1894" y="505"/>
                  </a:cubicBezTo>
                  <a:cubicBezTo>
                    <a:pt x="1799" y="362"/>
                    <a:pt x="1703" y="267"/>
                    <a:pt x="1584" y="172"/>
                  </a:cubicBezTo>
                  <a:cubicBezTo>
                    <a:pt x="1465" y="100"/>
                    <a:pt x="1346" y="53"/>
                    <a:pt x="1203" y="29"/>
                  </a:cubicBezTo>
                  <a:cubicBezTo>
                    <a:pt x="1179" y="29"/>
                    <a:pt x="1132" y="5"/>
                    <a:pt x="1108" y="5"/>
                  </a:cubicBezTo>
                  <a:cubicBezTo>
                    <a:pt x="1078" y="2"/>
                    <a:pt x="1049" y="1"/>
                    <a:pt x="101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4" name="Google Shape;4194;p28"/>
            <p:cNvSpPr/>
            <p:nvPr/>
          </p:nvSpPr>
          <p:spPr>
            <a:xfrm>
              <a:off x="6996400" y="4166875"/>
              <a:ext cx="36325" cy="36000"/>
            </a:xfrm>
            <a:custGeom>
              <a:avLst/>
              <a:gdLst/>
              <a:ahLst/>
              <a:cxnLst/>
              <a:rect l="l" t="t" r="r" b="b"/>
              <a:pathLst>
                <a:path w="1453" h="1440" extrusionOk="0">
                  <a:moveTo>
                    <a:pt x="733" y="1"/>
                  </a:moveTo>
                  <a:cubicBezTo>
                    <a:pt x="700" y="1"/>
                    <a:pt x="671" y="6"/>
                    <a:pt x="631" y="6"/>
                  </a:cubicBezTo>
                  <a:cubicBezTo>
                    <a:pt x="465" y="18"/>
                    <a:pt x="334" y="101"/>
                    <a:pt x="227" y="196"/>
                  </a:cubicBezTo>
                  <a:cubicBezTo>
                    <a:pt x="119" y="304"/>
                    <a:pt x="60" y="423"/>
                    <a:pt x="36" y="577"/>
                  </a:cubicBezTo>
                  <a:cubicBezTo>
                    <a:pt x="36" y="601"/>
                    <a:pt x="12" y="613"/>
                    <a:pt x="12" y="649"/>
                  </a:cubicBezTo>
                  <a:cubicBezTo>
                    <a:pt x="0" y="780"/>
                    <a:pt x="36" y="899"/>
                    <a:pt x="84" y="1030"/>
                  </a:cubicBezTo>
                  <a:cubicBezTo>
                    <a:pt x="191" y="1256"/>
                    <a:pt x="405" y="1423"/>
                    <a:pt x="667" y="1435"/>
                  </a:cubicBezTo>
                  <a:cubicBezTo>
                    <a:pt x="696" y="1438"/>
                    <a:pt x="724" y="1440"/>
                    <a:pt x="752" y="1440"/>
                  </a:cubicBezTo>
                  <a:cubicBezTo>
                    <a:pt x="1119" y="1440"/>
                    <a:pt x="1419" y="1156"/>
                    <a:pt x="1441" y="780"/>
                  </a:cubicBezTo>
                  <a:cubicBezTo>
                    <a:pt x="1453" y="399"/>
                    <a:pt x="1155" y="42"/>
                    <a:pt x="786" y="6"/>
                  </a:cubicBezTo>
                  <a:cubicBezTo>
                    <a:pt x="766" y="2"/>
                    <a:pt x="749" y="1"/>
                    <a:pt x="73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5" name="Google Shape;4195;p28"/>
            <p:cNvSpPr/>
            <p:nvPr/>
          </p:nvSpPr>
          <p:spPr>
            <a:xfrm>
              <a:off x="6710350" y="4394000"/>
              <a:ext cx="37225" cy="35950"/>
            </a:xfrm>
            <a:custGeom>
              <a:avLst/>
              <a:gdLst/>
              <a:ahLst/>
              <a:cxnLst/>
              <a:rect l="l" t="t" r="r" b="b"/>
              <a:pathLst>
                <a:path w="1489" h="1438" extrusionOk="0">
                  <a:moveTo>
                    <a:pt x="737" y="0"/>
                  </a:moveTo>
                  <a:cubicBezTo>
                    <a:pt x="370" y="0"/>
                    <a:pt x="70" y="284"/>
                    <a:pt x="48" y="660"/>
                  </a:cubicBezTo>
                  <a:cubicBezTo>
                    <a:pt x="1" y="1053"/>
                    <a:pt x="298" y="1398"/>
                    <a:pt x="703" y="1434"/>
                  </a:cubicBezTo>
                  <a:cubicBezTo>
                    <a:pt x="724" y="1436"/>
                    <a:pt x="746" y="1437"/>
                    <a:pt x="767" y="1437"/>
                  </a:cubicBezTo>
                  <a:cubicBezTo>
                    <a:pt x="1133" y="1437"/>
                    <a:pt x="1443" y="1151"/>
                    <a:pt x="1477" y="779"/>
                  </a:cubicBezTo>
                  <a:cubicBezTo>
                    <a:pt x="1489" y="386"/>
                    <a:pt x="1203" y="41"/>
                    <a:pt x="822" y="5"/>
                  </a:cubicBezTo>
                  <a:cubicBezTo>
                    <a:pt x="793" y="2"/>
                    <a:pt x="765" y="0"/>
                    <a:pt x="73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6" name="Google Shape;4196;p28"/>
            <p:cNvSpPr/>
            <p:nvPr/>
          </p:nvSpPr>
          <p:spPr>
            <a:xfrm>
              <a:off x="6609750" y="3484075"/>
              <a:ext cx="35725" cy="35675"/>
            </a:xfrm>
            <a:custGeom>
              <a:avLst/>
              <a:gdLst/>
              <a:ahLst/>
              <a:cxnLst/>
              <a:rect l="l" t="t" r="r" b="b"/>
              <a:pathLst>
                <a:path w="1429" h="1427" extrusionOk="0">
                  <a:moveTo>
                    <a:pt x="700" y="1"/>
                  </a:moveTo>
                  <a:cubicBezTo>
                    <a:pt x="418" y="1"/>
                    <a:pt x="158" y="184"/>
                    <a:pt x="60" y="458"/>
                  </a:cubicBezTo>
                  <a:cubicBezTo>
                    <a:pt x="48" y="517"/>
                    <a:pt x="24" y="577"/>
                    <a:pt x="24" y="648"/>
                  </a:cubicBezTo>
                  <a:cubicBezTo>
                    <a:pt x="0" y="755"/>
                    <a:pt x="36" y="850"/>
                    <a:pt x="60" y="958"/>
                  </a:cubicBezTo>
                  <a:cubicBezTo>
                    <a:pt x="84" y="993"/>
                    <a:pt x="84" y="1005"/>
                    <a:pt x="95" y="1041"/>
                  </a:cubicBezTo>
                  <a:cubicBezTo>
                    <a:pt x="155" y="1172"/>
                    <a:pt x="274" y="1279"/>
                    <a:pt x="405" y="1350"/>
                  </a:cubicBezTo>
                  <a:cubicBezTo>
                    <a:pt x="417" y="1362"/>
                    <a:pt x="453" y="1362"/>
                    <a:pt x="465" y="1374"/>
                  </a:cubicBezTo>
                  <a:cubicBezTo>
                    <a:pt x="524" y="1398"/>
                    <a:pt x="584" y="1422"/>
                    <a:pt x="655" y="1422"/>
                  </a:cubicBezTo>
                  <a:cubicBezTo>
                    <a:pt x="683" y="1425"/>
                    <a:pt x="710" y="1427"/>
                    <a:pt x="736" y="1427"/>
                  </a:cubicBezTo>
                  <a:cubicBezTo>
                    <a:pt x="799" y="1427"/>
                    <a:pt x="858" y="1418"/>
                    <a:pt x="917" y="1410"/>
                  </a:cubicBezTo>
                  <a:cubicBezTo>
                    <a:pt x="1036" y="1374"/>
                    <a:pt x="1155" y="1315"/>
                    <a:pt x="1227" y="1243"/>
                  </a:cubicBezTo>
                  <a:lnTo>
                    <a:pt x="1238" y="1231"/>
                  </a:lnTo>
                  <a:cubicBezTo>
                    <a:pt x="1346" y="1112"/>
                    <a:pt x="1417" y="958"/>
                    <a:pt x="1429" y="779"/>
                  </a:cubicBezTo>
                  <a:cubicBezTo>
                    <a:pt x="1429" y="684"/>
                    <a:pt x="1429" y="600"/>
                    <a:pt x="1405" y="517"/>
                  </a:cubicBezTo>
                  <a:cubicBezTo>
                    <a:pt x="1358" y="362"/>
                    <a:pt x="1262" y="231"/>
                    <a:pt x="1143" y="148"/>
                  </a:cubicBezTo>
                  <a:cubicBezTo>
                    <a:pt x="1048" y="65"/>
                    <a:pt x="917" y="29"/>
                    <a:pt x="774" y="5"/>
                  </a:cubicBezTo>
                  <a:cubicBezTo>
                    <a:pt x="749" y="2"/>
                    <a:pt x="724" y="1"/>
                    <a:pt x="70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7" name="Google Shape;4197;p28"/>
            <p:cNvSpPr/>
            <p:nvPr/>
          </p:nvSpPr>
          <p:spPr>
            <a:xfrm>
              <a:off x="7027050" y="3205875"/>
              <a:ext cx="8950" cy="31275"/>
            </a:xfrm>
            <a:custGeom>
              <a:avLst/>
              <a:gdLst/>
              <a:ahLst/>
              <a:cxnLst/>
              <a:rect l="l" t="t" r="r" b="b"/>
              <a:pathLst>
                <a:path w="358" h="1251" extrusionOk="0">
                  <a:moveTo>
                    <a:pt x="358" y="1"/>
                  </a:moveTo>
                  <a:cubicBezTo>
                    <a:pt x="334" y="25"/>
                    <a:pt x="310" y="36"/>
                    <a:pt x="298" y="48"/>
                  </a:cubicBezTo>
                  <a:cubicBezTo>
                    <a:pt x="132" y="167"/>
                    <a:pt x="13" y="346"/>
                    <a:pt x="1" y="572"/>
                  </a:cubicBezTo>
                  <a:cubicBezTo>
                    <a:pt x="1" y="656"/>
                    <a:pt x="1" y="751"/>
                    <a:pt x="25" y="834"/>
                  </a:cubicBezTo>
                  <a:cubicBezTo>
                    <a:pt x="72" y="989"/>
                    <a:pt x="179" y="1108"/>
                    <a:pt x="275" y="1215"/>
                  </a:cubicBezTo>
                  <a:cubicBezTo>
                    <a:pt x="310" y="1227"/>
                    <a:pt x="322" y="1239"/>
                    <a:pt x="358" y="1251"/>
                  </a:cubicBezTo>
                  <a:lnTo>
                    <a:pt x="358" y="1"/>
                  </a:ln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8" name="Google Shape;4198;p28"/>
            <p:cNvSpPr/>
            <p:nvPr/>
          </p:nvSpPr>
          <p:spPr>
            <a:xfrm>
              <a:off x="6923175" y="1659900"/>
              <a:ext cx="35750" cy="35150"/>
            </a:xfrm>
            <a:custGeom>
              <a:avLst/>
              <a:gdLst/>
              <a:ahLst/>
              <a:cxnLst/>
              <a:rect l="l" t="t" r="r" b="b"/>
              <a:pathLst>
                <a:path w="1430" h="1406" extrusionOk="0">
                  <a:moveTo>
                    <a:pt x="681" y="1"/>
                  </a:moveTo>
                  <a:cubicBezTo>
                    <a:pt x="607" y="1"/>
                    <a:pt x="536" y="18"/>
                    <a:pt x="477" y="35"/>
                  </a:cubicBezTo>
                  <a:cubicBezTo>
                    <a:pt x="227" y="130"/>
                    <a:pt x="24" y="344"/>
                    <a:pt x="12" y="642"/>
                  </a:cubicBezTo>
                  <a:cubicBezTo>
                    <a:pt x="0" y="844"/>
                    <a:pt x="60" y="1035"/>
                    <a:pt x="179" y="1166"/>
                  </a:cubicBezTo>
                  <a:cubicBezTo>
                    <a:pt x="262" y="1285"/>
                    <a:pt x="405" y="1356"/>
                    <a:pt x="548" y="1392"/>
                  </a:cubicBezTo>
                  <a:cubicBezTo>
                    <a:pt x="584" y="1392"/>
                    <a:pt x="608" y="1404"/>
                    <a:pt x="655" y="1404"/>
                  </a:cubicBezTo>
                  <a:cubicBezTo>
                    <a:pt x="677" y="1405"/>
                    <a:pt x="698" y="1406"/>
                    <a:pt x="720" y="1406"/>
                  </a:cubicBezTo>
                  <a:cubicBezTo>
                    <a:pt x="874" y="1406"/>
                    <a:pt x="1016" y="1367"/>
                    <a:pt x="1132" y="1273"/>
                  </a:cubicBezTo>
                  <a:cubicBezTo>
                    <a:pt x="1263" y="1178"/>
                    <a:pt x="1370" y="1023"/>
                    <a:pt x="1394" y="844"/>
                  </a:cubicBezTo>
                  <a:cubicBezTo>
                    <a:pt x="1394" y="820"/>
                    <a:pt x="1417" y="797"/>
                    <a:pt x="1417" y="761"/>
                  </a:cubicBezTo>
                  <a:cubicBezTo>
                    <a:pt x="1429" y="546"/>
                    <a:pt x="1334" y="332"/>
                    <a:pt x="1191" y="189"/>
                  </a:cubicBezTo>
                  <a:cubicBezTo>
                    <a:pt x="1132" y="130"/>
                    <a:pt x="1060" y="82"/>
                    <a:pt x="977" y="46"/>
                  </a:cubicBezTo>
                  <a:cubicBezTo>
                    <a:pt x="917" y="35"/>
                    <a:pt x="846" y="11"/>
                    <a:pt x="774" y="11"/>
                  </a:cubicBezTo>
                  <a:cubicBezTo>
                    <a:pt x="743" y="4"/>
                    <a:pt x="712" y="1"/>
                    <a:pt x="68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9" name="Google Shape;4199;p28"/>
            <p:cNvSpPr/>
            <p:nvPr/>
          </p:nvSpPr>
          <p:spPr>
            <a:xfrm>
              <a:off x="6526400" y="2260750"/>
              <a:ext cx="36625" cy="35900"/>
            </a:xfrm>
            <a:custGeom>
              <a:avLst/>
              <a:gdLst/>
              <a:ahLst/>
              <a:cxnLst/>
              <a:rect l="l" t="t" r="r" b="b"/>
              <a:pathLst>
                <a:path w="1465" h="1436" extrusionOk="0">
                  <a:moveTo>
                    <a:pt x="756" y="1"/>
                  </a:moveTo>
                  <a:cubicBezTo>
                    <a:pt x="382" y="1"/>
                    <a:pt x="82" y="287"/>
                    <a:pt x="48" y="658"/>
                  </a:cubicBezTo>
                  <a:cubicBezTo>
                    <a:pt x="0" y="1063"/>
                    <a:pt x="298" y="1408"/>
                    <a:pt x="703" y="1432"/>
                  </a:cubicBezTo>
                  <a:cubicBezTo>
                    <a:pt x="727" y="1435"/>
                    <a:pt x="751" y="1436"/>
                    <a:pt x="775" y="1436"/>
                  </a:cubicBezTo>
                  <a:cubicBezTo>
                    <a:pt x="986" y="1436"/>
                    <a:pt x="1182" y="1343"/>
                    <a:pt x="1310" y="1182"/>
                  </a:cubicBezTo>
                  <a:cubicBezTo>
                    <a:pt x="1405" y="1075"/>
                    <a:pt x="1465" y="944"/>
                    <a:pt x="1465" y="765"/>
                  </a:cubicBezTo>
                  <a:lnTo>
                    <a:pt x="1465" y="754"/>
                  </a:lnTo>
                  <a:lnTo>
                    <a:pt x="1465" y="682"/>
                  </a:lnTo>
                  <a:cubicBezTo>
                    <a:pt x="1453" y="515"/>
                    <a:pt x="1393" y="384"/>
                    <a:pt x="1298" y="265"/>
                  </a:cubicBezTo>
                  <a:cubicBezTo>
                    <a:pt x="1179" y="123"/>
                    <a:pt x="1012" y="27"/>
                    <a:pt x="822" y="3"/>
                  </a:cubicBezTo>
                  <a:cubicBezTo>
                    <a:pt x="800" y="2"/>
                    <a:pt x="778" y="1"/>
                    <a:pt x="75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0" name="Google Shape;4200;p28"/>
            <p:cNvSpPr/>
            <p:nvPr/>
          </p:nvSpPr>
          <p:spPr>
            <a:xfrm>
              <a:off x="5728375" y="4421425"/>
              <a:ext cx="51825" cy="50475"/>
            </a:xfrm>
            <a:custGeom>
              <a:avLst/>
              <a:gdLst/>
              <a:ahLst/>
              <a:cxnLst/>
              <a:rect l="l" t="t" r="r" b="b"/>
              <a:pathLst>
                <a:path w="2073" h="2019" extrusionOk="0">
                  <a:moveTo>
                    <a:pt x="1045" y="0"/>
                  </a:moveTo>
                  <a:cubicBezTo>
                    <a:pt x="521" y="0"/>
                    <a:pt x="71" y="402"/>
                    <a:pt x="48" y="932"/>
                  </a:cubicBezTo>
                  <a:cubicBezTo>
                    <a:pt x="1" y="1492"/>
                    <a:pt x="418" y="1980"/>
                    <a:pt x="965" y="2016"/>
                  </a:cubicBezTo>
                  <a:cubicBezTo>
                    <a:pt x="992" y="2018"/>
                    <a:pt x="1019" y="2019"/>
                    <a:pt x="1046" y="2019"/>
                  </a:cubicBezTo>
                  <a:cubicBezTo>
                    <a:pt x="1333" y="2019"/>
                    <a:pt x="1579" y="1903"/>
                    <a:pt x="1775" y="1718"/>
                  </a:cubicBezTo>
                  <a:cubicBezTo>
                    <a:pt x="1870" y="1611"/>
                    <a:pt x="1965" y="1480"/>
                    <a:pt x="2013" y="1325"/>
                  </a:cubicBezTo>
                  <a:cubicBezTo>
                    <a:pt x="2037" y="1266"/>
                    <a:pt x="2037" y="1194"/>
                    <a:pt x="2061" y="1135"/>
                  </a:cubicBezTo>
                  <a:lnTo>
                    <a:pt x="2061" y="1123"/>
                  </a:lnTo>
                  <a:lnTo>
                    <a:pt x="2061" y="1075"/>
                  </a:lnTo>
                  <a:cubicBezTo>
                    <a:pt x="2072" y="944"/>
                    <a:pt x="2061" y="813"/>
                    <a:pt x="2013" y="671"/>
                  </a:cubicBezTo>
                  <a:cubicBezTo>
                    <a:pt x="1977" y="599"/>
                    <a:pt x="1942" y="528"/>
                    <a:pt x="1894" y="456"/>
                  </a:cubicBezTo>
                  <a:cubicBezTo>
                    <a:pt x="1822" y="337"/>
                    <a:pt x="1703" y="218"/>
                    <a:pt x="1561" y="135"/>
                  </a:cubicBezTo>
                  <a:cubicBezTo>
                    <a:pt x="1430" y="63"/>
                    <a:pt x="1275" y="16"/>
                    <a:pt x="1132" y="4"/>
                  </a:cubicBezTo>
                  <a:cubicBezTo>
                    <a:pt x="1103" y="1"/>
                    <a:pt x="1074" y="0"/>
                    <a:pt x="104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1" name="Google Shape;4201;p28"/>
            <p:cNvSpPr/>
            <p:nvPr/>
          </p:nvSpPr>
          <p:spPr>
            <a:xfrm>
              <a:off x="6710950" y="4235475"/>
              <a:ext cx="20850" cy="20600"/>
            </a:xfrm>
            <a:custGeom>
              <a:avLst/>
              <a:gdLst/>
              <a:ahLst/>
              <a:cxnLst/>
              <a:rect l="l" t="t" r="r" b="b"/>
              <a:pathLst>
                <a:path w="834" h="824" extrusionOk="0">
                  <a:moveTo>
                    <a:pt x="405" y="0"/>
                  </a:moveTo>
                  <a:cubicBezTo>
                    <a:pt x="203" y="0"/>
                    <a:pt x="24" y="155"/>
                    <a:pt x="0" y="369"/>
                  </a:cubicBezTo>
                  <a:lnTo>
                    <a:pt x="0" y="417"/>
                  </a:lnTo>
                  <a:cubicBezTo>
                    <a:pt x="24" y="608"/>
                    <a:pt x="143" y="762"/>
                    <a:pt x="322" y="810"/>
                  </a:cubicBezTo>
                  <a:cubicBezTo>
                    <a:pt x="334" y="822"/>
                    <a:pt x="358" y="822"/>
                    <a:pt x="381" y="822"/>
                  </a:cubicBezTo>
                  <a:cubicBezTo>
                    <a:pt x="394" y="823"/>
                    <a:pt x="406" y="824"/>
                    <a:pt x="418" y="824"/>
                  </a:cubicBezTo>
                  <a:cubicBezTo>
                    <a:pt x="520" y="824"/>
                    <a:pt x="604" y="780"/>
                    <a:pt x="679" y="727"/>
                  </a:cubicBezTo>
                  <a:cubicBezTo>
                    <a:pt x="703" y="703"/>
                    <a:pt x="739" y="667"/>
                    <a:pt x="750" y="643"/>
                  </a:cubicBezTo>
                  <a:cubicBezTo>
                    <a:pt x="798" y="584"/>
                    <a:pt x="822" y="524"/>
                    <a:pt x="822" y="453"/>
                  </a:cubicBezTo>
                  <a:cubicBezTo>
                    <a:pt x="834" y="227"/>
                    <a:pt x="679" y="36"/>
                    <a:pt x="45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2" name="Google Shape;4202;p28"/>
            <p:cNvSpPr/>
            <p:nvPr/>
          </p:nvSpPr>
          <p:spPr>
            <a:xfrm>
              <a:off x="6828225" y="3855375"/>
              <a:ext cx="21150" cy="20450"/>
            </a:xfrm>
            <a:custGeom>
              <a:avLst/>
              <a:gdLst/>
              <a:ahLst/>
              <a:cxnLst/>
              <a:rect l="l" t="t" r="r" b="b"/>
              <a:pathLst>
                <a:path w="846" h="818" extrusionOk="0">
                  <a:moveTo>
                    <a:pt x="465" y="0"/>
                  </a:moveTo>
                  <a:cubicBezTo>
                    <a:pt x="393" y="0"/>
                    <a:pt x="334" y="12"/>
                    <a:pt x="274" y="24"/>
                  </a:cubicBezTo>
                  <a:lnTo>
                    <a:pt x="250" y="24"/>
                  </a:lnTo>
                  <a:cubicBezTo>
                    <a:pt x="119" y="83"/>
                    <a:pt x="36" y="203"/>
                    <a:pt x="12" y="369"/>
                  </a:cubicBezTo>
                  <a:cubicBezTo>
                    <a:pt x="0" y="429"/>
                    <a:pt x="12" y="488"/>
                    <a:pt x="36" y="536"/>
                  </a:cubicBezTo>
                  <a:cubicBezTo>
                    <a:pt x="60" y="595"/>
                    <a:pt x="96" y="631"/>
                    <a:pt x="119" y="679"/>
                  </a:cubicBezTo>
                  <a:cubicBezTo>
                    <a:pt x="191" y="774"/>
                    <a:pt x="286" y="810"/>
                    <a:pt x="369" y="810"/>
                  </a:cubicBezTo>
                  <a:cubicBezTo>
                    <a:pt x="392" y="815"/>
                    <a:pt x="415" y="817"/>
                    <a:pt x="438" y="817"/>
                  </a:cubicBezTo>
                  <a:cubicBezTo>
                    <a:pt x="521" y="817"/>
                    <a:pt x="599" y="785"/>
                    <a:pt x="655" y="738"/>
                  </a:cubicBezTo>
                  <a:cubicBezTo>
                    <a:pt x="762" y="679"/>
                    <a:pt x="822" y="572"/>
                    <a:pt x="834" y="441"/>
                  </a:cubicBezTo>
                  <a:cubicBezTo>
                    <a:pt x="846" y="357"/>
                    <a:pt x="822" y="250"/>
                    <a:pt x="762" y="179"/>
                  </a:cubicBezTo>
                  <a:cubicBezTo>
                    <a:pt x="703" y="72"/>
                    <a:pt x="596" y="12"/>
                    <a:pt x="46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3" name="Google Shape;4203;p28"/>
            <p:cNvSpPr/>
            <p:nvPr/>
          </p:nvSpPr>
          <p:spPr>
            <a:xfrm>
              <a:off x="6930325" y="4028600"/>
              <a:ext cx="21450" cy="20575"/>
            </a:xfrm>
            <a:custGeom>
              <a:avLst/>
              <a:gdLst/>
              <a:ahLst/>
              <a:cxnLst/>
              <a:rect l="l" t="t" r="r" b="b"/>
              <a:pathLst>
                <a:path w="858" h="823" extrusionOk="0">
                  <a:moveTo>
                    <a:pt x="476" y="1"/>
                  </a:moveTo>
                  <a:cubicBezTo>
                    <a:pt x="357" y="1"/>
                    <a:pt x="250" y="36"/>
                    <a:pt x="179" y="96"/>
                  </a:cubicBezTo>
                  <a:cubicBezTo>
                    <a:pt x="84" y="155"/>
                    <a:pt x="24" y="251"/>
                    <a:pt x="12" y="370"/>
                  </a:cubicBezTo>
                  <a:cubicBezTo>
                    <a:pt x="0" y="608"/>
                    <a:pt x="143" y="810"/>
                    <a:pt x="381" y="822"/>
                  </a:cubicBezTo>
                  <a:cubicBezTo>
                    <a:pt x="453" y="822"/>
                    <a:pt x="512" y="810"/>
                    <a:pt x="572" y="786"/>
                  </a:cubicBezTo>
                  <a:cubicBezTo>
                    <a:pt x="727" y="751"/>
                    <a:pt x="834" y="608"/>
                    <a:pt x="846" y="453"/>
                  </a:cubicBezTo>
                  <a:cubicBezTo>
                    <a:pt x="857" y="215"/>
                    <a:pt x="679" y="12"/>
                    <a:pt x="47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4" name="Google Shape;4204;p28"/>
            <p:cNvSpPr/>
            <p:nvPr/>
          </p:nvSpPr>
          <p:spPr>
            <a:xfrm>
              <a:off x="6984800" y="3178775"/>
              <a:ext cx="21450" cy="20600"/>
            </a:xfrm>
            <a:custGeom>
              <a:avLst/>
              <a:gdLst/>
              <a:ahLst/>
              <a:cxnLst/>
              <a:rect l="l" t="t" r="r" b="b"/>
              <a:pathLst>
                <a:path w="858" h="824" extrusionOk="0">
                  <a:moveTo>
                    <a:pt x="440" y="1"/>
                  </a:moveTo>
                  <a:cubicBezTo>
                    <a:pt x="225" y="1"/>
                    <a:pt x="47" y="152"/>
                    <a:pt x="24" y="370"/>
                  </a:cubicBezTo>
                  <a:cubicBezTo>
                    <a:pt x="0" y="608"/>
                    <a:pt x="155" y="799"/>
                    <a:pt x="393" y="823"/>
                  </a:cubicBezTo>
                  <a:cubicBezTo>
                    <a:pt x="402" y="823"/>
                    <a:pt x="411" y="823"/>
                    <a:pt x="420" y="823"/>
                  </a:cubicBezTo>
                  <a:cubicBezTo>
                    <a:pt x="646" y="823"/>
                    <a:pt x="822" y="682"/>
                    <a:pt x="834" y="442"/>
                  </a:cubicBezTo>
                  <a:cubicBezTo>
                    <a:pt x="857" y="204"/>
                    <a:pt x="703" y="13"/>
                    <a:pt x="464" y="1"/>
                  </a:cubicBezTo>
                  <a:cubicBezTo>
                    <a:pt x="456" y="1"/>
                    <a:pt x="448" y="1"/>
                    <a:pt x="44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5" name="Google Shape;4205;p28"/>
            <p:cNvSpPr/>
            <p:nvPr/>
          </p:nvSpPr>
          <p:spPr>
            <a:xfrm>
              <a:off x="6950250" y="2089625"/>
              <a:ext cx="20875" cy="20600"/>
            </a:xfrm>
            <a:custGeom>
              <a:avLst/>
              <a:gdLst/>
              <a:ahLst/>
              <a:cxnLst/>
              <a:rect l="l" t="t" r="r" b="b"/>
              <a:pathLst>
                <a:path w="835" h="824" extrusionOk="0">
                  <a:moveTo>
                    <a:pt x="410" y="1"/>
                  </a:moveTo>
                  <a:cubicBezTo>
                    <a:pt x="287" y="1"/>
                    <a:pt x="183" y="47"/>
                    <a:pt x="108" y="121"/>
                  </a:cubicBezTo>
                  <a:cubicBezTo>
                    <a:pt x="49" y="205"/>
                    <a:pt x="1" y="276"/>
                    <a:pt x="1" y="383"/>
                  </a:cubicBezTo>
                  <a:lnTo>
                    <a:pt x="1" y="419"/>
                  </a:lnTo>
                  <a:cubicBezTo>
                    <a:pt x="1" y="574"/>
                    <a:pt x="72" y="693"/>
                    <a:pt x="191" y="764"/>
                  </a:cubicBezTo>
                  <a:cubicBezTo>
                    <a:pt x="239" y="800"/>
                    <a:pt x="299" y="824"/>
                    <a:pt x="370" y="824"/>
                  </a:cubicBezTo>
                  <a:cubicBezTo>
                    <a:pt x="441" y="824"/>
                    <a:pt x="525" y="812"/>
                    <a:pt x="584" y="776"/>
                  </a:cubicBezTo>
                  <a:cubicBezTo>
                    <a:pt x="692" y="741"/>
                    <a:pt x="751" y="657"/>
                    <a:pt x="787" y="574"/>
                  </a:cubicBezTo>
                  <a:cubicBezTo>
                    <a:pt x="811" y="538"/>
                    <a:pt x="822" y="502"/>
                    <a:pt x="822" y="455"/>
                  </a:cubicBezTo>
                  <a:cubicBezTo>
                    <a:pt x="834" y="324"/>
                    <a:pt x="787" y="217"/>
                    <a:pt x="703" y="121"/>
                  </a:cubicBezTo>
                  <a:cubicBezTo>
                    <a:pt x="656" y="98"/>
                    <a:pt x="608" y="50"/>
                    <a:pt x="549" y="38"/>
                  </a:cubicBezTo>
                  <a:cubicBezTo>
                    <a:pt x="525" y="26"/>
                    <a:pt x="489" y="2"/>
                    <a:pt x="453" y="2"/>
                  </a:cubicBezTo>
                  <a:cubicBezTo>
                    <a:pt x="439" y="1"/>
                    <a:pt x="424" y="1"/>
                    <a:pt x="41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6" name="Google Shape;4206;p28"/>
            <p:cNvSpPr/>
            <p:nvPr/>
          </p:nvSpPr>
          <p:spPr>
            <a:xfrm>
              <a:off x="6882700" y="3304975"/>
              <a:ext cx="21450" cy="20600"/>
            </a:xfrm>
            <a:custGeom>
              <a:avLst/>
              <a:gdLst/>
              <a:ahLst/>
              <a:cxnLst/>
              <a:rect l="l" t="t" r="r" b="b"/>
              <a:pathLst>
                <a:path w="858" h="824" extrusionOk="0">
                  <a:moveTo>
                    <a:pt x="425" y="1"/>
                  </a:moveTo>
                  <a:cubicBezTo>
                    <a:pt x="200" y="1"/>
                    <a:pt x="24" y="142"/>
                    <a:pt x="12" y="371"/>
                  </a:cubicBezTo>
                  <a:cubicBezTo>
                    <a:pt x="0" y="490"/>
                    <a:pt x="36" y="597"/>
                    <a:pt x="119" y="680"/>
                  </a:cubicBezTo>
                  <a:cubicBezTo>
                    <a:pt x="179" y="764"/>
                    <a:pt x="274" y="799"/>
                    <a:pt x="381" y="823"/>
                  </a:cubicBezTo>
                  <a:cubicBezTo>
                    <a:pt x="391" y="824"/>
                    <a:pt x="400" y="824"/>
                    <a:pt x="410" y="824"/>
                  </a:cubicBezTo>
                  <a:cubicBezTo>
                    <a:pt x="623" y="824"/>
                    <a:pt x="799" y="694"/>
                    <a:pt x="834" y="478"/>
                  </a:cubicBezTo>
                  <a:lnTo>
                    <a:pt x="834" y="442"/>
                  </a:lnTo>
                  <a:cubicBezTo>
                    <a:pt x="857" y="252"/>
                    <a:pt x="727" y="61"/>
                    <a:pt x="512" y="13"/>
                  </a:cubicBezTo>
                  <a:cubicBezTo>
                    <a:pt x="500" y="2"/>
                    <a:pt x="476" y="2"/>
                    <a:pt x="453" y="2"/>
                  </a:cubicBezTo>
                  <a:cubicBezTo>
                    <a:pt x="443" y="1"/>
                    <a:pt x="434" y="1"/>
                    <a:pt x="4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7" name="Google Shape;4207;p28"/>
            <p:cNvSpPr/>
            <p:nvPr/>
          </p:nvSpPr>
          <p:spPr>
            <a:xfrm>
              <a:off x="6801125" y="3180575"/>
              <a:ext cx="21475" cy="20600"/>
            </a:xfrm>
            <a:custGeom>
              <a:avLst/>
              <a:gdLst/>
              <a:ahLst/>
              <a:cxnLst/>
              <a:rect l="l" t="t" r="r" b="b"/>
              <a:pathLst>
                <a:path w="859" h="824" extrusionOk="0">
                  <a:moveTo>
                    <a:pt x="418" y="1"/>
                  </a:moveTo>
                  <a:cubicBezTo>
                    <a:pt x="203" y="1"/>
                    <a:pt x="25" y="155"/>
                    <a:pt x="13" y="370"/>
                  </a:cubicBezTo>
                  <a:cubicBezTo>
                    <a:pt x="1" y="620"/>
                    <a:pt x="144" y="810"/>
                    <a:pt x="382" y="822"/>
                  </a:cubicBezTo>
                  <a:cubicBezTo>
                    <a:pt x="392" y="823"/>
                    <a:pt x="402" y="823"/>
                    <a:pt x="412" y="823"/>
                  </a:cubicBezTo>
                  <a:cubicBezTo>
                    <a:pt x="579" y="823"/>
                    <a:pt x="731" y="730"/>
                    <a:pt x="799" y="572"/>
                  </a:cubicBezTo>
                  <a:cubicBezTo>
                    <a:pt x="822" y="536"/>
                    <a:pt x="834" y="489"/>
                    <a:pt x="834" y="453"/>
                  </a:cubicBezTo>
                  <a:cubicBezTo>
                    <a:pt x="858" y="227"/>
                    <a:pt x="703" y="25"/>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08" name="Google Shape;4208;p28"/>
          <p:cNvSpPr/>
          <p:nvPr/>
        </p:nvSpPr>
        <p:spPr>
          <a:xfrm>
            <a:off x="0" y="4845825"/>
            <a:ext cx="9144000" cy="297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4209"/>
        <p:cNvGrpSpPr/>
        <p:nvPr/>
      </p:nvGrpSpPr>
      <p:grpSpPr>
        <a:xfrm>
          <a:off x="0" y="0"/>
          <a:ext cx="0" cy="0"/>
          <a:chOff x="0" y="0"/>
          <a:chExt cx="0" cy="0"/>
        </a:xfrm>
      </p:grpSpPr>
      <p:grpSp>
        <p:nvGrpSpPr>
          <p:cNvPr id="4210" name="Google Shape;4210;p29"/>
          <p:cNvGrpSpPr/>
          <p:nvPr/>
        </p:nvGrpSpPr>
        <p:grpSpPr>
          <a:xfrm>
            <a:off x="-4" y="-2"/>
            <a:ext cx="1262493" cy="697985"/>
            <a:chOff x="3729625" y="3808325"/>
            <a:chExt cx="470325" cy="260025"/>
          </a:xfrm>
        </p:grpSpPr>
        <p:sp>
          <p:nvSpPr>
            <p:cNvPr id="4211" name="Google Shape;4211;p29"/>
            <p:cNvSpPr/>
            <p:nvPr/>
          </p:nvSpPr>
          <p:spPr>
            <a:xfrm>
              <a:off x="4184725" y="3808325"/>
              <a:ext cx="15225" cy="20575"/>
            </a:xfrm>
            <a:custGeom>
              <a:avLst/>
              <a:gdLst/>
              <a:ahLst/>
              <a:cxnLst/>
              <a:rect l="l" t="t" r="r" b="b"/>
              <a:pathLst>
                <a:path w="609" h="823" extrusionOk="0">
                  <a:moveTo>
                    <a:pt x="346" y="1"/>
                  </a:moveTo>
                  <a:lnTo>
                    <a:pt x="1" y="727"/>
                  </a:lnTo>
                  <a:lnTo>
                    <a:pt x="227" y="822"/>
                  </a:lnTo>
                  <a:lnTo>
                    <a:pt x="60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2" name="Google Shape;4212;p29"/>
            <p:cNvSpPr/>
            <p:nvPr/>
          </p:nvSpPr>
          <p:spPr>
            <a:xfrm>
              <a:off x="4053475" y="3877975"/>
              <a:ext cx="325" cy="25"/>
            </a:xfrm>
            <a:custGeom>
              <a:avLst/>
              <a:gdLst/>
              <a:ahLst/>
              <a:cxnLst/>
              <a:rect l="l" t="t" r="r" b="b"/>
              <a:pathLst>
                <a:path w="13" h="1" extrusionOk="0">
                  <a:moveTo>
                    <a:pt x="12"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3" name="Google Shape;4213;p29"/>
            <p:cNvSpPr/>
            <p:nvPr/>
          </p:nvSpPr>
          <p:spPr>
            <a:xfrm>
              <a:off x="4054075" y="3877975"/>
              <a:ext cx="325" cy="25"/>
            </a:xfrm>
            <a:custGeom>
              <a:avLst/>
              <a:gdLst/>
              <a:ahLst/>
              <a:cxnLst/>
              <a:rect l="l" t="t" r="r" b="b"/>
              <a:pathLst>
                <a:path w="13" h="1" extrusionOk="0">
                  <a:moveTo>
                    <a:pt x="12"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4" name="Google Shape;4214;p29"/>
            <p:cNvSpPr/>
            <p:nvPr/>
          </p:nvSpPr>
          <p:spPr>
            <a:xfrm>
              <a:off x="4052575" y="3877975"/>
              <a:ext cx="25" cy="25"/>
            </a:xfrm>
            <a:custGeom>
              <a:avLst/>
              <a:gdLst/>
              <a:ahLst/>
              <a:cxnLst/>
              <a:rect l="l" t="t" r="r" b="b"/>
              <a:pathLst>
                <a:path w="1" h="1" extrusionOk="0">
                  <a:moveTo>
                    <a:pt x="1"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5" name="Google Shape;4215;p29"/>
            <p:cNvSpPr/>
            <p:nvPr/>
          </p:nvSpPr>
          <p:spPr>
            <a:xfrm>
              <a:off x="4052575" y="3877975"/>
              <a:ext cx="925" cy="25"/>
            </a:xfrm>
            <a:custGeom>
              <a:avLst/>
              <a:gdLst/>
              <a:ahLst/>
              <a:cxnLst/>
              <a:rect l="l" t="t" r="r" b="b"/>
              <a:pathLst>
                <a:path w="37" h="1" extrusionOk="0">
                  <a:moveTo>
                    <a:pt x="36"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6" name="Google Shape;4216;p29"/>
            <p:cNvSpPr/>
            <p:nvPr/>
          </p:nvSpPr>
          <p:spPr>
            <a:xfrm>
              <a:off x="4052875" y="3817575"/>
              <a:ext cx="75325" cy="60150"/>
            </a:xfrm>
            <a:custGeom>
              <a:avLst/>
              <a:gdLst/>
              <a:ahLst/>
              <a:cxnLst/>
              <a:rect l="l" t="t" r="r" b="b"/>
              <a:pathLst>
                <a:path w="3013" h="2406" extrusionOk="0">
                  <a:moveTo>
                    <a:pt x="2870" y="0"/>
                  </a:moveTo>
                  <a:lnTo>
                    <a:pt x="1" y="2179"/>
                  </a:lnTo>
                  <a:lnTo>
                    <a:pt x="60" y="2191"/>
                  </a:lnTo>
                  <a:cubicBezTo>
                    <a:pt x="120" y="2203"/>
                    <a:pt x="155" y="2286"/>
                    <a:pt x="143" y="2346"/>
                  </a:cubicBezTo>
                  <a:cubicBezTo>
                    <a:pt x="120" y="2369"/>
                    <a:pt x="108" y="2381"/>
                    <a:pt x="96" y="2405"/>
                  </a:cubicBezTo>
                  <a:lnTo>
                    <a:pt x="3013" y="202"/>
                  </a:lnTo>
                  <a:cubicBezTo>
                    <a:pt x="2953" y="143"/>
                    <a:pt x="2906" y="83"/>
                    <a:pt x="28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7" name="Google Shape;4217;p29"/>
            <p:cNvSpPr/>
            <p:nvPr/>
          </p:nvSpPr>
          <p:spPr>
            <a:xfrm>
              <a:off x="4054375" y="3877700"/>
              <a:ext cx="900" cy="300"/>
            </a:xfrm>
            <a:custGeom>
              <a:avLst/>
              <a:gdLst/>
              <a:ahLst/>
              <a:cxnLst/>
              <a:rect l="l" t="t" r="r" b="b"/>
              <a:pathLst>
                <a:path w="36" h="12" extrusionOk="0">
                  <a:moveTo>
                    <a:pt x="36" y="0"/>
                  </a:moveTo>
                  <a:cubicBezTo>
                    <a:pt x="36" y="0"/>
                    <a:pt x="24" y="0"/>
                    <a:pt x="0" y="12"/>
                  </a:cubicBezTo>
                  <a:cubicBezTo>
                    <a:pt x="24" y="12"/>
                    <a:pt x="36" y="0"/>
                    <a:pt x="3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8" name="Google Shape;4218;p29"/>
            <p:cNvSpPr/>
            <p:nvPr/>
          </p:nvSpPr>
          <p:spPr>
            <a:xfrm>
              <a:off x="3913575" y="3827100"/>
              <a:ext cx="143200" cy="50900"/>
            </a:xfrm>
            <a:custGeom>
              <a:avLst/>
              <a:gdLst/>
              <a:ahLst/>
              <a:cxnLst/>
              <a:rect l="l" t="t" r="r" b="b"/>
              <a:pathLst>
                <a:path w="5728" h="2036" extrusionOk="0">
                  <a:moveTo>
                    <a:pt x="12" y="0"/>
                  </a:moveTo>
                  <a:lnTo>
                    <a:pt x="12" y="0"/>
                  </a:lnTo>
                  <a:cubicBezTo>
                    <a:pt x="24" y="12"/>
                    <a:pt x="24" y="24"/>
                    <a:pt x="36" y="60"/>
                  </a:cubicBezTo>
                  <a:cubicBezTo>
                    <a:pt x="60" y="131"/>
                    <a:pt x="36" y="191"/>
                    <a:pt x="0" y="238"/>
                  </a:cubicBezTo>
                  <a:lnTo>
                    <a:pt x="5561" y="2036"/>
                  </a:lnTo>
                  <a:lnTo>
                    <a:pt x="5644" y="2036"/>
                  </a:lnTo>
                  <a:cubicBezTo>
                    <a:pt x="5668" y="2036"/>
                    <a:pt x="5668" y="2024"/>
                    <a:pt x="5680" y="2024"/>
                  </a:cubicBezTo>
                  <a:cubicBezTo>
                    <a:pt x="5692" y="2000"/>
                    <a:pt x="5703" y="1988"/>
                    <a:pt x="5727" y="1965"/>
                  </a:cubicBezTo>
                  <a:cubicBezTo>
                    <a:pt x="5727" y="1905"/>
                    <a:pt x="5692" y="1822"/>
                    <a:pt x="5632" y="1810"/>
                  </a:cubicBezTo>
                  <a:lnTo>
                    <a:pt x="5573" y="1798"/>
                  </a:ln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9" name="Google Shape;4219;p29"/>
            <p:cNvSpPr/>
            <p:nvPr/>
          </p:nvSpPr>
          <p:spPr>
            <a:xfrm>
              <a:off x="4141275" y="3808325"/>
              <a:ext cx="5975" cy="2725"/>
            </a:xfrm>
            <a:custGeom>
              <a:avLst/>
              <a:gdLst/>
              <a:ahLst/>
              <a:cxnLst/>
              <a:rect l="l" t="t" r="r" b="b"/>
              <a:pathLst>
                <a:path w="239" h="109" extrusionOk="0">
                  <a:moveTo>
                    <a:pt x="1" y="1"/>
                  </a:moveTo>
                  <a:lnTo>
                    <a:pt x="1" y="13"/>
                  </a:lnTo>
                  <a:lnTo>
                    <a:pt x="10" y="13"/>
                  </a:lnTo>
                  <a:cubicBezTo>
                    <a:pt x="7" y="8"/>
                    <a:pt x="4" y="4"/>
                    <a:pt x="1" y="1"/>
                  </a:cubicBezTo>
                  <a:close/>
                  <a:moveTo>
                    <a:pt x="10" y="13"/>
                  </a:moveTo>
                  <a:lnTo>
                    <a:pt x="10" y="13"/>
                  </a:lnTo>
                  <a:cubicBezTo>
                    <a:pt x="18" y="26"/>
                    <a:pt x="24" y="43"/>
                    <a:pt x="24" y="60"/>
                  </a:cubicBezTo>
                  <a:lnTo>
                    <a:pt x="132" y="108"/>
                  </a:lnTo>
                  <a:lnTo>
                    <a:pt x="239" y="13"/>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0" name="Google Shape;4220;p29"/>
            <p:cNvSpPr/>
            <p:nvPr/>
          </p:nvSpPr>
          <p:spPr>
            <a:xfrm>
              <a:off x="4141875" y="3809525"/>
              <a:ext cx="51525" cy="25325"/>
            </a:xfrm>
            <a:custGeom>
              <a:avLst/>
              <a:gdLst/>
              <a:ahLst/>
              <a:cxnLst/>
              <a:rect l="l" t="t" r="r" b="b"/>
              <a:pathLst>
                <a:path w="2061" h="1013" extrusionOk="0">
                  <a:moveTo>
                    <a:pt x="0" y="1"/>
                  </a:moveTo>
                  <a:lnTo>
                    <a:pt x="0" y="1"/>
                  </a:lnTo>
                  <a:cubicBezTo>
                    <a:pt x="12" y="24"/>
                    <a:pt x="36" y="72"/>
                    <a:pt x="48" y="108"/>
                  </a:cubicBezTo>
                  <a:cubicBezTo>
                    <a:pt x="60" y="167"/>
                    <a:pt x="60" y="203"/>
                    <a:pt x="48" y="263"/>
                  </a:cubicBezTo>
                  <a:lnTo>
                    <a:pt x="1560" y="882"/>
                  </a:lnTo>
                  <a:cubicBezTo>
                    <a:pt x="1584" y="798"/>
                    <a:pt x="1644" y="763"/>
                    <a:pt x="1715" y="739"/>
                  </a:cubicBezTo>
                  <a:cubicBezTo>
                    <a:pt x="1729" y="736"/>
                    <a:pt x="1743" y="734"/>
                    <a:pt x="1756" y="734"/>
                  </a:cubicBezTo>
                  <a:cubicBezTo>
                    <a:pt x="1846" y="734"/>
                    <a:pt x="1920" y="800"/>
                    <a:pt x="1941" y="894"/>
                  </a:cubicBezTo>
                  <a:cubicBezTo>
                    <a:pt x="1953" y="941"/>
                    <a:pt x="1941" y="965"/>
                    <a:pt x="1917" y="1013"/>
                  </a:cubicBezTo>
                  <a:cubicBezTo>
                    <a:pt x="1953" y="1013"/>
                    <a:pt x="1965" y="1001"/>
                    <a:pt x="1977" y="977"/>
                  </a:cubicBezTo>
                  <a:lnTo>
                    <a:pt x="2025" y="941"/>
                  </a:lnTo>
                  <a:cubicBezTo>
                    <a:pt x="2060" y="882"/>
                    <a:pt x="2025" y="798"/>
                    <a:pt x="1965" y="786"/>
                  </a:cubicBezTo>
                  <a:lnTo>
                    <a:pt x="1953" y="786"/>
                  </a:lnTo>
                  <a:lnTo>
                    <a:pt x="1727" y="703"/>
                  </a:lnTo>
                  <a:lnTo>
                    <a:pt x="108" y="48"/>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1" name="Google Shape;4221;p29"/>
            <p:cNvSpPr/>
            <p:nvPr/>
          </p:nvSpPr>
          <p:spPr>
            <a:xfrm>
              <a:off x="4122525" y="3808325"/>
              <a:ext cx="3900" cy="1225"/>
            </a:xfrm>
            <a:custGeom>
              <a:avLst/>
              <a:gdLst/>
              <a:ahLst/>
              <a:cxnLst/>
              <a:rect l="l" t="t" r="r" b="b"/>
              <a:pathLst>
                <a:path w="156" h="49" extrusionOk="0">
                  <a:moveTo>
                    <a:pt x="1" y="1"/>
                  </a:moveTo>
                  <a:lnTo>
                    <a:pt x="120" y="49"/>
                  </a:lnTo>
                  <a:cubicBezTo>
                    <a:pt x="132" y="37"/>
                    <a:pt x="132" y="13"/>
                    <a:pt x="15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2" name="Google Shape;4222;p29"/>
            <p:cNvSpPr/>
            <p:nvPr/>
          </p:nvSpPr>
          <p:spPr>
            <a:xfrm>
              <a:off x="3906425" y="3808325"/>
              <a:ext cx="10750" cy="16400"/>
            </a:xfrm>
            <a:custGeom>
              <a:avLst/>
              <a:gdLst/>
              <a:ahLst/>
              <a:cxnLst/>
              <a:rect l="l" t="t" r="r" b="b"/>
              <a:pathLst>
                <a:path w="430" h="656" extrusionOk="0">
                  <a:moveTo>
                    <a:pt x="191" y="1"/>
                  </a:moveTo>
                  <a:lnTo>
                    <a:pt x="1" y="644"/>
                  </a:lnTo>
                  <a:cubicBezTo>
                    <a:pt x="13" y="632"/>
                    <a:pt x="48" y="632"/>
                    <a:pt x="60" y="608"/>
                  </a:cubicBezTo>
                  <a:cubicBezTo>
                    <a:pt x="74" y="605"/>
                    <a:pt x="89" y="604"/>
                    <a:pt x="104" y="604"/>
                  </a:cubicBezTo>
                  <a:cubicBezTo>
                    <a:pt x="152" y="604"/>
                    <a:pt x="202" y="619"/>
                    <a:pt x="239" y="656"/>
                  </a:cubicBezTo>
                  <a:lnTo>
                    <a:pt x="42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3" name="Google Shape;4223;p29"/>
            <p:cNvSpPr/>
            <p:nvPr/>
          </p:nvSpPr>
          <p:spPr>
            <a:xfrm>
              <a:off x="3838275" y="3832450"/>
              <a:ext cx="71150" cy="218800"/>
            </a:xfrm>
            <a:custGeom>
              <a:avLst/>
              <a:gdLst/>
              <a:ahLst/>
              <a:cxnLst/>
              <a:rect l="l" t="t" r="r" b="b"/>
              <a:pathLst>
                <a:path w="2846" h="8752" extrusionOk="0">
                  <a:moveTo>
                    <a:pt x="2655" y="0"/>
                  </a:moveTo>
                  <a:cubicBezTo>
                    <a:pt x="2631" y="24"/>
                    <a:pt x="2619" y="24"/>
                    <a:pt x="2619" y="24"/>
                  </a:cubicBezTo>
                  <a:lnTo>
                    <a:pt x="0" y="8692"/>
                  </a:lnTo>
                  <a:cubicBezTo>
                    <a:pt x="95" y="8692"/>
                    <a:pt x="167" y="8716"/>
                    <a:pt x="226" y="8751"/>
                  </a:cubicBezTo>
                  <a:lnTo>
                    <a:pt x="2846" y="84"/>
                  </a:lnTo>
                  <a:lnTo>
                    <a:pt x="2846" y="84"/>
                  </a:lnTo>
                  <a:cubicBezTo>
                    <a:pt x="2836" y="85"/>
                    <a:pt x="2827" y="86"/>
                    <a:pt x="2818" y="86"/>
                  </a:cubicBezTo>
                  <a:cubicBezTo>
                    <a:pt x="2754" y="86"/>
                    <a:pt x="2686" y="52"/>
                    <a:pt x="265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4" name="Google Shape;4224;p29"/>
            <p:cNvSpPr/>
            <p:nvPr/>
          </p:nvSpPr>
          <p:spPr>
            <a:xfrm>
              <a:off x="3813250" y="3808325"/>
              <a:ext cx="91425" cy="24750"/>
            </a:xfrm>
            <a:custGeom>
              <a:avLst/>
              <a:gdLst/>
              <a:ahLst/>
              <a:cxnLst/>
              <a:rect l="l" t="t" r="r" b="b"/>
              <a:pathLst>
                <a:path w="3657" h="990" extrusionOk="0">
                  <a:moveTo>
                    <a:pt x="1" y="1"/>
                  </a:moveTo>
                  <a:lnTo>
                    <a:pt x="3549" y="989"/>
                  </a:lnTo>
                  <a:lnTo>
                    <a:pt x="3620" y="989"/>
                  </a:lnTo>
                  <a:cubicBezTo>
                    <a:pt x="3632" y="989"/>
                    <a:pt x="3656" y="965"/>
                    <a:pt x="3656" y="965"/>
                  </a:cubicBezTo>
                  <a:lnTo>
                    <a:pt x="3609" y="882"/>
                  </a:lnTo>
                  <a:cubicBezTo>
                    <a:pt x="3597" y="834"/>
                    <a:pt x="3609" y="811"/>
                    <a:pt x="3620" y="763"/>
                  </a:cubicBezTo>
                  <a:lnTo>
                    <a:pt x="3609" y="763"/>
                  </a:lnTo>
                  <a:lnTo>
                    <a:pt x="89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5" name="Google Shape;4225;p29"/>
            <p:cNvSpPr/>
            <p:nvPr/>
          </p:nvSpPr>
          <p:spPr>
            <a:xfrm>
              <a:off x="3729625" y="3808325"/>
              <a:ext cx="107475" cy="244125"/>
            </a:xfrm>
            <a:custGeom>
              <a:avLst/>
              <a:gdLst/>
              <a:ahLst/>
              <a:cxnLst/>
              <a:rect l="l" t="t" r="r" b="b"/>
              <a:pathLst>
                <a:path w="4299" h="9765" extrusionOk="0">
                  <a:moveTo>
                    <a:pt x="0" y="1"/>
                  </a:moveTo>
                  <a:lnTo>
                    <a:pt x="4108" y="9764"/>
                  </a:lnTo>
                  <a:cubicBezTo>
                    <a:pt x="4156" y="9716"/>
                    <a:pt x="4215" y="9681"/>
                    <a:pt x="4298" y="9657"/>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6" name="Google Shape;4226;p29"/>
            <p:cNvSpPr/>
            <p:nvPr/>
          </p:nvSpPr>
          <p:spPr>
            <a:xfrm>
              <a:off x="4180275" y="3827875"/>
              <a:ext cx="10150" cy="9700"/>
            </a:xfrm>
            <a:custGeom>
              <a:avLst/>
              <a:gdLst/>
              <a:ahLst/>
              <a:cxnLst/>
              <a:rect l="l" t="t" r="r" b="b"/>
              <a:pathLst>
                <a:path w="406" h="388" extrusionOk="0">
                  <a:moveTo>
                    <a:pt x="197" y="0"/>
                  </a:moveTo>
                  <a:cubicBezTo>
                    <a:pt x="183" y="0"/>
                    <a:pt x="169" y="2"/>
                    <a:pt x="155" y="5"/>
                  </a:cubicBezTo>
                  <a:cubicBezTo>
                    <a:pt x="84" y="29"/>
                    <a:pt x="24" y="88"/>
                    <a:pt x="12" y="148"/>
                  </a:cubicBezTo>
                  <a:cubicBezTo>
                    <a:pt x="12" y="171"/>
                    <a:pt x="0" y="195"/>
                    <a:pt x="12" y="231"/>
                  </a:cubicBezTo>
                  <a:cubicBezTo>
                    <a:pt x="23" y="329"/>
                    <a:pt x="114" y="387"/>
                    <a:pt x="211" y="387"/>
                  </a:cubicBezTo>
                  <a:cubicBezTo>
                    <a:pt x="220" y="387"/>
                    <a:pt x="229" y="387"/>
                    <a:pt x="239" y="386"/>
                  </a:cubicBezTo>
                  <a:cubicBezTo>
                    <a:pt x="298" y="362"/>
                    <a:pt x="358" y="326"/>
                    <a:pt x="369" y="279"/>
                  </a:cubicBezTo>
                  <a:cubicBezTo>
                    <a:pt x="405" y="243"/>
                    <a:pt x="405" y="207"/>
                    <a:pt x="381" y="160"/>
                  </a:cubicBezTo>
                  <a:cubicBezTo>
                    <a:pt x="371" y="66"/>
                    <a:pt x="289" y="0"/>
                    <a:pt x="19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7" name="Google Shape;4227;p29"/>
            <p:cNvSpPr/>
            <p:nvPr/>
          </p:nvSpPr>
          <p:spPr>
            <a:xfrm>
              <a:off x="4124025" y="3808325"/>
              <a:ext cx="19075" cy="15750"/>
            </a:xfrm>
            <a:custGeom>
              <a:avLst/>
              <a:gdLst/>
              <a:ahLst/>
              <a:cxnLst/>
              <a:rect l="l" t="t" r="r" b="b"/>
              <a:pathLst>
                <a:path w="763" h="630" extrusionOk="0">
                  <a:moveTo>
                    <a:pt x="95" y="1"/>
                  </a:moveTo>
                  <a:cubicBezTo>
                    <a:pt x="72" y="13"/>
                    <a:pt x="60" y="37"/>
                    <a:pt x="60" y="49"/>
                  </a:cubicBezTo>
                  <a:cubicBezTo>
                    <a:pt x="12" y="120"/>
                    <a:pt x="0" y="215"/>
                    <a:pt x="12" y="311"/>
                  </a:cubicBezTo>
                  <a:cubicBezTo>
                    <a:pt x="12" y="334"/>
                    <a:pt x="24" y="358"/>
                    <a:pt x="24" y="370"/>
                  </a:cubicBezTo>
                  <a:cubicBezTo>
                    <a:pt x="60" y="441"/>
                    <a:pt x="107" y="525"/>
                    <a:pt x="179" y="561"/>
                  </a:cubicBezTo>
                  <a:cubicBezTo>
                    <a:pt x="232" y="605"/>
                    <a:pt x="304" y="629"/>
                    <a:pt x="382" y="629"/>
                  </a:cubicBezTo>
                  <a:cubicBezTo>
                    <a:pt x="409" y="629"/>
                    <a:pt x="437" y="626"/>
                    <a:pt x="464" y="620"/>
                  </a:cubicBezTo>
                  <a:cubicBezTo>
                    <a:pt x="607" y="596"/>
                    <a:pt x="726" y="477"/>
                    <a:pt x="762" y="346"/>
                  </a:cubicBezTo>
                  <a:lnTo>
                    <a:pt x="762" y="168"/>
                  </a:lnTo>
                  <a:cubicBezTo>
                    <a:pt x="762" y="120"/>
                    <a:pt x="750" y="96"/>
                    <a:pt x="714" y="60"/>
                  </a:cubicBezTo>
                  <a:cubicBezTo>
                    <a:pt x="703" y="49"/>
                    <a:pt x="691" y="37"/>
                    <a:pt x="69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8" name="Google Shape;4228;p29"/>
            <p:cNvSpPr/>
            <p:nvPr/>
          </p:nvSpPr>
          <p:spPr>
            <a:xfrm>
              <a:off x="3828750" y="4049725"/>
              <a:ext cx="20250" cy="18625"/>
            </a:xfrm>
            <a:custGeom>
              <a:avLst/>
              <a:gdLst/>
              <a:ahLst/>
              <a:cxnLst/>
              <a:rect l="l" t="t" r="r" b="b"/>
              <a:pathLst>
                <a:path w="810" h="745" extrusionOk="0">
                  <a:moveTo>
                    <a:pt x="322" y="1"/>
                  </a:moveTo>
                  <a:cubicBezTo>
                    <a:pt x="250" y="25"/>
                    <a:pt x="179" y="60"/>
                    <a:pt x="119" y="108"/>
                  </a:cubicBezTo>
                  <a:cubicBezTo>
                    <a:pt x="24" y="203"/>
                    <a:pt x="0" y="322"/>
                    <a:pt x="24" y="441"/>
                  </a:cubicBezTo>
                  <a:cubicBezTo>
                    <a:pt x="66" y="621"/>
                    <a:pt x="222" y="745"/>
                    <a:pt x="406" y="745"/>
                  </a:cubicBezTo>
                  <a:cubicBezTo>
                    <a:pt x="429" y="745"/>
                    <a:pt x="453" y="743"/>
                    <a:pt x="476" y="739"/>
                  </a:cubicBezTo>
                  <a:cubicBezTo>
                    <a:pt x="679" y="691"/>
                    <a:pt x="810" y="501"/>
                    <a:pt x="774" y="287"/>
                  </a:cubicBezTo>
                  <a:cubicBezTo>
                    <a:pt x="750" y="179"/>
                    <a:pt x="679" y="108"/>
                    <a:pt x="607" y="49"/>
                  </a:cubicBezTo>
                  <a:cubicBezTo>
                    <a:pt x="548" y="25"/>
                    <a:pt x="476" y="1"/>
                    <a:pt x="38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9" name="Google Shape;4229;p29"/>
            <p:cNvSpPr/>
            <p:nvPr/>
          </p:nvSpPr>
          <p:spPr>
            <a:xfrm>
              <a:off x="3903450" y="3823400"/>
              <a:ext cx="11625" cy="11450"/>
            </a:xfrm>
            <a:custGeom>
              <a:avLst/>
              <a:gdLst/>
              <a:ahLst/>
              <a:cxnLst/>
              <a:rect l="l" t="t" r="r" b="b"/>
              <a:pathLst>
                <a:path w="465" h="458" extrusionOk="0">
                  <a:moveTo>
                    <a:pt x="223" y="1"/>
                  </a:moveTo>
                  <a:cubicBezTo>
                    <a:pt x="208" y="1"/>
                    <a:pt x="193" y="2"/>
                    <a:pt x="179" y="5"/>
                  </a:cubicBezTo>
                  <a:cubicBezTo>
                    <a:pt x="143" y="5"/>
                    <a:pt x="132" y="29"/>
                    <a:pt x="120" y="41"/>
                  </a:cubicBezTo>
                  <a:cubicBezTo>
                    <a:pt x="72" y="65"/>
                    <a:pt x="24" y="112"/>
                    <a:pt x="12" y="160"/>
                  </a:cubicBezTo>
                  <a:cubicBezTo>
                    <a:pt x="1" y="184"/>
                    <a:pt x="1" y="231"/>
                    <a:pt x="1" y="279"/>
                  </a:cubicBezTo>
                  <a:cubicBezTo>
                    <a:pt x="1" y="303"/>
                    <a:pt x="12" y="339"/>
                    <a:pt x="36" y="362"/>
                  </a:cubicBezTo>
                  <a:cubicBezTo>
                    <a:pt x="84" y="422"/>
                    <a:pt x="155" y="458"/>
                    <a:pt x="239" y="458"/>
                  </a:cubicBezTo>
                  <a:lnTo>
                    <a:pt x="263" y="458"/>
                  </a:lnTo>
                  <a:cubicBezTo>
                    <a:pt x="310" y="446"/>
                    <a:pt x="358" y="422"/>
                    <a:pt x="382" y="386"/>
                  </a:cubicBezTo>
                  <a:cubicBezTo>
                    <a:pt x="429" y="327"/>
                    <a:pt x="465" y="267"/>
                    <a:pt x="441" y="184"/>
                  </a:cubicBezTo>
                  <a:cubicBezTo>
                    <a:pt x="441" y="172"/>
                    <a:pt x="429" y="148"/>
                    <a:pt x="417" y="124"/>
                  </a:cubicBezTo>
                  <a:cubicBezTo>
                    <a:pt x="405" y="100"/>
                    <a:pt x="382" y="89"/>
                    <a:pt x="358" y="53"/>
                  </a:cubicBezTo>
                  <a:cubicBezTo>
                    <a:pt x="321" y="16"/>
                    <a:pt x="271" y="1"/>
                    <a:pt x="22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0" name="Google Shape;4230;p29"/>
          <p:cNvGrpSpPr/>
          <p:nvPr/>
        </p:nvGrpSpPr>
        <p:grpSpPr>
          <a:xfrm flipH="1">
            <a:off x="7881496" y="-2"/>
            <a:ext cx="1262493" cy="697985"/>
            <a:chOff x="3729625" y="3808325"/>
            <a:chExt cx="470325" cy="260025"/>
          </a:xfrm>
        </p:grpSpPr>
        <p:sp>
          <p:nvSpPr>
            <p:cNvPr id="4231" name="Google Shape;4231;p29"/>
            <p:cNvSpPr/>
            <p:nvPr/>
          </p:nvSpPr>
          <p:spPr>
            <a:xfrm>
              <a:off x="4184725" y="3808325"/>
              <a:ext cx="15225" cy="20575"/>
            </a:xfrm>
            <a:custGeom>
              <a:avLst/>
              <a:gdLst/>
              <a:ahLst/>
              <a:cxnLst/>
              <a:rect l="l" t="t" r="r" b="b"/>
              <a:pathLst>
                <a:path w="609" h="823" extrusionOk="0">
                  <a:moveTo>
                    <a:pt x="346" y="1"/>
                  </a:moveTo>
                  <a:lnTo>
                    <a:pt x="1" y="727"/>
                  </a:lnTo>
                  <a:lnTo>
                    <a:pt x="227" y="822"/>
                  </a:lnTo>
                  <a:lnTo>
                    <a:pt x="60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2" name="Google Shape;4232;p29"/>
            <p:cNvSpPr/>
            <p:nvPr/>
          </p:nvSpPr>
          <p:spPr>
            <a:xfrm>
              <a:off x="4053475" y="3877975"/>
              <a:ext cx="325" cy="25"/>
            </a:xfrm>
            <a:custGeom>
              <a:avLst/>
              <a:gdLst/>
              <a:ahLst/>
              <a:cxnLst/>
              <a:rect l="l" t="t" r="r" b="b"/>
              <a:pathLst>
                <a:path w="13" h="1" extrusionOk="0">
                  <a:moveTo>
                    <a:pt x="12"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3" name="Google Shape;4233;p29"/>
            <p:cNvSpPr/>
            <p:nvPr/>
          </p:nvSpPr>
          <p:spPr>
            <a:xfrm>
              <a:off x="4054075" y="3877975"/>
              <a:ext cx="325" cy="25"/>
            </a:xfrm>
            <a:custGeom>
              <a:avLst/>
              <a:gdLst/>
              <a:ahLst/>
              <a:cxnLst/>
              <a:rect l="l" t="t" r="r" b="b"/>
              <a:pathLst>
                <a:path w="13" h="1" extrusionOk="0">
                  <a:moveTo>
                    <a:pt x="12"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4" name="Google Shape;4234;p29"/>
            <p:cNvSpPr/>
            <p:nvPr/>
          </p:nvSpPr>
          <p:spPr>
            <a:xfrm>
              <a:off x="4052575" y="3877975"/>
              <a:ext cx="25" cy="25"/>
            </a:xfrm>
            <a:custGeom>
              <a:avLst/>
              <a:gdLst/>
              <a:ahLst/>
              <a:cxnLst/>
              <a:rect l="l" t="t" r="r" b="b"/>
              <a:pathLst>
                <a:path w="1" h="1" extrusionOk="0">
                  <a:moveTo>
                    <a:pt x="1"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5" name="Google Shape;4235;p29"/>
            <p:cNvSpPr/>
            <p:nvPr/>
          </p:nvSpPr>
          <p:spPr>
            <a:xfrm>
              <a:off x="4052575" y="3877975"/>
              <a:ext cx="925" cy="25"/>
            </a:xfrm>
            <a:custGeom>
              <a:avLst/>
              <a:gdLst/>
              <a:ahLst/>
              <a:cxnLst/>
              <a:rect l="l" t="t" r="r" b="b"/>
              <a:pathLst>
                <a:path w="37" h="1" extrusionOk="0">
                  <a:moveTo>
                    <a:pt x="36"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6" name="Google Shape;4236;p29"/>
            <p:cNvSpPr/>
            <p:nvPr/>
          </p:nvSpPr>
          <p:spPr>
            <a:xfrm>
              <a:off x="4052875" y="3817575"/>
              <a:ext cx="75325" cy="60150"/>
            </a:xfrm>
            <a:custGeom>
              <a:avLst/>
              <a:gdLst/>
              <a:ahLst/>
              <a:cxnLst/>
              <a:rect l="l" t="t" r="r" b="b"/>
              <a:pathLst>
                <a:path w="3013" h="2406" extrusionOk="0">
                  <a:moveTo>
                    <a:pt x="2870" y="0"/>
                  </a:moveTo>
                  <a:lnTo>
                    <a:pt x="1" y="2179"/>
                  </a:lnTo>
                  <a:lnTo>
                    <a:pt x="60" y="2191"/>
                  </a:lnTo>
                  <a:cubicBezTo>
                    <a:pt x="120" y="2203"/>
                    <a:pt x="155" y="2286"/>
                    <a:pt x="143" y="2346"/>
                  </a:cubicBezTo>
                  <a:cubicBezTo>
                    <a:pt x="120" y="2369"/>
                    <a:pt x="108" y="2381"/>
                    <a:pt x="96" y="2405"/>
                  </a:cubicBezTo>
                  <a:lnTo>
                    <a:pt x="3013" y="202"/>
                  </a:lnTo>
                  <a:cubicBezTo>
                    <a:pt x="2953" y="143"/>
                    <a:pt x="2906" y="83"/>
                    <a:pt x="28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7" name="Google Shape;4237;p29"/>
            <p:cNvSpPr/>
            <p:nvPr/>
          </p:nvSpPr>
          <p:spPr>
            <a:xfrm>
              <a:off x="4054375" y="3877700"/>
              <a:ext cx="900" cy="300"/>
            </a:xfrm>
            <a:custGeom>
              <a:avLst/>
              <a:gdLst/>
              <a:ahLst/>
              <a:cxnLst/>
              <a:rect l="l" t="t" r="r" b="b"/>
              <a:pathLst>
                <a:path w="36" h="12" extrusionOk="0">
                  <a:moveTo>
                    <a:pt x="36" y="0"/>
                  </a:moveTo>
                  <a:cubicBezTo>
                    <a:pt x="36" y="0"/>
                    <a:pt x="24" y="0"/>
                    <a:pt x="0" y="12"/>
                  </a:cubicBezTo>
                  <a:cubicBezTo>
                    <a:pt x="24" y="12"/>
                    <a:pt x="36" y="0"/>
                    <a:pt x="3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8" name="Google Shape;4238;p29"/>
            <p:cNvSpPr/>
            <p:nvPr/>
          </p:nvSpPr>
          <p:spPr>
            <a:xfrm>
              <a:off x="3913575" y="3827100"/>
              <a:ext cx="143200" cy="50900"/>
            </a:xfrm>
            <a:custGeom>
              <a:avLst/>
              <a:gdLst/>
              <a:ahLst/>
              <a:cxnLst/>
              <a:rect l="l" t="t" r="r" b="b"/>
              <a:pathLst>
                <a:path w="5728" h="2036" extrusionOk="0">
                  <a:moveTo>
                    <a:pt x="12" y="0"/>
                  </a:moveTo>
                  <a:lnTo>
                    <a:pt x="12" y="0"/>
                  </a:lnTo>
                  <a:cubicBezTo>
                    <a:pt x="24" y="12"/>
                    <a:pt x="24" y="24"/>
                    <a:pt x="36" y="60"/>
                  </a:cubicBezTo>
                  <a:cubicBezTo>
                    <a:pt x="60" y="131"/>
                    <a:pt x="36" y="191"/>
                    <a:pt x="0" y="238"/>
                  </a:cubicBezTo>
                  <a:lnTo>
                    <a:pt x="5561" y="2036"/>
                  </a:lnTo>
                  <a:lnTo>
                    <a:pt x="5644" y="2036"/>
                  </a:lnTo>
                  <a:cubicBezTo>
                    <a:pt x="5668" y="2036"/>
                    <a:pt x="5668" y="2024"/>
                    <a:pt x="5680" y="2024"/>
                  </a:cubicBezTo>
                  <a:cubicBezTo>
                    <a:pt x="5692" y="2000"/>
                    <a:pt x="5703" y="1988"/>
                    <a:pt x="5727" y="1965"/>
                  </a:cubicBezTo>
                  <a:cubicBezTo>
                    <a:pt x="5727" y="1905"/>
                    <a:pt x="5692" y="1822"/>
                    <a:pt x="5632" y="1810"/>
                  </a:cubicBezTo>
                  <a:lnTo>
                    <a:pt x="5573" y="1798"/>
                  </a:ln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9" name="Google Shape;4239;p29"/>
            <p:cNvSpPr/>
            <p:nvPr/>
          </p:nvSpPr>
          <p:spPr>
            <a:xfrm>
              <a:off x="4141275" y="3808325"/>
              <a:ext cx="5975" cy="2725"/>
            </a:xfrm>
            <a:custGeom>
              <a:avLst/>
              <a:gdLst/>
              <a:ahLst/>
              <a:cxnLst/>
              <a:rect l="l" t="t" r="r" b="b"/>
              <a:pathLst>
                <a:path w="239" h="109" extrusionOk="0">
                  <a:moveTo>
                    <a:pt x="1" y="1"/>
                  </a:moveTo>
                  <a:lnTo>
                    <a:pt x="1" y="13"/>
                  </a:lnTo>
                  <a:lnTo>
                    <a:pt x="10" y="13"/>
                  </a:lnTo>
                  <a:cubicBezTo>
                    <a:pt x="7" y="8"/>
                    <a:pt x="4" y="4"/>
                    <a:pt x="1" y="1"/>
                  </a:cubicBezTo>
                  <a:close/>
                  <a:moveTo>
                    <a:pt x="10" y="13"/>
                  </a:moveTo>
                  <a:lnTo>
                    <a:pt x="10" y="13"/>
                  </a:lnTo>
                  <a:cubicBezTo>
                    <a:pt x="18" y="26"/>
                    <a:pt x="24" y="43"/>
                    <a:pt x="24" y="60"/>
                  </a:cubicBezTo>
                  <a:lnTo>
                    <a:pt x="132" y="108"/>
                  </a:lnTo>
                  <a:lnTo>
                    <a:pt x="239" y="13"/>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0" name="Google Shape;4240;p29"/>
            <p:cNvSpPr/>
            <p:nvPr/>
          </p:nvSpPr>
          <p:spPr>
            <a:xfrm>
              <a:off x="4141875" y="3809525"/>
              <a:ext cx="51525" cy="25325"/>
            </a:xfrm>
            <a:custGeom>
              <a:avLst/>
              <a:gdLst/>
              <a:ahLst/>
              <a:cxnLst/>
              <a:rect l="l" t="t" r="r" b="b"/>
              <a:pathLst>
                <a:path w="2061" h="1013" extrusionOk="0">
                  <a:moveTo>
                    <a:pt x="0" y="1"/>
                  </a:moveTo>
                  <a:lnTo>
                    <a:pt x="0" y="1"/>
                  </a:lnTo>
                  <a:cubicBezTo>
                    <a:pt x="12" y="24"/>
                    <a:pt x="36" y="72"/>
                    <a:pt x="48" y="108"/>
                  </a:cubicBezTo>
                  <a:cubicBezTo>
                    <a:pt x="60" y="167"/>
                    <a:pt x="60" y="203"/>
                    <a:pt x="48" y="263"/>
                  </a:cubicBezTo>
                  <a:lnTo>
                    <a:pt x="1560" y="882"/>
                  </a:lnTo>
                  <a:cubicBezTo>
                    <a:pt x="1584" y="798"/>
                    <a:pt x="1644" y="763"/>
                    <a:pt x="1715" y="739"/>
                  </a:cubicBezTo>
                  <a:cubicBezTo>
                    <a:pt x="1729" y="736"/>
                    <a:pt x="1743" y="734"/>
                    <a:pt x="1756" y="734"/>
                  </a:cubicBezTo>
                  <a:cubicBezTo>
                    <a:pt x="1846" y="734"/>
                    <a:pt x="1920" y="800"/>
                    <a:pt x="1941" y="894"/>
                  </a:cubicBezTo>
                  <a:cubicBezTo>
                    <a:pt x="1953" y="941"/>
                    <a:pt x="1941" y="965"/>
                    <a:pt x="1917" y="1013"/>
                  </a:cubicBezTo>
                  <a:cubicBezTo>
                    <a:pt x="1953" y="1013"/>
                    <a:pt x="1965" y="1001"/>
                    <a:pt x="1977" y="977"/>
                  </a:cubicBezTo>
                  <a:lnTo>
                    <a:pt x="2025" y="941"/>
                  </a:lnTo>
                  <a:cubicBezTo>
                    <a:pt x="2060" y="882"/>
                    <a:pt x="2025" y="798"/>
                    <a:pt x="1965" y="786"/>
                  </a:cubicBezTo>
                  <a:lnTo>
                    <a:pt x="1953" y="786"/>
                  </a:lnTo>
                  <a:lnTo>
                    <a:pt x="1727" y="703"/>
                  </a:lnTo>
                  <a:lnTo>
                    <a:pt x="108" y="48"/>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1" name="Google Shape;4241;p29"/>
            <p:cNvSpPr/>
            <p:nvPr/>
          </p:nvSpPr>
          <p:spPr>
            <a:xfrm>
              <a:off x="4122525" y="3808325"/>
              <a:ext cx="3900" cy="1225"/>
            </a:xfrm>
            <a:custGeom>
              <a:avLst/>
              <a:gdLst/>
              <a:ahLst/>
              <a:cxnLst/>
              <a:rect l="l" t="t" r="r" b="b"/>
              <a:pathLst>
                <a:path w="156" h="49" extrusionOk="0">
                  <a:moveTo>
                    <a:pt x="1" y="1"/>
                  </a:moveTo>
                  <a:lnTo>
                    <a:pt x="120" y="49"/>
                  </a:lnTo>
                  <a:cubicBezTo>
                    <a:pt x="132" y="37"/>
                    <a:pt x="132" y="13"/>
                    <a:pt x="15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2" name="Google Shape;4242;p29"/>
            <p:cNvSpPr/>
            <p:nvPr/>
          </p:nvSpPr>
          <p:spPr>
            <a:xfrm>
              <a:off x="3906425" y="3808325"/>
              <a:ext cx="10750" cy="16400"/>
            </a:xfrm>
            <a:custGeom>
              <a:avLst/>
              <a:gdLst/>
              <a:ahLst/>
              <a:cxnLst/>
              <a:rect l="l" t="t" r="r" b="b"/>
              <a:pathLst>
                <a:path w="430" h="656" extrusionOk="0">
                  <a:moveTo>
                    <a:pt x="191" y="1"/>
                  </a:moveTo>
                  <a:lnTo>
                    <a:pt x="1" y="644"/>
                  </a:lnTo>
                  <a:cubicBezTo>
                    <a:pt x="13" y="632"/>
                    <a:pt x="48" y="632"/>
                    <a:pt x="60" y="608"/>
                  </a:cubicBezTo>
                  <a:cubicBezTo>
                    <a:pt x="74" y="605"/>
                    <a:pt x="89" y="604"/>
                    <a:pt x="104" y="604"/>
                  </a:cubicBezTo>
                  <a:cubicBezTo>
                    <a:pt x="152" y="604"/>
                    <a:pt x="202" y="619"/>
                    <a:pt x="239" y="656"/>
                  </a:cubicBezTo>
                  <a:lnTo>
                    <a:pt x="42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3" name="Google Shape;4243;p29"/>
            <p:cNvSpPr/>
            <p:nvPr/>
          </p:nvSpPr>
          <p:spPr>
            <a:xfrm>
              <a:off x="3838275" y="3832450"/>
              <a:ext cx="71150" cy="218800"/>
            </a:xfrm>
            <a:custGeom>
              <a:avLst/>
              <a:gdLst/>
              <a:ahLst/>
              <a:cxnLst/>
              <a:rect l="l" t="t" r="r" b="b"/>
              <a:pathLst>
                <a:path w="2846" h="8752" extrusionOk="0">
                  <a:moveTo>
                    <a:pt x="2655" y="0"/>
                  </a:moveTo>
                  <a:cubicBezTo>
                    <a:pt x="2631" y="24"/>
                    <a:pt x="2619" y="24"/>
                    <a:pt x="2619" y="24"/>
                  </a:cubicBezTo>
                  <a:lnTo>
                    <a:pt x="0" y="8692"/>
                  </a:lnTo>
                  <a:cubicBezTo>
                    <a:pt x="95" y="8692"/>
                    <a:pt x="167" y="8716"/>
                    <a:pt x="226" y="8751"/>
                  </a:cubicBezTo>
                  <a:lnTo>
                    <a:pt x="2846" y="84"/>
                  </a:lnTo>
                  <a:lnTo>
                    <a:pt x="2846" y="84"/>
                  </a:lnTo>
                  <a:cubicBezTo>
                    <a:pt x="2836" y="85"/>
                    <a:pt x="2827" y="86"/>
                    <a:pt x="2818" y="86"/>
                  </a:cubicBezTo>
                  <a:cubicBezTo>
                    <a:pt x="2754" y="86"/>
                    <a:pt x="2686" y="52"/>
                    <a:pt x="265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4" name="Google Shape;4244;p29"/>
            <p:cNvSpPr/>
            <p:nvPr/>
          </p:nvSpPr>
          <p:spPr>
            <a:xfrm>
              <a:off x="3813250" y="3808325"/>
              <a:ext cx="91425" cy="24750"/>
            </a:xfrm>
            <a:custGeom>
              <a:avLst/>
              <a:gdLst/>
              <a:ahLst/>
              <a:cxnLst/>
              <a:rect l="l" t="t" r="r" b="b"/>
              <a:pathLst>
                <a:path w="3657" h="990" extrusionOk="0">
                  <a:moveTo>
                    <a:pt x="1" y="1"/>
                  </a:moveTo>
                  <a:lnTo>
                    <a:pt x="3549" y="989"/>
                  </a:lnTo>
                  <a:lnTo>
                    <a:pt x="3620" y="989"/>
                  </a:lnTo>
                  <a:cubicBezTo>
                    <a:pt x="3632" y="989"/>
                    <a:pt x="3656" y="965"/>
                    <a:pt x="3656" y="965"/>
                  </a:cubicBezTo>
                  <a:lnTo>
                    <a:pt x="3609" y="882"/>
                  </a:lnTo>
                  <a:cubicBezTo>
                    <a:pt x="3597" y="834"/>
                    <a:pt x="3609" y="811"/>
                    <a:pt x="3620" y="763"/>
                  </a:cubicBezTo>
                  <a:lnTo>
                    <a:pt x="3609" y="763"/>
                  </a:lnTo>
                  <a:lnTo>
                    <a:pt x="89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5" name="Google Shape;4245;p29"/>
            <p:cNvSpPr/>
            <p:nvPr/>
          </p:nvSpPr>
          <p:spPr>
            <a:xfrm>
              <a:off x="3729625" y="3808325"/>
              <a:ext cx="107475" cy="244125"/>
            </a:xfrm>
            <a:custGeom>
              <a:avLst/>
              <a:gdLst/>
              <a:ahLst/>
              <a:cxnLst/>
              <a:rect l="l" t="t" r="r" b="b"/>
              <a:pathLst>
                <a:path w="4299" h="9765" extrusionOk="0">
                  <a:moveTo>
                    <a:pt x="0" y="1"/>
                  </a:moveTo>
                  <a:lnTo>
                    <a:pt x="4108" y="9764"/>
                  </a:lnTo>
                  <a:cubicBezTo>
                    <a:pt x="4156" y="9716"/>
                    <a:pt x="4215" y="9681"/>
                    <a:pt x="4298" y="9657"/>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6" name="Google Shape;4246;p29"/>
            <p:cNvSpPr/>
            <p:nvPr/>
          </p:nvSpPr>
          <p:spPr>
            <a:xfrm>
              <a:off x="4180275" y="3827875"/>
              <a:ext cx="10150" cy="9700"/>
            </a:xfrm>
            <a:custGeom>
              <a:avLst/>
              <a:gdLst/>
              <a:ahLst/>
              <a:cxnLst/>
              <a:rect l="l" t="t" r="r" b="b"/>
              <a:pathLst>
                <a:path w="406" h="388" extrusionOk="0">
                  <a:moveTo>
                    <a:pt x="197" y="0"/>
                  </a:moveTo>
                  <a:cubicBezTo>
                    <a:pt x="183" y="0"/>
                    <a:pt x="169" y="2"/>
                    <a:pt x="155" y="5"/>
                  </a:cubicBezTo>
                  <a:cubicBezTo>
                    <a:pt x="84" y="29"/>
                    <a:pt x="24" y="88"/>
                    <a:pt x="12" y="148"/>
                  </a:cubicBezTo>
                  <a:cubicBezTo>
                    <a:pt x="12" y="171"/>
                    <a:pt x="0" y="195"/>
                    <a:pt x="12" y="231"/>
                  </a:cubicBezTo>
                  <a:cubicBezTo>
                    <a:pt x="23" y="329"/>
                    <a:pt x="114" y="387"/>
                    <a:pt x="211" y="387"/>
                  </a:cubicBezTo>
                  <a:cubicBezTo>
                    <a:pt x="220" y="387"/>
                    <a:pt x="229" y="387"/>
                    <a:pt x="239" y="386"/>
                  </a:cubicBezTo>
                  <a:cubicBezTo>
                    <a:pt x="298" y="362"/>
                    <a:pt x="358" y="326"/>
                    <a:pt x="369" y="279"/>
                  </a:cubicBezTo>
                  <a:cubicBezTo>
                    <a:pt x="405" y="243"/>
                    <a:pt x="405" y="207"/>
                    <a:pt x="381" y="160"/>
                  </a:cubicBezTo>
                  <a:cubicBezTo>
                    <a:pt x="371" y="66"/>
                    <a:pt x="289" y="0"/>
                    <a:pt x="19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7" name="Google Shape;4247;p29"/>
            <p:cNvSpPr/>
            <p:nvPr/>
          </p:nvSpPr>
          <p:spPr>
            <a:xfrm>
              <a:off x="4124025" y="3808325"/>
              <a:ext cx="19075" cy="15750"/>
            </a:xfrm>
            <a:custGeom>
              <a:avLst/>
              <a:gdLst/>
              <a:ahLst/>
              <a:cxnLst/>
              <a:rect l="l" t="t" r="r" b="b"/>
              <a:pathLst>
                <a:path w="763" h="630" extrusionOk="0">
                  <a:moveTo>
                    <a:pt x="95" y="1"/>
                  </a:moveTo>
                  <a:cubicBezTo>
                    <a:pt x="72" y="13"/>
                    <a:pt x="60" y="37"/>
                    <a:pt x="60" y="49"/>
                  </a:cubicBezTo>
                  <a:cubicBezTo>
                    <a:pt x="12" y="120"/>
                    <a:pt x="0" y="215"/>
                    <a:pt x="12" y="311"/>
                  </a:cubicBezTo>
                  <a:cubicBezTo>
                    <a:pt x="12" y="334"/>
                    <a:pt x="24" y="358"/>
                    <a:pt x="24" y="370"/>
                  </a:cubicBezTo>
                  <a:cubicBezTo>
                    <a:pt x="60" y="441"/>
                    <a:pt x="107" y="525"/>
                    <a:pt x="179" y="561"/>
                  </a:cubicBezTo>
                  <a:cubicBezTo>
                    <a:pt x="232" y="605"/>
                    <a:pt x="304" y="629"/>
                    <a:pt x="382" y="629"/>
                  </a:cubicBezTo>
                  <a:cubicBezTo>
                    <a:pt x="409" y="629"/>
                    <a:pt x="437" y="626"/>
                    <a:pt x="464" y="620"/>
                  </a:cubicBezTo>
                  <a:cubicBezTo>
                    <a:pt x="607" y="596"/>
                    <a:pt x="726" y="477"/>
                    <a:pt x="762" y="346"/>
                  </a:cubicBezTo>
                  <a:lnTo>
                    <a:pt x="762" y="168"/>
                  </a:lnTo>
                  <a:cubicBezTo>
                    <a:pt x="762" y="120"/>
                    <a:pt x="750" y="96"/>
                    <a:pt x="714" y="60"/>
                  </a:cubicBezTo>
                  <a:cubicBezTo>
                    <a:pt x="703" y="49"/>
                    <a:pt x="691" y="37"/>
                    <a:pt x="69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8" name="Google Shape;4248;p29"/>
            <p:cNvSpPr/>
            <p:nvPr/>
          </p:nvSpPr>
          <p:spPr>
            <a:xfrm>
              <a:off x="3828750" y="4049725"/>
              <a:ext cx="20250" cy="18625"/>
            </a:xfrm>
            <a:custGeom>
              <a:avLst/>
              <a:gdLst/>
              <a:ahLst/>
              <a:cxnLst/>
              <a:rect l="l" t="t" r="r" b="b"/>
              <a:pathLst>
                <a:path w="810" h="745" extrusionOk="0">
                  <a:moveTo>
                    <a:pt x="322" y="1"/>
                  </a:moveTo>
                  <a:cubicBezTo>
                    <a:pt x="250" y="25"/>
                    <a:pt x="179" y="60"/>
                    <a:pt x="119" y="108"/>
                  </a:cubicBezTo>
                  <a:cubicBezTo>
                    <a:pt x="24" y="203"/>
                    <a:pt x="0" y="322"/>
                    <a:pt x="24" y="441"/>
                  </a:cubicBezTo>
                  <a:cubicBezTo>
                    <a:pt x="66" y="621"/>
                    <a:pt x="222" y="745"/>
                    <a:pt x="406" y="745"/>
                  </a:cubicBezTo>
                  <a:cubicBezTo>
                    <a:pt x="429" y="745"/>
                    <a:pt x="453" y="743"/>
                    <a:pt x="476" y="739"/>
                  </a:cubicBezTo>
                  <a:cubicBezTo>
                    <a:pt x="679" y="691"/>
                    <a:pt x="810" y="501"/>
                    <a:pt x="774" y="287"/>
                  </a:cubicBezTo>
                  <a:cubicBezTo>
                    <a:pt x="750" y="179"/>
                    <a:pt x="679" y="108"/>
                    <a:pt x="607" y="49"/>
                  </a:cubicBezTo>
                  <a:cubicBezTo>
                    <a:pt x="548" y="25"/>
                    <a:pt x="476" y="1"/>
                    <a:pt x="38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9" name="Google Shape;4249;p29"/>
            <p:cNvSpPr/>
            <p:nvPr/>
          </p:nvSpPr>
          <p:spPr>
            <a:xfrm>
              <a:off x="3903450" y="3823400"/>
              <a:ext cx="11625" cy="11450"/>
            </a:xfrm>
            <a:custGeom>
              <a:avLst/>
              <a:gdLst/>
              <a:ahLst/>
              <a:cxnLst/>
              <a:rect l="l" t="t" r="r" b="b"/>
              <a:pathLst>
                <a:path w="465" h="458" extrusionOk="0">
                  <a:moveTo>
                    <a:pt x="223" y="1"/>
                  </a:moveTo>
                  <a:cubicBezTo>
                    <a:pt x="208" y="1"/>
                    <a:pt x="193" y="2"/>
                    <a:pt x="179" y="5"/>
                  </a:cubicBezTo>
                  <a:cubicBezTo>
                    <a:pt x="143" y="5"/>
                    <a:pt x="132" y="29"/>
                    <a:pt x="120" y="41"/>
                  </a:cubicBezTo>
                  <a:cubicBezTo>
                    <a:pt x="72" y="65"/>
                    <a:pt x="24" y="112"/>
                    <a:pt x="12" y="160"/>
                  </a:cubicBezTo>
                  <a:cubicBezTo>
                    <a:pt x="1" y="184"/>
                    <a:pt x="1" y="231"/>
                    <a:pt x="1" y="279"/>
                  </a:cubicBezTo>
                  <a:cubicBezTo>
                    <a:pt x="1" y="303"/>
                    <a:pt x="12" y="339"/>
                    <a:pt x="36" y="362"/>
                  </a:cubicBezTo>
                  <a:cubicBezTo>
                    <a:pt x="84" y="422"/>
                    <a:pt x="155" y="458"/>
                    <a:pt x="239" y="458"/>
                  </a:cubicBezTo>
                  <a:lnTo>
                    <a:pt x="263" y="458"/>
                  </a:lnTo>
                  <a:cubicBezTo>
                    <a:pt x="310" y="446"/>
                    <a:pt x="358" y="422"/>
                    <a:pt x="382" y="386"/>
                  </a:cubicBezTo>
                  <a:cubicBezTo>
                    <a:pt x="429" y="327"/>
                    <a:pt x="465" y="267"/>
                    <a:pt x="441" y="184"/>
                  </a:cubicBezTo>
                  <a:cubicBezTo>
                    <a:pt x="441" y="172"/>
                    <a:pt x="429" y="148"/>
                    <a:pt x="417" y="124"/>
                  </a:cubicBezTo>
                  <a:cubicBezTo>
                    <a:pt x="405" y="100"/>
                    <a:pt x="382" y="89"/>
                    <a:pt x="358" y="53"/>
                  </a:cubicBezTo>
                  <a:cubicBezTo>
                    <a:pt x="321" y="16"/>
                    <a:pt x="271" y="1"/>
                    <a:pt x="22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50" name="Google Shape;4250;p29"/>
          <p:cNvGrpSpPr/>
          <p:nvPr/>
        </p:nvGrpSpPr>
        <p:grpSpPr>
          <a:xfrm rot="10800000" flipH="1">
            <a:off x="-5825" y="2616294"/>
            <a:ext cx="1451646" cy="2527204"/>
            <a:chOff x="1083450" y="1318750"/>
            <a:chExt cx="624525" cy="1087250"/>
          </a:xfrm>
        </p:grpSpPr>
        <p:sp>
          <p:nvSpPr>
            <p:cNvPr id="4251" name="Google Shape;4251;p29"/>
            <p:cNvSpPr/>
            <p:nvPr/>
          </p:nvSpPr>
          <p:spPr>
            <a:xfrm>
              <a:off x="1083450" y="2340600"/>
              <a:ext cx="215525" cy="50325"/>
            </a:xfrm>
            <a:custGeom>
              <a:avLst/>
              <a:gdLst/>
              <a:ahLst/>
              <a:cxnLst/>
              <a:rect l="l" t="t" r="r" b="b"/>
              <a:pathLst>
                <a:path w="8621" h="2013" extrusionOk="0">
                  <a:moveTo>
                    <a:pt x="1" y="0"/>
                  </a:moveTo>
                  <a:lnTo>
                    <a:pt x="1" y="286"/>
                  </a:lnTo>
                  <a:lnTo>
                    <a:pt x="8561" y="2012"/>
                  </a:lnTo>
                  <a:cubicBezTo>
                    <a:pt x="8561" y="1917"/>
                    <a:pt x="8573" y="1834"/>
                    <a:pt x="8621" y="1739"/>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2" name="Google Shape;4252;p29"/>
            <p:cNvSpPr/>
            <p:nvPr/>
          </p:nvSpPr>
          <p:spPr>
            <a:xfrm>
              <a:off x="1083450" y="2130450"/>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3" name="Google Shape;4253;p29"/>
            <p:cNvSpPr/>
            <p:nvPr/>
          </p:nvSpPr>
          <p:spPr>
            <a:xfrm>
              <a:off x="1083450" y="1806900"/>
              <a:ext cx="20275" cy="7475"/>
            </a:xfrm>
            <a:custGeom>
              <a:avLst/>
              <a:gdLst/>
              <a:ahLst/>
              <a:cxnLst/>
              <a:rect l="l" t="t" r="r" b="b"/>
              <a:pathLst>
                <a:path w="811" h="299" extrusionOk="0">
                  <a:moveTo>
                    <a:pt x="703" y="0"/>
                  </a:moveTo>
                  <a:lnTo>
                    <a:pt x="1" y="24"/>
                  </a:lnTo>
                  <a:lnTo>
                    <a:pt x="1" y="298"/>
                  </a:lnTo>
                  <a:lnTo>
                    <a:pt x="810" y="274"/>
                  </a:lnTo>
                  <a:lnTo>
                    <a:pt x="7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4" name="Google Shape;4254;p29"/>
            <p:cNvSpPr/>
            <p:nvPr/>
          </p:nvSpPr>
          <p:spPr>
            <a:xfrm>
              <a:off x="1108150" y="1802425"/>
              <a:ext cx="180125" cy="11350"/>
            </a:xfrm>
            <a:custGeom>
              <a:avLst/>
              <a:gdLst/>
              <a:ahLst/>
              <a:cxnLst/>
              <a:rect l="l" t="t" r="r" b="b"/>
              <a:pathLst>
                <a:path w="7205" h="454" extrusionOk="0">
                  <a:moveTo>
                    <a:pt x="7204" y="1"/>
                  </a:moveTo>
                  <a:lnTo>
                    <a:pt x="1" y="179"/>
                  </a:lnTo>
                  <a:lnTo>
                    <a:pt x="96" y="453"/>
                  </a:lnTo>
                  <a:lnTo>
                    <a:pt x="7204" y="275"/>
                  </a:lnTo>
                  <a:cubicBezTo>
                    <a:pt x="7180" y="179"/>
                    <a:pt x="7180" y="96"/>
                    <a:pt x="720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5" name="Google Shape;4255;p29"/>
            <p:cNvSpPr/>
            <p:nvPr/>
          </p:nvSpPr>
          <p:spPr>
            <a:xfrm>
              <a:off x="1194475" y="2040550"/>
              <a:ext cx="2425" cy="3600"/>
            </a:xfrm>
            <a:custGeom>
              <a:avLst/>
              <a:gdLst/>
              <a:ahLst/>
              <a:cxnLst/>
              <a:rect l="l" t="t" r="r" b="b"/>
              <a:pathLst>
                <a:path w="97" h="144" extrusionOk="0">
                  <a:moveTo>
                    <a:pt x="84" y="1"/>
                  </a:moveTo>
                  <a:lnTo>
                    <a:pt x="1" y="48"/>
                  </a:lnTo>
                  <a:lnTo>
                    <a:pt x="25" y="144"/>
                  </a:lnTo>
                  <a:cubicBezTo>
                    <a:pt x="72" y="108"/>
                    <a:pt x="96" y="48"/>
                    <a:pt x="8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6" name="Google Shape;4256;p29"/>
            <p:cNvSpPr/>
            <p:nvPr/>
          </p:nvSpPr>
          <p:spPr>
            <a:xfrm>
              <a:off x="1083450" y="1741425"/>
              <a:ext cx="98250" cy="261650"/>
            </a:xfrm>
            <a:custGeom>
              <a:avLst/>
              <a:gdLst/>
              <a:ahLst/>
              <a:cxnLst/>
              <a:rect l="l" t="t" r="r" b="b"/>
              <a:pathLst>
                <a:path w="3930" h="10466" extrusionOk="0">
                  <a:moveTo>
                    <a:pt x="1" y="0"/>
                  </a:moveTo>
                  <a:lnTo>
                    <a:pt x="1" y="774"/>
                  </a:lnTo>
                  <a:lnTo>
                    <a:pt x="703" y="2619"/>
                  </a:lnTo>
                  <a:lnTo>
                    <a:pt x="810" y="2893"/>
                  </a:lnTo>
                  <a:lnTo>
                    <a:pt x="3668" y="10466"/>
                  </a:lnTo>
                  <a:cubicBezTo>
                    <a:pt x="3751" y="10418"/>
                    <a:pt x="3835" y="10394"/>
                    <a:pt x="3930" y="10394"/>
                  </a:cubicBezTo>
                  <a:lnTo>
                    <a:pt x="1084" y="2893"/>
                  </a:lnTo>
                  <a:lnTo>
                    <a:pt x="989" y="2619"/>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7" name="Google Shape;4257;p29"/>
            <p:cNvSpPr/>
            <p:nvPr/>
          </p:nvSpPr>
          <p:spPr>
            <a:xfrm>
              <a:off x="1113525" y="2178975"/>
              <a:ext cx="193200" cy="201825"/>
            </a:xfrm>
            <a:custGeom>
              <a:avLst/>
              <a:gdLst/>
              <a:ahLst/>
              <a:cxnLst/>
              <a:rect l="l" t="t" r="r" b="b"/>
              <a:pathLst>
                <a:path w="7728" h="8073" extrusionOk="0">
                  <a:moveTo>
                    <a:pt x="203" y="0"/>
                  </a:moveTo>
                  <a:cubicBezTo>
                    <a:pt x="143" y="84"/>
                    <a:pt x="84" y="131"/>
                    <a:pt x="0" y="179"/>
                  </a:cubicBezTo>
                  <a:lnTo>
                    <a:pt x="7501" y="8073"/>
                  </a:lnTo>
                  <a:cubicBezTo>
                    <a:pt x="7549" y="8013"/>
                    <a:pt x="7608" y="7954"/>
                    <a:pt x="7704" y="7918"/>
                  </a:cubicBezTo>
                  <a:cubicBezTo>
                    <a:pt x="7716" y="7918"/>
                    <a:pt x="7716" y="7918"/>
                    <a:pt x="7727" y="7906"/>
                  </a:cubicBez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8" name="Google Shape;4258;p29"/>
            <p:cNvSpPr/>
            <p:nvPr/>
          </p:nvSpPr>
          <p:spPr>
            <a:xfrm>
              <a:off x="1187625" y="2041750"/>
              <a:ext cx="121175" cy="334600"/>
            </a:xfrm>
            <a:custGeom>
              <a:avLst/>
              <a:gdLst/>
              <a:ahLst/>
              <a:cxnLst/>
              <a:rect l="l" t="t" r="r" b="b"/>
              <a:pathLst>
                <a:path w="4847" h="13384" extrusionOk="0">
                  <a:moveTo>
                    <a:pt x="275" y="0"/>
                  </a:moveTo>
                  <a:lnTo>
                    <a:pt x="275" y="0"/>
                  </a:lnTo>
                  <a:cubicBezTo>
                    <a:pt x="180" y="48"/>
                    <a:pt x="96" y="72"/>
                    <a:pt x="1" y="72"/>
                  </a:cubicBezTo>
                  <a:lnTo>
                    <a:pt x="4752" y="13383"/>
                  </a:lnTo>
                  <a:cubicBezTo>
                    <a:pt x="4775" y="13371"/>
                    <a:pt x="4823" y="13347"/>
                    <a:pt x="4847" y="13335"/>
                  </a:cubicBezTo>
                  <a:lnTo>
                    <a:pt x="4835" y="12847"/>
                  </a:lnTo>
                  <a:lnTo>
                    <a:pt x="263" y="72"/>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9" name="Google Shape;4259;p29"/>
            <p:cNvSpPr/>
            <p:nvPr/>
          </p:nvSpPr>
          <p:spPr>
            <a:xfrm>
              <a:off x="1188525" y="1816725"/>
              <a:ext cx="109275" cy="186650"/>
            </a:xfrm>
            <a:custGeom>
              <a:avLst/>
              <a:gdLst/>
              <a:ahLst/>
              <a:cxnLst/>
              <a:rect l="l" t="t" r="r" b="b"/>
              <a:pathLst>
                <a:path w="4371" h="7466" extrusionOk="0">
                  <a:moveTo>
                    <a:pt x="4144" y="0"/>
                  </a:moveTo>
                  <a:lnTo>
                    <a:pt x="1" y="7382"/>
                  </a:lnTo>
                  <a:cubicBezTo>
                    <a:pt x="84" y="7394"/>
                    <a:pt x="179" y="7430"/>
                    <a:pt x="251" y="7466"/>
                  </a:cubicBezTo>
                  <a:lnTo>
                    <a:pt x="4370" y="143"/>
                  </a:lnTo>
                  <a:cubicBezTo>
                    <a:pt x="4287" y="119"/>
                    <a:pt x="4204" y="72"/>
                    <a:pt x="414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0" name="Google Shape;4260;p29"/>
            <p:cNvSpPr/>
            <p:nvPr/>
          </p:nvSpPr>
          <p:spPr>
            <a:xfrm>
              <a:off x="1113225" y="2036700"/>
              <a:ext cx="60750" cy="102100"/>
            </a:xfrm>
            <a:custGeom>
              <a:avLst/>
              <a:gdLst/>
              <a:ahLst/>
              <a:cxnLst/>
              <a:rect l="l" t="t" r="r" b="b"/>
              <a:pathLst>
                <a:path w="2430" h="4084" extrusionOk="0">
                  <a:moveTo>
                    <a:pt x="2215" y="0"/>
                  </a:moveTo>
                  <a:lnTo>
                    <a:pt x="0" y="3893"/>
                  </a:lnTo>
                  <a:cubicBezTo>
                    <a:pt x="72" y="3953"/>
                    <a:pt x="155" y="4012"/>
                    <a:pt x="215" y="4084"/>
                  </a:cubicBezTo>
                  <a:lnTo>
                    <a:pt x="2429" y="179"/>
                  </a:lnTo>
                  <a:cubicBezTo>
                    <a:pt x="2358" y="131"/>
                    <a:pt x="2274" y="72"/>
                    <a:pt x="22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1" name="Google Shape;4261;p29"/>
            <p:cNvSpPr/>
            <p:nvPr/>
          </p:nvSpPr>
          <p:spPr>
            <a:xfrm>
              <a:off x="1299250" y="1820900"/>
              <a:ext cx="16700" cy="554550"/>
            </a:xfrm>
            <a:custGeom>
              <a:avLst/>
              <a:gdLst/>
              <a:ahLst/>
              <a:cxnLst/>
              <a:rect l="l" t="t" r="r" b="b"/>
              <a:pathLst>
                <a:path w="668" h="22182" extrusionOk="0">
                  <a:moveTo>
                    <a:pt x="1" y="0"/>
                  </a:moveTo>
                  <a:lnTo>
                    <a:pt x="394" y="21693"/>
                  </a:lnTo>
                  <a:lnTo>
                    <a:pt x="406" y="22181"/>
                  </a:lnTo>
                  <a:cubicBezTo>
                    <a:pt x="447" y="22175"/>
                    <a:pt x="492" y="22172"/>
                    <a:pt x="537" y="22172"/>
                  </a:cubicBezTo>
                  <a:cubicBezTo>
                    <a:pt x="581" y="22172"/>
                    <a:pt x="626" y="22175"/>
                    <a:pt x="668" y="22181"/>
                  </a:cubicBezTo>
                  <a:lnTo>
                    <a:pt x="275" y="12"/>
                  </a:lnTo>
                  <a:cubicBezTo>
                    <a:pt x="235" y="17"/>
                    <a:pt x="198" y="20"/>
                    <a:pt x="161" y="20"/>
                  </a:cubicBezTo>
                  <a:cubicBezTo>
                    <a:pt x="108" y="20"/>
                    <a:pt x="57" y="14"/>
                    <a:pt x="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2" name="Google Shape;4262;p29"/>
            <p:cNvSpPr/>
            <p:nvPr/>
          </p:nvSpPr>
          <p:spPr>
            <a:xfrm>
              <a:off x="1293600" y="1501500"/>
              <a:ext cx="11925" cy="289650"/>
            </a:xfrm>
            <a:custGeom>
              <a:avLst/>
              <a:gdLst/>
              <a:ahLst/>
              <a:cxnLst/>
              <a:rect l="l" t="t" r="r" b="b"/>
              <a:pathLst>
                <a:path w="477" h="11586" extrusionOk="0">
                  <a:moveTo>
                    <a:pt x="1" y="1"/>
                  </a:moveTo>
                  <a:lnTo>
                    <a:pt x="215" y="11585"/>
                  </a:lnTo>
                  <a:cubicBezTo>
                    <a:pt x="268" y="11563"/>
                    <a:pt x="325" y="11555"/>
                    <a:pt x="382" y="11555"/>
                  </a:cubicBezTo>
                  <a:cubicBezTo>
                    <a:pt x="414" y="11555"/>
                    <a:pt x="446" y="11557"/>
                    <a:pt x="477" y="11562"/>
                  </a:cubicBezTo>
                  <a:lnTo>
                    <a:pt x="274" y="36"/>
                  </a:lnTo>
                  <a:cubicBezTo>
                    <a:pt x="239" y="36"/>
                    <a:pt x="215" y="48"/>
                    <a:pt x="179" y="48"/>
                  </a:cubicBezTo>
                  <a:cubicBezTo>
                    <a:pt x="120" y="36"/>
                    <a:pt x="60" y="36"/>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3" name="Google Shape;4263;p29"/>
            <p:cNvSpPr/>
            <p:nvPr/>
          </p:nvSpPr>
          <p:spPr>
            <a:xfrm>
              <a:off x="1418325" y="1523825"/>
              <a:ext cx="47050" cy="166425"/>
            </a:xfrm>
            <a:custGeom>
              <a:avLst/>
              <a:gdLst/>
              <a:ahLst/>
              <a:cxnLst/>
              <a:rect l="l" t="t" r="r" b="b"/>
              <a:pathLst>
                <a:path w="1882" h="6657" extrusionOk="0">
                  <a:moveTo>
                    <a:pt x="250" y="1"/>
                  </a:moveTo>
                  <a:cubicBezTo>
                    <a:pt x="238" y="1"/>
                    <a:pt x="227" y="13"/>
                    <a:pt x="227" y="13"/>
                  </a:cubicBezTo>
                  <a:cubicBezTo>
                    <a:pt x="155" y="48"/>
                    <a:pt x="72" y="72"/>
                    <a:pt x="0" y="72"/>
                  </a:cubicBezTo>
                  <a:lnTo>
                    <a:pt x="1608" y="6656"/>
                  </a:lnTo>
                  <a:cubicBezTo>
                    <a:pt x="1703" y="6621"/>
                    <a:pt x="1786" y="6597"/>
                    <a:pt x="1881" y="6597"/>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4" name="Google Shape;4264;p29"/>
            <p:cNvSpPr/>
            <p:nvPr/>
          </p:nvSpPr>
          <p:spPr>
            <a:xfrm>
              <a:off x="1083450" y="1458350"/>
              <a:ext cx="203625" cy="33050"/>
            </a:xfrm>
            <a:custGeom>
              <a:avLst/>
              <a:gdLst/>
              <a:ahLst/>
              <a:cxnLst/>
              <a:rect l="l" t="t" r="r" b="b"/>
              <a:pathLst>
                <a:path w="8145" h="1322" extrusionOk="0">
                  <a:moveTo>
                    <a:pt x="1" y="0"/>
                  </a:moveTo>
                  <a:lnTo>
                    <a:pt x="1" y="286"/>
                  </a:lnTo>
                  <a:lnTo>
                    <a:pt x="8097" y="1322"/>
                  </a:lnTo>
                  <a:lnTo>
                    <a:pt x="8097" y="1298"/>
                  </a:lnTo>
                  <a:cubicBezTo>
                    <a:pt x="8085" y="1191"/>
                    <a:pt x="8109" y="1108"/>
                    <a:pt x="8145" y="1048"/>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5" name="Google Shape;4265;p29"/>
            <p:cNvSpPr/>
            <p:nvPr/>
          </p:nvSpPr>
          <p:spPr>
            <a:xfrm>
              <a:off x="1291825" y="1342550"/>
              <a:ext cx="8050" cy="136050"/>
            </a:xfrm>
            <a:custGeom>
              <a:avLst/>
              <a:gdLst/>
              <a:ahLst/>
              <a:cxnLst/>
              <a:rect l="l" t="t" r="r" b="b"/>
              <a:pathLst>
                <a:path w="322" h="5442" extrusionOk="0">
                  <a:moveTo>
                    <a:pt x="0" y="1"/>
                  </a:moveTo>
                  <a:lnTo>
                    <a:pt x="60" y="5442"/>
                  </a:lnTo>
                  <a:cubicBezTo>
                    <a:pt x="119" y="5406"/>
                    <a:pt x="179" y="5406"/>
                    <a:pt x="238" y="5406"/>
                  </a:cubicBezTo>
                  <a:cubicBezTo>
                    <a:pt x="274" y="5406"/>
                    <a:pt x="298" y="5406"/>
                    <a:pt x="322" y="5418"/>
                  </a:cubicBezTo>
                  <a:lnTo>
                    <a:pt x="274" y="96"/>
                  </a:lnTo>
                  <a:cubicBezTo>
                    <a:pt x="179" y="72"/>
                    <a:pt x="72" y="48"/>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6" name="Google Shape;4266;p29"/>
            <p:cNvSpPr/>
            <p:nvPr/>
          </p:nvSpPr>
          <p:spPr>
            <a:xfrm>
              <a:off x="1688000" y="1544675"/>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7" name="Google Shape;4267;p29"/>
            <p:cNvSpPr/>
            <p:nvPr/>
          </p:nvSpPr>
          <p:spPr>
            <a:xfrm>
              <a:off x="1309675" y="1487525"/>
              <a:ext cx="94675" cy="19650"/>
            </a:xfrm>
            <a:custGeom>
              <a:avLst/>
              <a:gdLst/>
              <a:ahLst/>
              <a:cxnLst/>
              <a:rect l="l" t="t" r="r" b="b"/>
              <a:pathLst>
                <a:path w="3787" h="786" extrusionOk="0">
                  <a:moveTo>
                    <a:pt x="12" y="0"/>
                  </a:moveTo>
                  <a:cubicBezTo>
                    <a:pt x="36" y="24"/>
                    <a:pt x="36" y="72"/>
                    <a:pt x="36" y="95"/>
                  </a:cubicBezTo>
                  <a:cubicBezTo>
                    <a:pt x="36" y="155"/>
                    <a:pt x="12" y="214"/>
                    <a:pt x="1" y="262"/>
                  </a:cubicBezTo>
                  <a:lnTo>
                    <a:pt x="3668" y="786"/>
                  </a:lnTo>
                  <a:cubicBezTo>
                    <a:pt x="3680" y="691"/>
                    <a:pt x="3727" y="607"/>
                    <a:pt x="3787" y="536"/>
                  </a:cubicBez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8" name="Google Shape;4268;p29"/>
            <p:cNvSpPr/>
            <p:nvPr/>
          </p:nvSpPr>
          <p:spPr>
            <a:xfrm>
              <a:off x="1687700" y="15458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9" name="Google Shape;4269;p29"/>
            <p:cNvSpPr/>
            <p:nvPr/>
          </p:nvSpPr>
          <p:spPr>
            <a:xfrm>
              <a:off x="1430825" y="1504475"/>
              <a:ext cx="247675" cy="41700"/>
            </a:xfrm>
            <a:custGeom>
              <a:avLst/>
              <a:gdLst/>
              <a:ahLst/>
              <a:cxnLst/>
              <a:rect l="l" t="t" r="r" b="b"/>
              <a:pathLst>
                <a:path w="9907" h="1668" extrusionOk="0">
                  <a:moveTo>
                    <a:pt x="0" y="1"/>
                  </a:moveTo>
                  <a:lnTo>
                    <a:pt x="0" y="1"/>
                  </a:lnTo>
                  <a:cubicBezTo>
                    <a:pt x="48" y="108"/>
                    <a:pt x="72" y="191"/>
                    <a:pt x="48" y="287"/>
                  </a:cubicBezTo>
                  <a:lnTo>
                    <a:pt x="9799" y="1668"/>
                  </a:lnTo>
                  <a:lnTo>
                    <a:pt x="9906" y="1596"/>
                  </a:lnTo>
                  <a:lnTo>
                    <a:pt x="9478" y="1346"/>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0" name="Google Shape;4270;p29"/>
            <p:cNvSpPr/>
            <p:nvPr/>
          </p:nvSpPr>
          <p:spPr>
            <a:xfrm>
              <a:off x="1687100" y="1546450"/>
              <a:ext cx="25" cy="625"/>
            </a:xfrm>
            <a:custGeom>
              <a:avLst/>
              <a:gdLst/>
              <a:ahLst/>
              <a:cxnLst/>
              <a:rect l="l" t="t" r="r" b="b"/>
              <a:pathLst>
                <a:path w="1" h="25" extrusionOk="0">
                  <a:moveTo>
                    <a:pt x="1" y="24"/>
                  </a:moveTo>
                  <a:lnTo>
                    <a:pt x="1" y="24"/>
                  </a:lnTo>
                  <a:cubicBezTo>
                    <a:pt x="1" y="1"/>
                    <a:pt x="1" y="24"/>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1" name="Google Shape;4271;p29"/>
            <p:cNvSpPr/>
            <p:nvPr/>
          </p:nvSpPr>
          <p:spPr>
            <a:xfrm>
              <a:off x="1687700" y="15455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2" name="Google Shape;4272;p29"/>
            <p:cNvSpPr/>
            <p:nvPr/>
          </p:nvSpPr>
          <p:spPr>
            <a:xfrm>
              <a:off x="1476075" y="1544675"/>
              <a:ext cx="211050" cy="154800"/>
            </a:xfrm>
            <a:custGeom>
              <a:avLst/>
              <a:gdLst/>
              <a:ahLst/>
              <a:cxnLst/>
              <a:rect l="l" t="t" r="r" b="b"/>
              <a:pathLst>
                <a:path w="8442" h="6192" extrusionOk="0">
                  <a:moveTo>
                    <a:pt x="8096" y="0"/>
                  </a:moveTo>
                  <a:lnTo>
                    <a:pt x="7989" y="72"/>
                  </a:lnTo>
                  <a:lnTo>
                    <a:pt x="0" y="5965"/>
                  </a:lnTo>
                  <a:cubicBezTo>
                    <a:pt x="60" y="6025"/>
                    <a:pt x="119" y="6084"/>
                    <a:pt x="143" y="6179"/>
                  </a:cubicBezTo>
                  <a:cubicBezTo>
                    <a:pt x="143" y="6179"/>
                    <a:pt x="143" y="6191"/>
                    <a:pt x="155" y="6191"/>
                  </a:cubicBezTo>
                  <a:lnTo>
                    <a:pt x="8442" y="95"/>
                  </a:lnTo>
                  <a:lnTo>
                    <a:pt x="8442" y="95"/>
                  </a:lnTo>
                  <a:cubicBezTo>
                    <a:pt x="8418" y="107"/>
                    <a:pt x="8418" y="107"/>
                    <a:pt x="8406" y="107"/>
                  </a:cubicBezTo>
                  <a:lnTo>
                    <a:pt x="8394" y="107"/>
                  </a:lnTo>
                  <a:cubicBezTo>
                    <a:pt x="8370" y="107"/>
                    <a:pt x="8358" y="119"/>
                    <a:pt x="8346" y="119"/>
                  </a:cubicBezTo>
                  <a:lnTo>
                    <a:pt x="8299" y="119"/>
                  </a:lnTo>
                  <a:cubicBezTo>
                    <a:pt x="8287" y="119"/>
                    <a:pt x="8287" y="119"/>
                    <a:pt x="8275" y="107"/>
                  </a:cubicBezTo>
                  <a:lnTo>
                    <a:pt x="809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3" name="Google Shape;4273;p29"/>
            <p:cNvSpPr/>
            <p:nvPr/>
          </p:nvSpPr>
          <p:spPr>
            <a:xfrm>
              <a:off x="1688000" y="1544675"/>
              <a:ext cx="25" cy="325"/>
            </a:xfrm>
            <a:custGeom>
              <a:avLst/>
              <a:gdLst/>
              <a:ahLst/>
              <a:cxnLst/>
              <a:rect l="l" t="t" r="r" b="b"/>
              <a:pathLst>
                <a:path w="1" h="13" extrusionOk="0">
                  <a:moveTo>
                    <a:pt x="0" y="12"/>
                  </a:moveTo>
                  <a:cubicBezTo>
                    <a:pt x="0" y="12"/>
                    <a:pt x="0" y="0"/>
                    <a:pt x="0" y="12"/>
                  </a:cubicBezTo>
                  <a:cubicBezTo>
                    <a:pt x="0" y="0"/>
                    <a:pt x="0" y="0"/>
                    <a:pt x="0" y="12"/>
                  </a:cubicBezTo>
                  <a:cubicBezTo>
                    <a:pt x="0" y="0"/>
                    <a:pt x="0" y="0"/>
                    <a:pt x="0"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4" name="Google Shape;4274;p29"/>
            <p:cNvSpPr/>
            <p:nvPr/>
          </p:nvSpPr>
          <p:spPr>
            <a:xfrm>
              <a:off x="1681750" y="1319350"/>
              <a:ext cx="26225" cy="225050"/>
            </a:xfrm>
            <a:custGeom>
              <a:avLst/>
              <a:gdLst/>
              <a:ahLst/>
              <a:cxnLst/>
              <a:rect l="l" t="t" r="r" b="b"/>
              <a:pathLst>
                <a:path w="1049" h="9002" extrusionOk="0">
                  <a:moveTo>
                    <a:pt x="750" y="0"/>
                  </a:moveTo>
                  <a:lnTo>
                    <a:pt x="0" y="8763"/>
                  </a:lnTo>
                  <a:lnTo>
                    <a:pt x="191" y="8870"/>
                  </a:lnTo>
                  <a:cubicBezTo>
                    <a:pt x="238" y="8894"/>
                    <a:pt x="274" y="8942"/>
                    <a:pt x="274" y="9001"/>
                  </a:cubicBezTo>
                  <a:lnTo>
                    <a:pt x="104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5" name="Google Shape;4275;p29"/>
            <p:cNvSpPr/>
            <p:nvPr/>
          </p:nvSpPr>
          <p:spPr>
            <a:xfrm>
              <a:off x="1687100" y="1546450"/>
              <a:ext cx="25" cy="625"/>
            </a:xfrm>
            <a:custGeom>
              <a:avLst/>
              <a:gdLst/>
              <a:ahLst/>
              <a:cxnLst/>
              <a:rect l="l" t="t" r="r" b="b"/>
              <a:pathLst>
                <a:path w="1" h="25" extrusionOk="0">
                  <a:moveTo>
                    <a:pt x="1" y="24"/>
                  </a:moveTo>
                  <a:cubicBezTo>
                    <a:pt x="1" y="24"/>
                    <a:pt x="1" y="1"/>
                    <a:pt x="1" y="24"/>
                  </a:cubicBezTo>
                  <a:cubicBezTo>
                    <a:pt x="1" y="1"/>
                    <a:pt x="1" y="1"/>
                    <a:pt x="1" y="24"/>
                  </a:cubicBezTo>
                  <a:cubicBezTo>
                    <a:pt x="1" y="1"/>
                    <a:pt x="1" y="1"/>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6" name="Google Shape;4276;p29"/>
            <p:cNvSpPr/>
            <p:nvPr/>
          </p:nvSpPr>
          <p:spPr>
            <a:xfrm>
              <a:off x="1684125" y="1547650"/>
              <a:ext cx="625" cy="25"/>
            </a:xfrm>
            <a:custGeom>
              <a:avLst/>
              <a:gdLst/>
              <a:ahLst/>
              <a:cxnLst/>
              <a:rect l="l" t="t" r="r" b="b"/>
              <a:pathLst>
                <a:path w="25" h="1" extrusionOk="0">
                  <a:moveTo>
                    <a:pt x="24" y="0"/>
                  </a:moveTo>
                  <a:lnTo>
                    <a:pt x="1" y="0"/>
                  </a:lnTo>
                  <a:lnTo>
                    <a:pt x="24" y="0"/>
                  </a:lnTo>
                  <a:cubicBezTo>
                    <a:pt x="12" y="0"/>
                    <a:pt x="24" y="0"/>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7" name="Google Shape;4277;p29"/>
            <p:cNvSpPr/>
            <p:nvPr/>
          </p:nvSpPr>
          <p:spPr>
            <a:xfrm>
              <a:off x="1687700" y="1545550"/>
              <a:ext cx="25" cy="325"/>
            </a:xfrm>
            <a:custGeom>
              <a:avLst/>
              <a:gdLst/>
              <a:ahLst/>
              <a:cxnLst/>
              <a:rect l="l" t="t" r="r" b="b"/>
              <a:pathLst>
                <a:path w="1" h="13" extrusionOk="0">
                  <a:moveTo>
                    <a:pt x="0" y="13"/>
                  </a:moveTo>
                  <a:lnTo>
                    <a:pt x="0" y="13"/>
                  </a:lnTo>
                  <a:lnTo>
                    <a:pt x="0" y="13"/>
                  </a:lnTo>
                  <a:cubicBezTo>
                    <a:pt x="0" y="1"/>
                    <a:pt x="0" y="1"/>
                    <a:pt x="0"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8" name="Google Shape;4278;p29"/>
            <p:cNvSpPr/>
            <p:nvPr/>
          </p:nvSpPr>
          <p:spPr>
            <a:xfrm>
              <a:off x="1684725" y="1547650"/>
              <a:ext cx="25" cy="25"/>
            </a:xfrm>
            <a:custGeom>
              <a:avLst/>
              <a:gdLst/>
              <a:ahLst/>
              <a:cxnLst/>
              <a:rect l="l" t="t" r="r" b="b"/>
              <a:pathLst>
                <a:path w="1" h="1" extrusionOk="0">
                  <a:moveTo>
                    <a:pt x="0" y="0"/>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9" name="Google Shape;4279;p29"/>
            <p:cNvSpPr/>
            <p:nvPr/>
          </p:nvSpPr>
          <p:spPr>
            <a:xfrm>
              <a:off x="1323375" y="1333625"/>
              <a:ext cx="364650" cy="214350"/>
            </a:xfrm>
            <a:custGeom>
              <a:avLst/>
              <a:gdLst/>
              <a:ahLst/>
              <a:cxnLst/>
              <a:rect l="l" t="t" r="r" b="b"/>
              <a:pathLst>
                <a:path w="14586" h="8574" extrusionOk="0">
                  <a:moveTo>
                    <a:pt x="203" y="1"/>
                  </a:moveTo>
                  <a:cubicBezTo>
                    <a:pt x="143" y="84"/>
                    <a:pt x="84" y="155"/>
                    <a:pt x="0" y="215"/>
                  </a:cubicBezTo>
                  <a:lnTo>
                    <a:pt x="13752" y="8204"/>
                  </a:lnTo>
                  <a:lnTo>
                    <a:pt x="14192" y="8454"/>
                  </a:lnTo>
                  <a:lnTo>
                    <a:pt x="14371" y="8561"/>
                  </a:lnTo>
                  <a:cubicBezTo>
                    <a:pt x="14383" y="8561"/>
                    <a:pt x="14383" y="8573"/>
                    <a:pt x="14395" y="8573"/>
                  </a:cubicBezTo>
                  <a:lnTo>
                    <a:pt x="14442" y="8573"/>
                  </a:lnTo>
                  <a:cubicBezTo>
                    <a:pt x="14454" y="8573"/>
                    <a:pt x="14466" y="8573"/>
                    <a:pt x="14490" y="8561"/>
                  </a:cubicBezTo>
                  <a:lnTo>
                    <a:pt x="14502" y="8561"/>
                  </a:lnTo>
                  <a:cubicBezTo>
                    <a:pt x="14514" y="8561"/>
                    <a:pt x="14514" y="8549"/>
                    <a:pt x="14526" y="8549"/>
                  </a:cubicBezTo>
                  <a:cubicBezTo>
                    <a:pt x="14550" y="8537"/>
                    <a:pt x="14550" y="8537"/>
                    <a:pt x="14550" y="8514"/>
                  </a:cubicBezTo>
                  <a:lnTo>
                    <a:pt x="14550" y="8502"/>
                  </a:lnTo>
                  <a:lnTo>
                    <a:pt x="14550" y="8490"/>
                  </a:lnTo>
                  <a:lnTo>
                    <a:pt x="14550" y="8478"/>
                  </a:lnTo>
                  <a:cubicBezTo>
                    <a:pt x="14585" y="8383"/>
                    <a:pt x="14573" y="8335"/>
                    <a:pt x="14514" y="8311"/>
                  </a:cubicBezTo>
                  <a:lnTo>
                    <a:pt x="14323" y="8204"/>
                  </a:ln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0" name="Google Shape;4280;p29"/>
            <p:cNvSpPr/>
            <p:nvPr/>
          </p:nvSpPr>
          <p:spPr>
            <a:xfrm>
              <a:off x="1273950" y="1318750"/>
              <a:ext cx="60750" cy="26600"/>
            </a:xfrm>
            <a:custGeom>
              <a:avLst/>
              <a:gdLst/>
              <a:ahLst/>
              <a:cxnLst/>
              <a:rect l="l" t="t" r="r" b="b"/>
              <a:pathLst>
                <a:path w="2430" h="1064" extrusionOk="0">
                  <a:moveTo>
                    <a:pt x="1" y="0"/>
                  </a:moveTo>
                  <a:cubicBezTo>
                    <a:pt x="13" y="119"/>
                    <a:pt x="60" y="250"/>
                    <a:pt x="120" y="369"/>
                  </a:cubicBezTo>
                  <a:cubicBezTo>
                    <a:pt x="251" y="643"/>
                    <a:pt x="465" y="834"/>
                    <a:pt x="715" y="953"/>
                  </a:cubicBezTo>
                  <a:cubicBezTo>
                    <a:pt x="810" y="1000"/>
                    <a:pt x="894" y="1012"/>
                    <a:pt x="989" y="1048"/>
                  </a:cubicBezTo>
                  <a:cubicBezTo>
                    <a:pt x="1062" y="1058"/>
                    <a:pt x="1135" y="1063"/>
                    <a:pt x="1209" y="1063"/>
                  </a:cubicBezTo>
                  <a:cubicBezTo>
                    <a:pt x="1401" y="1063"/>
                    <a:pt x="1594" y="1027"/>
                    <a:pt x="1775" y="941"/>
                  </a:cubicBezTo>
                  <a:cubicBezTo>
                    <a:pt x="1858" y="893"/>
                    <a:pt x="1941" y="858"/>
                    <a:pt x="2001" y="786"/>
                  </a:cubicBezTo>
                  <a:cubicBezTo>
                    <a:pt x="2072" y="727"/>
                    <a:pt x="2132" y="655"/>
                    <a:pt x="2192" y="584"/>
                  </a:cubicBezTo>
                  <a:cubicBezTo>
                    <a:pt x="2322" y="417"/>
                    <a:pt x="2394" y="215"/>
                    <a:pt x="243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1" name="Google Shape;4281;p29"/>
            <p:cNvSpPr/>
            <p:nvPr/>
          </p:nvSpPr>
          <p:spPr>
            <a:xfrm>
              <a:off x="1159350" y="2001350"/>
              <a:ext cx="50050" cy="42850"/>
            </a:xfrm>
            <a:custGeom>
              <a:avLst/>
              <a:gdLst/>
              <a:ahLst/>
              <a:cxnLst/>
              <a:rect l="l" t="t" r="r" b="b"/>
              <a:pathLst>
                <a:path w="2002" h="1714" extrusionOk="0">
                  <a:moveTo>
                    <a:pt x="1013" y="0"/>
                  </a:moveTo>
                  <a:cubicBezTo>
                    <a:pt x="968" y="0"/>
                    <a:pt x="924" y="3"/>
                    <a:pt x="882" y="9"/>
                  </a:cubicBezTo>
                  <a:cubicBezTo>
                    <a:pt x="787" y="21"/>
                    <a:pt x="703" y="57"/>
                    <a:pt x="608" y="81"/>
                  </a:cubicBezTo>
                  <a:cubicBezTo>
                    <a:pt x="179" y="295"/>
                    <a:pt x="1" y="807"/>
                    <a:pt x="227" y="1247"/>
                  </a:cubicBezTo>
                  <a:cubicBezTo>
                    <a:pt x="251" y="1307"/>
                    <a:pt x="299" y="1366"/>
                    <a:pt x="346" y="1426"/>
                  </a:cubicBezTo>
                  <a:cubicBezTo>
                    <a:pt x="406" y="1497"/>
                    <a:pt x="477" y="1557"/>
                    <a:pt x="549" y="1605"/>
                  </a:cubicBezTo>
                  <a:cubicBezTo>
                    <a:pt x="709" y="1669"/>
                    <a:pt x="898" y="1714"/>
                    <a:pt x="1072" y="1714"/>
                  </a:cubicBezTo>
                  <a:cubicBezTo>
                    <a:pt x="1092" y="1714"/>
                    <a:pt x="1112" y="1713"/>
                    <a:pt x="1132" y="1712"/>
                  </a:cubicBezTo>
                  <a:cubicBezTo>
                    <a:pt x="1227" y="1688"/>
                    <a:pt x="1311" y="1664"/>
                    <a:pt x="1406" y="1628"/>
                  </a:cubicBezTo>
                  <a:lnTo>
                    <a:pt x="1489" y="1593"/>
                  </a:lnTo>
                  <a:cubicBezTo>
                    <a:pt x="1846" y="1343"/>
                    <a:pt x="2001" y="878"/>
                    <a:pt x="1787" y="473"/>
                  </a:cubicBezTo>
                  <a:cubicBezTo>
                    <a:pt x="1703" y="307"/>
                    <a:pt x="1561" y="176"/>
                    <a:pt x="1418" y="104"/>
                  </a:cubicBezTo>
                  <a:cubicBezTo>
                    <a:pt x="1322" y="57"/>
                    <a:pt x="1239" y="21"/>
                    <a:pt x="1144" y="9"/>
                  </a:cubicBezTo>
                  <a:cubicBezTo>
                    <a:pt x="1102" y="3"/>
                    <a:pt x="1058" y="0"/>
                    <a:pt x="101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2" name="Google Shape;4282;p29"/>
            <p:cNvSpPr/>
            <p:nvPr/>
          </p:nvSpPr>
          <p:spPr>
            <a:xfrm>
              <a:off x="1083450" y="2128475"/>
              <a:ext cx="44675" cy="61325"/>
            </a:xfrm>
            <a:custGeom>
              <a:avLst/>
              <a:gdLst/>
              <a:ahLst/>
              <a:cxnLst/>
              <a:rect l="l" t="t" r="r" b="b"/>
              <a:pathLst>
                <a:path w="1787" h="2453" extrusionOk="0">
                  <a:moveTo>
                    <a:pt x="465" y="1"/>
                  </a:moveTo>
                  <a:cubicBezTo>
                    <a:pt x="309" y="1"/>
                    <a:pt x="151" y="30"/>
                    <a:pt x="1" y="91"/>
                  </a:cubicBezTo>
                  <a:lnTo>
                    <a:pt x="1" y="2366"/>
                  </a:lnTo>
                  <a:cubicBezTo>
                    <a:pt x="148" y="2422"/>
                    <a:pt x="312" y="2452"/>
                    <a:pt x="479" y="2452"/>
                  </a:cubicBezTo>
                  <a:cubicBezTo>
                    <a:pt x="660" y="2452"/>
                    <a:pt x="845" y="2416"/>
                    <a:pt x="1013" y="2342"/>
                  </a:cubicBezTo>
                  <a:cubicBezTo>
                    <a:pt x="1072" y="2306"/>
                    <a:pt x="1144" y="2258"/>
                    <a:pt x="1203" y="2223"/>
                  </a:cubicBezTo>
                  <a:cubicBezTo>
                    <a:pt x="1263" y="2139"/>
                    <a:pt x="1346" y="2080"/>
                    <a:pt x="1406" y="2020"/>
                  </a:cubicBezTo>
                  <a:cubicBezTo>
                    <a:pt x="1715" y="1663"/>
                    <a:pt x="1787" y="1127"/>
                    <a:pt x="1560" y="687"/>
                  </a:cubicBezTo>
                  <a:cubicBezTo>
                    <a:pt x="1513" y="592"/>
                    <a:pt x="1465" y="508"/>
                    <a:pt x="1406" y="437"/>
                  </a:cubicBezTo>
                  <a:cubicBezTo>
                    <a:pt x="1346" y="353"/>
                    <a:pt x="1263" y="294"/>
                    <a:pt x="1191" y="234"/>
                  </a:cubicBezTo>
                  <a:cubicBezTo>
                    <a:pt x="989" y="84"/>
                    <a:pt x="730" y="1"/>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3" name="Google Shape;4283;p29"/>
            <p:cNvSpPr/>
            <p:nvPr/>
          </p:nvSpPr>
          <p:spPr>
            <a:xfrm>
              <a:off x="1288250" y="1790575"/>
              <a:ext cx="32175" cy="31125"/>
            </a:xfrm>
            <a:custGeom>
              <a:avLst/>
              <a:gdLst/>
              <a:ahLst/>
              <a:cxnLst/>
              <a:rect l="l" t="t" r="r" b="b"/>
              <a:pathLst>
                <a:path w="1287" h="1245" extrusionOk="0">
                  <a:moveTo>
                    <a:pt x="577" y="1"/>
                  </a:moveTo>
                  <a:cubicBezTo>
                    <a:pt x="530" y="1"/>
                    <a:pt x="477" y="14"/>
                    <a:pt x="429" y="34"/>
                  </a:cubicBezTo>
                  <a:lnTo>
                    <a:pt x="334" y="82"/>
                  </a:lnTo>
                  <a:cubicBezTo>
                    <a:pt x="167" y="165"/>
                    <a:pt x="60" y="320"/>
                    <a:pt x="12" y="499"/>
                  </a:cubicBezTo>
                  <a:cubicBezTo>
                    <a:pt x="0" y="582"/>
                    <a:pt x="0" y="677"/>
                    <a:pt x="12" y="761"/>
                  </a:cubicBezTo>
                  <a:lnTo>
                    <a:pt x="60" y="892"/>
                  </a:lnTo>
                  <a:cubicBezTo>
                    <a:pt x="84" y="951"/>
                    <a:pt x="119" y="999"/>
                    <a:pt x="155" y="1058"/>
                  </a:cubicBezTo>
                  <a:cubicBezTo>
                    <a:pt x="215" y="1130"/>
                    <a:pt x="310" y="1177"/>
                    <a:pt x="381" y="1213"/>
                  </a:cubicBezTo>
                  <a:cubicBezTo>
                    <a:pt x="393" y="1213"/>
                    <a:pt x="417" y="1225"/>
                    <a:pt x="429" y="1225"/>
                  </a:cubicBezTo>
                  <a:cubicBezTo>
                    <a:pt x="478" y="1239"/>
                    <a:pt x="531" y="1245"/>
                    <a:pt x="583" y="1245"/>
                  </a:cubicBezTo>
                  <a:cubicBezTo>
                    <a:pt x="620" y="1245"/>
                    <a:pt x="656" y="1242"/>
                    <a:pt x="691" y="1237"/>
                  </a:cubicBezTo>
                  <a:cubicBezTo>
                    <a:pt x="750" y="1225"/>
                    <a:pt x="798" y="1213"/>
                    <a:pt x="858" y="1177"/>
                  </a:cubicBezTo>
                  <a:cubicBezTo>
                    <a:pt x="1167" y="1034"/>
                    <a:pt x="1286" y="653"/>
                    <a:pt x="1131" y="356"/>
                  </a:cubicBezTo>
                  <a:cubicBezTo>
                    <a:pt x="1036" y="165"/>
                    <a:pt x="858" y="46"/>
                    <a:pt x="667" y="22"/>
                  </a:cubicBezTo>
                  <a:cubicBezTo>
                    <a:pt x="642" y="7"/>
                    <a:pt x="611" y="1"/>
                    <a:pt x="57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4" name="Google Shape;4284;p29"/>
            <p:cNvSpPr/>
            <p:nvPr/>
          </p:nvSpPr>
          <p:spPr>
            <a:xfrm>
              <a:off x="1297475" y="2375200"/>
              <a:ext cx="32775" cy="30800"/>
            </a:xfrm>
            <a:custGeom>
              <a:avLst/>
              <a:gdLst/>
              <a:ahLst/>
              <a:cxnLst/>
              <a:rect l="l" t="t" r="r" b="b"/>
              <a:pathLst>
                <a:path w="1311" h="1232" extrusionOk="0">
                  <a:moveTo>
                    <a:pt x="608" y="0"/>
                  </a:moveTo>
                  <a:cubicBezTo>
                    <a:pt x="563" y="0"/>
                    <a:pt x="518" y="3"/>
                    <a:pt x="477" y="9"/>
                  </a:cubicBezTo>
                  <a:cubicBezTo>
                    <a:pt x="429" y="33"/>
                    <a:pt x="393" y="33"/>
                    <a:pt x="369" y="57"/>
                  </a:cubicBezTo>
                  <a:cubicBezTo>
                    <a:pt x="358" y="57"/>
                    <a:pt x="358" y="57"/>
                    <a:pt x="346" y="69"/>
                  </a:cubicBezTo>
                  <a:cubicBezTo>
                    <a:pt x="262" y="117"/>
                    <a:pt x="191" y="164"/>
                    <a:pt x="143" y="224"/>
                  </a:cubicBezTo>
                  <a:lnTo>
                    <a:pt x="60" y="355"/>
                  </a:lnTo>
                  <a:cubicBezTo>
                    <a:pt x="12" y="450"/>
                    <a:pt x="0" y="533"/>
                    <a:pt x="0" y="628"/>
                  </a:cubicBezTo>
                  <a:cubicBezTo>
                    <a:pt x="0" y="712"/>
                    <a:pt x="12" y="807"/>
                    <a:pt x="60" y="890"/>
                  </a:cubicBezTo>
                  <a:cubicBezTo>
                    <a:pt x="160" y="1108"/>
                    <a:pt x="373" y="1232"/>
                    <a:pt x="594" y="1232"/>
                  </a:cubicBezTo>
                  <a:cubicBezTo>
                    <a:pt x="687" y="1232"/>
                    <a:pt x="781" y="1210"/>
                    <a:pt x="870" y="1164"/>
                  </a:cubicBezTo>
                  <a:cubicBezTo>
                    <a:pt x="1191" y="1009"/>
                    <a:pt x="1310" y="640"/>
                    <a:pt x="1143" y="343"/>
                  </a:cubicBezTo>
                  <a:cubicBezTo>
                    <a:pt x="1048" y="164"/>
                    <a:pt x="905" y="57"/>
                    <a:pt x="739" y="9"/>
                  </a:cubicBezTo>
                  <a:cubicBezTo>
                    <a:pt x="697" y="3"/>
                    <a:pt x="652"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5" name="Google Shape;4285;p29"/>
            <p:cNvSpPr/>
            <p:nvPr/>
          </p:nvSpPr>
          <p:spPr>
            <a:xfrm>
              <a:off x="1445100" y="1689025"/>
              <a:ext cx="39025" cy="34575"/>
            </a:xfrm>
            <a:custGeom>
              <a:avLst/>
              <a:gdLst/>
              <a:ahLst/>
              <a:cxnLst/>
              <a:rect l="l" t="t" r="r" b="b"/>
              <a:pathLst>
                <a:path w="1561" h="1383" extrusionOk="0">
                  <a:moveTo>
                    <a:pt x="787" y="1"/>
                  </a:moveTo>
                  <a:cubicBezTo>
                    <a:pt x="703" y="1"/>
                    <a:pt x="608" y="13"/>
                    <a:pt x="525" y="60"/>
                  </a:cubicBezTo>
                  <a:cubicBezTo>
                    <a:pt x="501" y="60"/>
                    <a:pt x="489" y="72"/>
                    <a:pt x="477" y="72"/>
                  </a:cubicBezTo>
                  <a:cubicBezTo>
                    <a:pt x="132" y="239"/>
                    <a:pt x="1" y="655"/>
                    <a:pt x="168" y="1001"/>
                  </a:cubicBezTo>
                  <a:cubicBezTo>
                    <a:pt x="277" y="1245"/>
                    <a:pt x="530" y="1382"/>
                    <a:pt x="782" y="1382"/>
                  </a:cubicBezTo>
                  <a:cubicBezTo>
                    <a:pt x="886" y="1382"/>
                    <a:pt x="990" y="1359"/>
                    <a:pt x="1084" y="1310"/>
                  </a:cubicBezTo>
                  <a:cubicBezTo>
                    <a:pt x="1430" y="1144"/>
                    <a:pt x="1561" y="727"/>
                    <a:pt x="1394" y="405"/>
                  </a:cubicBezTo>
                  <a:cubicBezTo>
                    <a:pt x="1394" y="405"/>
                    <a:pt x="1394" y="394"/>
                    <a:pt x="1382" y="394"/>
                  </a:cubicBezTo>
                  <a:cubicBezTo>
                    <a:pt x="1358" y="310"/>
                    <a:pt x="1311" y="239"/>
                    <a:pt x="1251" y="179"/>
                  </a:cubicBezTo>
                  <a:cubicBezTo>
                    <a:pt x="1132" y="60"/>
                    <a:pt x="953" y="1"/>
                    <a:pt x="7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6" name="Google Shape;4286;p29"/>
            <p:cNvSpPr/>
            <p:nvPr/>
          </p:nvSpPr>
          <p:spPr>
            <a:xfrm>
              <a:off x="1285875" y="1477700"/>
              <a:ext cx="24725" cy="24425"/>
            </a:xfrm>
            <a:custGeom>
              <a:avLst/>
              <a:gdLst/>
              <a:ahLst/>
              <a:cxnLst/>
              <a:rect l="l" t="t" r="r" b="b"/>
              <a:pathLst>
                <a:path w="989" h="977" extrusionOk="0">
                  <a:moveTo>
                    <a:pt x="488" y="0"/>
                  </a:moveTo>
                  <a:cubicBezTo>
                    <a:pt x="429" y="0"/>
                    <a:pt x="369" y="12"/>
                    <a:pt x="310" y="36"/>
                  </a:cubicBezTo>
                  <a:cubicBezTo>
                    <a:pt x="214" y="72"/>
                    <a:pt x="119" y="155"/>
                    <a:pt x="60" y="250"/>
                  </a:cubicBezTo>
                  <a:cubicBezTo>
                    <a:pt x="12" y="334"/>
                    <a:pt x="0" y="405"/>
                    <a:pt x="0" y="488"/>
                  </a:cubicBezTo>
                  <a:lnTo>
                    <a:pt x="0" y="524"/>
                  </a:lnTo>
                  <a:cubicBezTo>
                    <a:pt x="12" y="715"/>
                    <a:pt x="131" y="881"/>
                    <a:pt x="310" y="953"/>
                  </a:cubicBezTo>
                  <a:cubicBezTo>
                    <a:pt x="369" y="965"/>
                    <a:pt x="429" y="977"/>
                    <a:pt x="488" y="977"/>
                  </a:cubicBezTo>
                  <a:cubicBezTo>
                    <a:pt x="524" y="977"/>
                    <a:pt x="548" y="977"/>
                    <a:pt x="583" y="965"/>
                  </a:cubicBezTo>
                  <a:cubicBezTo>
                    <a:pt x="750" y="941"/>
                    <a:pt x="893" y="798"/>
                    <a:pt x="941" y="655"/>
                  </a:cubicBezTo>
                  <a:cubicBezTo>
                    <a:pt x="953" y="596"/>
                    <a:pt x="964" y="548"/>
                    <a:pt x="964" y="488"/>
                  </a:cubicBezTo>
                  <a:cubicBezTo>
                    <a:pt x="988" y="465"/>
                    <a:pt x="964" y="417"/>
                    <a:pt x="964" y="393"/>
                  </a:cubicBezTo>
                  <a:cubicBezTo>
                    <a:pt x="929" y="191"/>
                    <a:pt x="774" y="48"/>
                    <a:pt x="583" y="12"/>
                  </a:cubicBezTo>
                  <a:cubicBezTo>
                    <a:pt x="548" y="12"/>
                    <a:pt x="524" y="0"/>
                    <a:pt x="48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7" name="Google Shape;4287;p29"/>
            <p:cNvSpPr/>
            <p:nvPr/>
          </p:nvSpPr>
          <p:spPr>
            <a:xfrm>
              <a:off x="1400175" y="1494100"/>
              <a:ext cx="32750" cy="31300"/>
            </a:xfrm>
            <a:custGeom>
              <a:avLst/>
              <a:gdLst/>
              <a:ahLst/>
              <a:cxnLst/>
              <a:rect l="l" t="t" r="r" b="b"/>
              <a:pathLst>
                <a:path w="1310" h="1252" extrusionOk="0">
                  <a:moveTo>
                    <a:pt x="646" y="0"/>
                  </a:moveTo>
                  <a:cubicBezTo>
                    <a:pt x="553" y="0"/>
                    <a:pt x="458" y="22"/>
                    <a:pt x="369" y="70"/>
                  </a:cubicBezTo>
                  <a:cubicBezTo>
                    <a:pt x="286" y="118"/>
                    <a:pt x="202" y="178"/>
                    <a:pt x="143" y="249"/>
                  </a:cubicBezTo>
                  <a:cubicBezTo>
                    <a:pt x="83" y="321"/>
                    <a:pt x="48" y="416"/>
                    <a:pt x="24" y="499"/>
                  </a:cubicBezTo>
                  <a:cubicBezTo>
                    <a:pt x="0" y="642"/>
                    <a:pt x="12" y="773"/>
                    <a:pt x="83" y="904"/>
                  </a:cubicBezTo>
                  <a:cubicBezTo>
                    <a:pt x="193" y="1123"/>
                    <a:pt x="414" y="1252"/>
                    <a:pt x="644" y="1252"/>
                  </a:cubicBezTo>
                  <a:cubicBezTo>
                    <a:pt x="664" y="1252"/>
                    <a:pt x="683" y="1251"/>
                    <a:pt x="702" y="1249"/>
                  </a:cubicBezTo>
                  <a:cubicBezTo>
                    <a:pt x="774" y="1249"/>
                    <a:pt x="845" y="1213"/>
                    <a:pt x="917" y="1190"/>
                  </a:cubicBezTo>
                  <a:cubicBezTo>
                    <a:pt x="929" y="1194"/>
                    <a:pt x="938" y="1195"/>
                    <a:pt x="945" y="1195"/>
                  </a:cubicBezTo>
                  <a:cubicBezTo>
                    <a:pt x="960" y="1195"/>
                    <a:pt x="968" y="1190"/>
                    <a:pt x="976" y="1190"/>
                  </a:cubicBezTo>
                  <a:cubicBezTo>
                    <a:pt x="1155" y="1083"/>
                    <a:pt x="1274" y="904"/>
                    <a:pt x="1298" y="702"/>
                  </a:cubicBezTo>
                  <a:cubicBezTo>
                    <a:pt x="1310" y="606"/>
                    <a:pt x="1298" y="499"/>
                    <a:pt x="1250" y="416"/>
                  </a:cubicBezTo>
                  <a:cubicBezTo>
                    <a:pt x="1250" y="404"/>
                    <a:pt x="1226" y="392"/>
                    <a:pt x="1214" y="356"/>
                  </a:cubicBezTo>
                  <a:cubicBezTo>
                    <a:pt x="1096" y="136"/>
                    <a:pt x="875" y="0"/>
                    <a:pt x="64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88" name="Google Shape;4288;p29"/>
          <p:cNvGrpSpPr/>
          <p:nvPr/>
        </p:nvGrpSpPr>
        <p:grpSpPr>
          <a:xfrm rot="10800000">
            <a:off x="7698175" y="2616294"/>
            <a:ext cx="1451646" cy="2527204"/>
            <a:chOff x="1083450" y="1318750"/>
            <a:chExt cx="624525" cy="1087250"/>
          </a:xfrm>
        </p:grpSpPr>
        <p:sp>
          <p:nvSpPr>
            <p:cNvPr id="4289" name="Google Shape;4289;p29"/>
            <p:cNvSpPr/>
            <p:nvPr/>
          </p:nvSpPr>
          <p:spPr>
            <a:xfrm>
              <a:off x="1083450" y="2340600"/>
              <a:ext cx="215525" cy="50325"/>
            </a:xfrm>
            <a:custGeom>
              <a:avLst/>
              <a:gdLst/>
              <a:ahLst/>
              <a:cxnLst/>
              <a:rect l="l" t="t" r="r" b="b"/>
              <a:pathLst>
                <a:path w="8621" h="2013" extrusionOk="0">
                  <a:moveTo>
                    <a:pt x="1" y="0"/>
                  </a:moveTo>
                  <a:lnTo>
                    <a:pt x="1" y="286"/>
                  </a:lnTo>
                  <a:lnTo>
                    <a:pt x="8561" y="2012"/>
                  </a:lnTo>
                  <a:cubicBezTo>
                    <a:pt x="8561" y="1917"/>
                    <a:pt x="8573" y="1834"/>
                    <a:pt x="8621" y="1739"/>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0" name="Google Shape;4290;p29"/>
            <p:cNvSpPr/>
            <p:nvPr/>
          </p:nvSpPr>
          <p:spPr>
            <a:xfrm>
              <a:off x="1083450" y="2130450"/>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1" name="Google Shape;4291;p29"/>
            <p:cNvSpPr/>
            <p:nvPr/>
          </p:nvSpPr>
          <p:spPr>
            <a:xfrm>
              <a:off x="1083450" y="1806900"/>
              <a:ext cx="20275" cy="7475"/>
            </a:xfrm>
            <a:custGeom>
              <a:avLst/>
              <a:gdLst/>
              <a:ahLst/>
              <a:cxnLst/>
              <a:rect l="l" t="t" r="r" b="b"/>
              <a:pathLst>
                <a:path w="811" h="299" extrusionOk="0">
                  <a:moveTo>
                    <a:pt x="703" y="0"/>
                  </a:moveTo>
                  <a:lnTo>
                    <a:pt x="1" y="24"/>
                  </a:lnTo>
                  <a:lnTo>
                    <a:pt x="1" y="298"/>
                  </a:lnTo>
                  <a:lnTo>
                    <a:pt x="810" y="274"/>
                  </a:lnTo>
                  <a:lnTo>
                    <a:pt x="7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2" name="Google Shape;4292;p29"/>
            <p:cNvSpPr/>
            <p:nvPr/>
          </p:nvSpPr>
          <p:spPr>
            <a:xfrm>
              <a:off x="1108150" y="1802425"/>
              <a:ext cx="180125" cy="11350"/>
            </a:xfrm>
            <a:custGeom>
              <a:avLst/>
              <a:gdLst/>
              <a:ahLst/>
              <a:cxnLst/>
              <a:rect l="l" t="t" r="r" b="b"/>
              <a:pathLst>
                <a:path w="7205" h="454" extrusionOk="0">
                  <a:moveTo>
                    <a:pt x="7204" y="1"/>
                  </a:moveTo>
                  <a:lnTo>
                    <a:pt x="1" y="179"/>
                  </a:lnTo>
                  <a:lnTo>
                    <a:pt x="96" y="453"/>
                  </a:lnTo>
                  <a:lnTo>
                    <a:pt x="7204" y="275"/>
                  </a:lnTo>
                  <a:cubicBezTo>
                    <a:pt x="7180" y="179"/>
                    <a:pt x="7180" y="96"/>
                    <a:pt x="720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3" name="Google Shape;4293;p29"/>
            <p:cNvSpPr/>
            <p:nvPr/>
          </p:nvSpPr>
          <p:spPr>
            <a:xfrm>
              <a:off x="1194475" y="2040550"/>
              <a:ext cx="2425" cy="3600"/>
            </a:xfrm>
            <a:custGeom>
              <a:avLst/>
              <a:gdLst/>
              <a:ahLst/>
              <a:cxnLst/>
              <a:rect l="l" t="t" r="r" b="b"/>
              <a:pathLst>
                <a:path w="97" h="144" extrusionOk="0">
                  <a:moveTo>
                    <a:pt x="84" y="1"/>
                  </a:moveTo>
                  <a:lnTo>
                    <a:pt x="1" y="48"/>
                  </a:lnTo>
                  <a:lnTo>
                    <a:pt x="25" y="144"/>
                  </a:lnTo>
                  <a:cubicBezTo>
                    <a:pt x="72" y="108"/>
                    <a:pt x="96" y="48"/>
                    <a:pt x="8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4" name="Google Shape;4294;p29"/>
            <p:cNvSpPr/>
            <p:nvPr/>
          </p:nvSpPr>
          <p:spPr>
            <a:xfrm>
              <a:off x="1083450" y="1741425"/>
              <a:ext cx="98250" cy="261650"/>
            </a:xfrm>
            <a:custGeom>
              <a:avLst/>
              <a:gdLst/>
              <a:ahLst/>
              <a:cxnLst/>
              <a:rect l="l" t="t" r="r" b="b"/>
              <a:pathLst>
                <a:path w="3930" h="10466" extrusionOk="0">
                  <a:moveTo>
                    <a:pt x="1" y="0"/>
                  </a:moveTo>
                  <a:lnTo>
                    <a:pt x="1" y="774"/>
                  </a:lnTo>
                  <a:lnTo>
                    <a:pt x="703" y="2619"/>
                  </a:lnTo>
                  <a:lnTo>
                    <a:pt x="810" y="2893"/>
                  </a:lnTo>
                  <a:lnTo>
                    <a:pt x="3668" y="10466"/>
                  </a:lnTo>
                  <a:cubicBezTo>
                    <a:pt x="3751" y="10418"/>
                    <a:pt x="3835" y="10394"/>
                    <a:pt x="3930" y="10394"/>
                  </a:cubicBezTo>
                  <a:lnTo>
                    <a:pt x="1084" y="2893"/>
                  </a:lnTo>
                  <a:lnTo>
                    <a:pt x="989" y="2619"/>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5" name="Google Shape;4295;p29"/>
            <p:cNvSpPr/>
            <p:nvPr/>
          </p:nvSpPr>
          <p:spPr>
            <a:xfrm>
              <a:off x="1113525" y="2178975"/>
              <a:ext cx="193200" cy="201825"/>
            </a:xfrm>
            <a:custGeom>
              <a:avLst/>
              <a:gdLst/>
              <a:ahLst/>
              <a:cxnLst/>
              <a:rect l="l" t="t" r="r" b="b"/>
              <a:pathLst>
                <a:path w="7728" h="8073" extrusionOk="0">
                  <a:moveTo>
                    <a:pt x="203" y="0"/>
                  </a:moveTo>
                  <a:cubicBezTo>
                    <a:pt x="143" y="84"/>
                    <a:pt x="84" y="131"/>
                    <a:pt x="0" y="179"/>
                  </a:cubicBezTo>
                  <a:lnTo>
                    <a:pt x="7501" y="8073"/>
                  </a:lnTo>
                  <a:cubicBezTo>
                    <a:pt x="7549" y="8013"/>
                    <a:pt x="7608" y="7954"/>
                    <a:pt x="7704" y="7918"/>
                  </a:cubicBezTo>
                  <a:cubicBezTo>
                    <a:pt x="7716" y="7918"/>
                    <a:pt x="7716" y="7918"/>
                    <a:pt x="7727" y="7906"/>
                  </a:cubicBez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6" name="Google Shape;4296;p29"/>
            <p:cNvSpPr/>
            <p:nvPr/>
          </p:nvSpPr>
          <p:spPr>
            <a:xfrm>
              <a:off x="1187625" y="2041750"/>
              <a:ext cx="121175" cy="334600"/>
            </a:xfrm>
            <a:custGeom>
              <a:avLst/>
              <a:gdLst/>
              <a:ahLst/>
              <a:cxnLst/>
              <a:rect l="l" t="t" r="r" b="b"/>
              <a:pathLst>
                <a:path w="4847" h="13384" extrusionOk="0">
                  <a:moveTo>
                    <a:pt x="275" y="0"/>
                  </a:moveTo>
                  <a:lnTo>
                    <a:pt x="275" y="0"/>
                  </a:lnTo>
                  <a:cubicBezTo>
                    <a:pt x="180" y="48"/>
                    <a:pt x="96" y="72"/>
                    <a:pt x="1" y="72"/>
                  </a:cubicBezTo>
                  <a:lnTo>
                    <a:pt x="4752" y="13383"/>
                  </a:lnTo>
                  <a:cubicBezTo>
                    <a:pt x="4775" y="13371"/>
                    <a:pt x="4823" y="13347"/>
                    <a:pt x="4847" y="13335"/>
                  </a:cubicBezTo>
                  <a:lnTo>
                    <a:pt x="4835" y="12847"/>
                  </a:lnTo>
                  <a:lnTo>
                    <a:pt x="263" y="72"/>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7" name="Google Shape;4297;p29"/>
            <p:cNvSpPr/>
            <p:nvPr/>
          </p:nvSpPr>
          <p:spPr>
            <a:xfrm>
              <a:off x="1188525" y="1816725"/>
              <a:ext cx="109275" cy="186650"/>
            </a:xfrm>
            <a:custGeom>
              <a:avLst/>
              <a:gdLst/>
              <a:ahLst/>
              <a:cxnLst/>
              <a:rect l="l" t="t" r="r" b="b"/>
              <a:pathLst>
                <a:path w="4371" h="7466" extrusionOk="0">
                  <a:moveTo>
                    <a:pt x="4144" y="0"/>
                  </a:moveTo>
                  <a:lnTo>
                    <a:pt x="1" y="7382"/>
                  </a:lnTo>
                  <a:cubicBezTo>
                    <a:pt x="84" y="7394"/>
                    <a:pt x="179" y="7430"/>
                    <a:pt x="251" y="7466"/>
                  </a:cubicBezTo>
                  <a:lnTo>
                    <a:pt x="4370" y="143"/>
                  </a:lnTo>
                  <a:cubicBezTo>
                    <a:pt x="4287" y="119"/>
                    <a:pt x="4204" y="72"/>
                    <a:pt x="414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8" name="Google Shape;4298;p29"/>
            <p:cNvSpPr/>
            <p:nvPr/>
          </p:nvSpPr>
          <p:spPr>
            <a:xfrm>
              <a:off x="1113225" y="2036700"/>
              <a:ext cx="60750" cy="102100"/>
            </a:xfrm>
            <a:custGeom>
              <a:avLst/>
              <a:gdLst/>
              <a:ahLst/>
              <a:cxnLst/>
              <a:rect l="l" t="t" r="r" b="b"/>
              <a:pathLst>
                <a:path w="2430" h="4084" extrusionOk="0">
                  <a:moveTo>
                    <a:pt x="2215" y="0"/>
                  </a:moveTo>
                  <a:lnTo>
                    <a:pt x="0" y="3893"/>
                  </a:lnTo>
                  <a:cubicBezTo>
                    <a:pt x="72" y="3953"/>
                    <a:pt x="155" y="4012"/>
                    <a:pt x="215" y="4084"/>
                  </a:cubicBezTo>
                  <a:lnTo>
                    <a:pt x="2429" y="179"/>
                  </a:lnTo>
                  <a:cubicBezTo>
                    <a:pt x="2358" y="131"/>
                    <a:pt x="2274" y="72"/>
                    <a:pt x="22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9" name="Google Shape;4299;p29"/>
            <p:cNvSpPr/>
            <p:nvPr/>
          </p:nvSpPr>
          <p:spPr>
            <a:xfrm>
              <a:off x="1299250" y="1820900"/>
              <a:ext cx="16700" cy="554550"/>
            </a:xfrm>
            <a:custGeom>
              <a:avLst/>
              <a:gdLst/>
              <a:ahLst/>
              <a:cxnLst/>
              <a:rect l="l" t="t" r="r" b="b"/>
              <a:pathLst>
                <a:path w="668" h="22182" extrusionOk="0">
                  <a:moveTo>
                    <a:pt x="1" y="0"/>
                  </a:moveTo>
                  <a:lnTo>
                    <a:pt x="394" y="21693"/>
                  </a:lnTo>
                  <a:lnTo>
                    <a:pt x="406" y="22181"/>
                  </a:lnTo>
                  <a:cubicBezTo>
                    <a:pt x="447" y="22175"/>
                    <a:pt x="492" y="22172"/>
                    <a:pt x="537" y="22172"/>
                  </a:cubicBezTo>
                  <a:cubicBezTo>
                    <a:pt x="581" y="22172"/>
                    <a:pt x="626" y="22175"/>
                    <a:pt x="668" y="22181"/>
                  </a:cubicBezTo>
                  <a:lnTo>
                    <a:pt x="275" y="12"/>
                  </a:lnTo>
                  <a:cubicBezTo>
                    <a:pt x="235" y="17"/>
                    <a:pt x="198" y="20"/>
                    <a:pt x="161" y="20"/>
                  </a:cubicBezTo>
                  <a:cubicBezTo>
                    <a:pt x="108" y="20"/>
                    <a:pt x="57" y="14"/>
                    <a:pt x="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0" name="Google Shape;4300;p29"/>
            <p:cNvSpPr/>
            <p:nvPr/>
          </p:nvSpPr>
          <p:spPr>
            <a:xfrm>
              <a:off x="1293600" y="1501500"/>
              <a:ext cx="11925" cy="289650"/>
            </a:xfrm>
            <a:custGeom>
              <a:avLst/>
              <a:gdLst/>
              <a:ahLst/>
              <a:cxnLst/>
              <a:rect l="l" t="t" r="r" b="b"/>
              <a:pathLst>
                <a:path w="477" h="11586" extrusionOk="0">
                  <a:moveTo>
                    <a:pt x="1" y="1"/>
                  </a:moveTo>
                  <a:lnTo>
                    <a:pt x="215" y="11585"/>
                  </a:lnTo>
                  <a:cubicBezTo>
                    <a:pt x="268" y="11563"/>
                    <a:pt x="325" y="11555"/>
                    <a:pt x="382" y="11555"/>
                  </a:cubicBezTo>
                  <a:cubicBezTo>
                    <a:pt x="414" y="11555"/>
                    <a:pt x="446" y="11557"/>
                    <a:pt x="477" y="11562"/>
                  </a:cubicBezTo>
                  <a:lnTo>
                    <a:pt x="274" y="36"/>
                  </a:lnTo>
                  <a:cubicBezTo>
                    <a:pt x="239" y="36"/>
                    <a:pt x="215" y="48"/>
                    <a:pt x="179" y="48"/>
                  </a:cubicBezTo>
                  <a:cubicBezTo>
                    <a:pt x="120" y="36"/>
                    <a:pt x="60" y="36"/>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1" name="Google Shape;4301;p29"/>
            <p:cNvSpPr/>
            <p:nvPr/>
          </p:nvSpPr>
          <p:spPr>
            <a:xfrm>
              <a:off x="1418325" y="1523825"/>
              <a:ext cx="47050" cy="166425"/>
            </a:xfrm>
            <a:custGeom>
              <a:avLst/>
              <a:gdLst/>
              <a:ahLst/>
              <a:cxnLst/>
              <a:rect l="l" t="t" r="r" b="b"/>
              <a:pathLst>
                <a:path w="1882" h="6657" extrusionOk="0">
                  <a:moveTo>
                    <a:pt x="250" y="1"/>
                  </a:moveTo>
                  <a:cubicBezTo>
                    <a:pt x="238" y="1"/>
                    <a:pt x="227" y="13"/>
                    <a:pt x="227" y="13"/>
                  </a:cubicBezTo>
                  <a:cubicBezTo>
                    <a:pt x="155" y="48"/>
                    <a:pt x="72" y="72"/>
                    <a:pt x="0" y="72"/>
                  </a:cubicBezTo>
                  <a:lnTo>
                    <a:pt x="1608" y="6656"/>
                  </a:lnTo>
                  <a:cubicBezTo>
                    <a:pt x="1703" y="6621"/>
                    <a:pt x="1786" y="6597"/>
                    <a:pt x="1881" y="6597"/>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2" name="Google Shape;4302;p29"/>
            <p:cNvSpPr/>
            <p:nvPr/>
          </p:nvSpPr>
          <p:spPr>
            <a:xfrm>
              <a:off x="1083450" y="1458350"/>
              <a:ext cx="203625" cy="33050"/>
            </a:xfrm>
            <a:custGeom>
              <a:avLst/>
              <a:gdLst/>
              <a:ahLst/>
              <a:cxnLst/>
              <a:rect l="l" t="t" r="r" b="b"/>
              <a:pathLst>
                <a:path w="8145" h="1322" extrusionOk="0">
                  <a:moveTo>
                    <a:pt x="1" y="0"/>
                  </a:moveTo>
                  <a:lnTo>
                    <a:pt x="1" y="286"/>
                  </a:lnTo>
                  <a:lnTo>
                    <a:pt x="8097" y="1322"/>
                  </a:lnTo>
                  <a:lnTo>
                    <a:pt x="8097" y="1298"/>
                  </a:lnTo>
                  <a:cubicBezTo>
                    <a:pt x="8085" y="1191"/>
                    <a:pt x="8109" y="1108"/>
                    <a:pt x="8145" y="1048"/>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3" name="Google Shape;4303;p29"/>
            <p:cNvSpPr/>
            <p:nvPr/>
          </p:nvSpPr>
          <p:spPr>
            <a:xfrm>
              <a:off x="1291825" y="1342550"/>
              <a:ext cx="8050" cy="136050"/>
            </a:xfrm>
            <a:custGeom>
              <a:avLst/>
              <a:gdLst/>
              <a:ahLst/>
              <a:cxnLst/>
              <a:rect l="l" t="t" r="r" b="b"/>
              <a:pathLst>
                <a:path w="322" h="5442" extrusionOk="0">
                  <a:moveTo>
                    <a:pt x="0" y="1"/>
                  </a:moveTo>
                  <a:lnTo>
                    <a:pt x="60" y="5442"/>
                  </a:lnTo>
                  <a:cubicBezTo>
                    <a:pt x="119" y="5406"/>
                    <a:pt x="179" y="5406"/>
                    <a:pt x="238" y="5406"/>
                  </a:cubicBezTo>
                  <a:cubicBezTo>
                    <a:pt x="274" y="5406"/>
                    <a:pt x="298" y="5406"/>
                    <a:pt x="322" y="5418"/>
                  </a:cubicBezTo>
                  <a:lnTo>
                    <a:pt x="274" y="96"/>
                  </a:lnTo>
                  <a:cubicBezTo>
                    <a:pt x="179" y="72"/>
                    <a:pt x="72" y="48"/>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4" name="Google Shape;4304;p29"/>
            <p:cNvSpPr/>
            <p:nvPr/>
          </p:nvSpPr>
          <p:spPr>
            <a:xfrm>
              <a:off x="1688000" y="1544675"/>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5" name="Google Shape;4305;p29"/>
            <p:cNvSpPr/>
            <p:nvPr/>
          </p:nvSpPr>
          <p:spPr>
            <a:xfrm>
              <a:off x="1309675" y="1487525"/>
              <a:ext cx="94675" cy="19650"/>
            </a:xfrm>
            <a:custGeom>
              <a:avLst/>
              <a:gdLst/>
              <a:ahLst/>
              <a:cxnLst/>
              <a:rect l="l" t="t" r="r" b="b"/>
              <a:pathLst>
                <a:path w="3787" h="786" extrusionOk="0">
                  <a:moveTo>
                    <a:pt x="12" y="0"/>
                  </a:moveTo>
                  <a:cubicBezTo>
                    <a:pt x="36" y="24"/>
                    <a:pt x="36" y="72"/>
                    <a:pt x="36" y="95"/>
                  </a:cubicBezTo>
                  <a:cubicBezTo>
                    <a:pt x="36" y="155"/>
                    <a:pt x="12" y="214"/>
                    <a:pt x="1" y="262"/>
                  </a:cubicBezTo>
                  <a:lnTo>
                    <a:pt x="3668" y="786"/>
                  </a:lnTo>
                  <a:cubicBezTo>
                    <a:pt x="3680" y="691"/>
                    <a:pt x="3727" y="607"/>
                    <a:pt x="3787" y="536"/>
                  </a:cubicBez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6" name="Google Shape;4306;p29"/>
            <p:cNvSpPr/>
            <p:nvPr/>
          </p:nvSpPr>
          <p:spPr>
            <a:xfrm>
              <a:off x="1687700" y="15458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7" name="Google Shape;4307;p29"/>
            <p:cNvSpPr/>
            <p:nvPr/>
          </p:nvSpPr>
          <p:spPr>
            <a:xfrm>
              <a:off x="1430825" y="1504475"/>
              <a:ext cx="247675" cy="41700"/>
            </a:xfrm>
            <a:custGeom>
              <a:avLst/>
              <a:gdLst/>
              <a:ahLst/>
              <a:cxnLst/>
              <a:rect l="l" t="t" r="r" b="b"/>
              <a:pathLst>
                <a:path w="9907" h="1668" extrusionOk="0">
                  <a:moveTo>
                    <a:pt x="0" y="1"/>
                  </a:moveTo>
                  <a:lnTo>
                    <a:pt x="0" y="1"/>
                  </a:lnTo>
                  <a:cubicBezTo>
                    <a:pt x="48" y="108"/>
                    <a:pt x="72" y="191"/>
                    <a:pt x="48" y="287"/>
                  </a:cubicBezTo>
                  <a:lnTo>
                    <a:pt x="9799" y="1668"/>
                  </a:lnTo>
                  <a:lnTo>
                    <a:pt x="9906" y="1596"/>
                  </a:lnTo>
                  <a:lnTo>
                    <a:pt x="9478" y="1346"/>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8" name="Google Shape;4308;p29"/>
            <p:cNvSpPr/>
            <p:nvPr/>
          </p:nvSpPr>
          <p:spPr>
            <a:xfrm>
              <a:off x="1687100" y="1546450"/>
              <a:ext cx="25" cy="625"/>
            </a:xfrm>
            <a:custGeom>
              <a:avLst/>
              <a:gdLst/>
              <a:ahLst/>
              <a:cxnLst/>
              <a:rect l="l" t="t" r="r" b="b"/>
              <a:pathLst>
                <a:path w="1" h="25" extrusionOk="0">
                  <a:moveTo>
                    <a:pt x="1" y="24"/>
                  </a:moveTo>
                  <a:lnTo>
                    <a:pt x="1" y="24"/>
                  </a:lnTo>
                  <a:cubicBezTo>
                    <a:pt x="1" y="1"/>
                    <a:pt x="1" y="24"/>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9" name="Google Shape;4309;p29"/>
            <p:cNvSpPr/>
            <p:nvPr/>
          </p:nvSpPr>
          <p:spPr>
            <a:xfrm>
              <a:off x="1687700" y="15455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0" name="Google Shape;4310;p29"/>
            <p:cNvSpPr/>
            <p:nvPr/>
          </p:nvSpPr>
          <p:spPr>
            <a:xfrm>
              <a:off x="1476075" y="1544675"/>
              <a:ext cx="211050" cy="154800"/>
            </a:xfrm>
            <a:custGeom>
              <a:avLst/>
              <a:gdLst/>
              <a:ahLst/>
              <a:cxnLst/>
              <a:rect l="l" t="t" r="r" b="b"/>
              <a:pathLst>
                <a:path w="8442" h="6192" extrusionOk="0">
                  <a:moveTo>
                    <a:pt x="8096" y="0"/>
                  </a:moveTo>
                  <a:lnTo>
                    <a:pt x="7989" y="72"/>
                  </a:lnTo>
                  <a:lnTo>
                    <a:pt x="0" y="5965"/>
                  </a:lnTo>
                  <a:cubicBezTo>
                    <a:pt x="60" y="6025"/>
                    <a:pt x="119" y="6084"/>
                    <a:pt x="143" y="6179"/>
                  </a:cubicBezTo>
                  <a:cubicBezTo>
                    <a:pt x="143" y="6179"/>
                    <a:pt x="143" y="6191"/>
                    <a:pt x="155" y="6191"/>
                  </a:cubicBezTo>
                  <a:lnTo>
                    <a:pt x="8442" y="95"/>
                  </a:lnTo>
                  <a:lnTo>
                    <a:pt x="8442" y="95"/>
                  </a:lnTo>
                  <a:cubicBezTo>
                    <a:pt x="8418" y="107"/>
                    <a:pt x="8418" y="107"/>
                    <a:pt x="8406" y="107"/>
                  </a:cubicBezTo>
                  <a:lnTo>
                    <a:pt x="8394" y="107"/>
                  </a:lnTo>
                  <a:cubicBezTo>
                    <a:pt x="8370" y="107"/>
                    <a:pt x="8358" y="119"/>
                    <a:pt x="8346" y="119"/>
                  </a:cubicBezTo>
                  <a:lnTo>
                    <a:pt x="8299" y="119"/>
                  </a:lnTo>
                  <a:cubicBezTo>
                    <a:pt x="8287" y="119"/>
                    <a:pt x="8287" y="119"/>
                    <a:pt x="8275" y="107"/>
                  </a:cubicBezTo>
                  <a:lnTo>
                    <a:pt x="809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1" name="Google Shape;4311;p29"/>
            <p:cNvSpPr/>
            <p:nvPr/>
          </p:nvSpPr>
          <p:spPr>
            <a:xfrm>
              <a:off x="1688000" y="1544675"/>
              <a:ext cx="25" cy="325"/>
            </a:xfrm>
            <a:custGeom>
              <a:avLst/>
              <a:gdLst/>
              <a:ahLst/>
              <a:cxnLst/>
              <a:rect l="l" t="t" r="r" b="b"/>
              <a:pathLst>
                <a:path w="1" h="13" extrusionOk="0">
                  <a:moveTo>
                    <a:pt x="0" y="12"/>
                  </a:moveTo>
                  <a:cubicBezTo>
                    <a:pt x="0" y="12"/>
                    <a:pt x="0" y="0"/>
                    <a:pt x="0" y="12"/>
                  </a:cubicBezTo>
                  <a:cubicBezTo>
                    <a:pt x="0" y="0"/>
                    <a:pt x="0" y="0"/>
                    <a:pt x="0" y="12"/>
                  </a:cubicBezTo>
                  <a:cubicBezTo>
                    <a:pt x="0" y="0"/>
                    <a:pt x="0" y="0"/>
                    <a:pt x="0"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2" name="Google Shape;4312;p29"/>
            <p:cNvSpPr/>
            <p:nvPr/>
          </p:nvSpPr>
          <p:spPr>
            <a:xfrm>
              <a:off x="1681750" y="1319350"/>
              <a:ext cx="26225" cy="225050"/>
            </a:xfrm>
            <a:custGeom>
              <a:avLst/>
              <a:gdLst/>
              <a:ahLst/>
              <a:cxnLst/>
              <a:rect l="l" t="t" r="r" b="b"/>
              <a:pathLst>
                <a:path w="1049" h="9002" extrusionOk="0">
                  <a:moveTo>
                    <a:pt x="750" y="0"/>
                  </a:moveTo>
                  <a:lnTo>
                    <a:pt x="0" y="8763"/>
                  </a:lnTo>
                  <a:lnTo>
                    <a:pt x="191" y="8870"/>
                  </a:lnTo>
                  <a:cubicBezTo>
                    <a:pt x="238" y="8894"/>
                    <a:pt x="274" y="8942"/>
                    <a:pt x="274" y="9001"/>
                  </a:cubicBezTo>
                  <a:lnTo>
                    <a:pt x="104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3" name="Google Shape;4313;p29"/>
            <p:cNvSpPr/>
            <p:nvPr/>
          </p:nvSpPr>
          <p:spPr>
            <a:xfrm>
              <a:off x="1687100" y="1546450"/>
              <a:ext cx="25" cy="625"/>
            </a:xfrm>
            <a:custGeom>
              <a:avLst/>
              <a:gdLst/>
              <a:ahLst/>
              <a:cxnLst/>
              <a:rect l="l" t="t" r="r" b="b"/>
              <a:pathLst>
                <a:path w="1" h="25" extrusionOk="0">
                  <a:moveTo>
                    <a:pt x="1" y="24"/>
                  </a:moveTo>
                  <a:cubicBezTo>
                    <a:pt x="1" y="24"/>
                    <a:pt x="1" y="1"/>
                    <a:pt x="1" y="24"/>
                  </a:cubicBezTo>
                  <a:cubicBezTo>
                    <a:pt x="1" y="1"/>
                    <a:pt x="1" y="1"/>
                    <a:pt x="1" y="24"/>
                  </a:cubicBezTo>
                  <a:cubicBezTo>
                    <a:pt x="1" y="1"/>
                    <a:pt x="1" y="1"/>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4" name="Google Shape;4314;p29"/>
            <p:cNvSpPr/>
            <p:nvPr/>
          </p:nvSpPr>
          <p:spPr>
            <a:xfrm>
              <a:off x="1684125" y="1547650"/>
              <a:ext cx="625" cy="25"/>
            </a:xfrm>
            <a:custGeom>
              <a:avLst/>
              <a:gdLst/>
              <a:ahLst/>
              <a:cxnLst/>
              <a:rect l="l" t="t" r="r" b="b"/>
              <a:pathLst>
                <a:path w="25" h="1" extrusionOk="0">
                  <a:moveTo>
                    <a:pt x="24" y="0"/>
                  </a:moveTo>
                  <a:lnTo>
                    <a:pt x="1" y="0"/>
                  </a:lnTo>
                  <a:lnTo>
                    <a:pt x="24" y="0"/>
                  </a:lnTo>
                  <a:cubicBezTo>
                    <a:pt x="12" y="0"/>
                    <a:pt x="24" y="0"/>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5" name="Google Shape;4315;p29"/>
            <p:cNvSpPr/>
            <p:nvPr/>
          </p:nvSpPr>
          <p:spPr>
            <a:xfrm>
              <a:off x="1687700" y="1545550"/>
              <a:ext cx="25" cy="325"/>
            </a:xfrm>
            <a:custGeom>
              <a:avLst/>
              <a:gdLst/>
              <a:ahLst/>
              <a:cxnLst/>
              <a:rect l="l" t="t" r="r" b="b"/>
              <a:pathLst>
                <a:path w="1" h="13" extrusionOk="0">
                  <a:moveTo>
                    <a:pt x="0" y="13"/>
                  </a:moveTo>
                  <a:lnTo>
                    <a:pt x="0" y="13"/>
                  </a:lnTo>
                  <a:lnTo>
                    <a:pt x="0" y="13"/>
                  </a:lnTo>
                  <a:cubicBezTo>
                    <a:pt x="0" y="1"/>
                    <a:pt x="0" y="1"/>
                    <a:pt x="0"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6" name="Google Shape;4316;p29"/>
            <p:cNvSpPr/>
            <p:nvPr/>
          </p:nvSpPr>
          <p:spPr>
            <a:xfrm>
              <a:off x="1684725" y="1547650"/>
              <a:ext cx="25" cy="25"/>
            </a:xfrm>
            <a:custGeom>
              <a:avLst/>
              <a:gdLst/>
              <a:ahLst/>
              <a:cxnLst/>
              <a:rect l="l" t="t" r="r" b="b"/>
              <a:pathLst>
                <a:path w="1" h="1" extrusionOk="0">
                  <a:moveTo>
                    <a:pt x="0" y="0"/>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7" name="Google Shape;4317;p29"/>
            <p:cNvSpPr/>
            <p:nvPr/>
          </p:nvSpPr>
          <p:spPr>
            <a:xfrm>
              <a:off x="1323375" y="1333625"/>
              <a:ext cx="364650" cy="214350"/>
            </a:xfrm>
            <a:custGeom>
              <a:avLst/>
              <a:gdLst/>
              <a:ahLst/>
              <a:cxnLst/>
              <a:rect l="l" t="t" r="r" b="b"/>
              <a:pathLst>
                <a:path w="14586" h="8574" extrusionOk="0">
                  <a:moveTo>
                    <a:pt x="203" y="1"/>
                  </a:moveTo>
                  <a:cubicBezTo>
                    <a:pt x="143" y="84"/>
                    <a:pt x="84" y="155"/>
                    <a:pt x="0" y="215"/>
                  </a:cubicBezTo>
                  <a:lnTo>
                    <a:pt x="13752" y="8204"/>
                  </a:lnTo>
                  <a:lnTo>
                    <a:pt x="14192" y="8454"/>
                  </a:lnTo>
                  <a:lnTo>
                    <a:pt x="14371" y="8561"/>
                  </a:lnTo>
                  <a:cubicBezTo>
                    <a:pt x="14383" y="8561"/>
                    <a:pt x="14383" y="8573"/>
                    <a:pt x="14395" y="8573"/>
                  </a:cubicBezTo>
                  <a:lnTo>
                    <a:pt x="14442" y="8573"/>
                  </a:lnTo>
                  <a:cubicBezTo>
                    <a:pt x="14454" y="8573"/>
                    <a:pt x="14466" y="8573"/>
                    <a:pt x="14490" y="8561"/>
                  </a:cubicBezTo>
                  <a:lnTo>
                    <a:pt x="14502" y="8561"/>
                  </a:lnTo>
                  <a:cubicBezTo>
                    <a:pt x="14514" y="8561"/>
                    <a:pt x="14514" y="8549"/>
                    <a:pt x="14526" y="8549"/>
                  </a:cubicBezTo>
                  <a:cubicBezTo>
                    <a:pt x="14550" y="8537"/>
                    <a:pt x="14550" y="8537"/>
                    <a:pt x="14550" y="8514"/>
                  </a:cubicBezTo>
                  <a:lnTo>
                    <a:pt x="14550" y="8502"/>
                  </a:lnTo>
                  <a:lnTo>
                    <a:pt x="14550" y="8490"/>
                  </a:lnTo>
                  <a:lnTo>
                    <a:pt x="14550" y="8478"/>
                  </a:lnTo>
                  <a:cubicBezTo>
                    <a:pt x="14585" y="8383"/>
                    <a:pt x="14573" y="8335"/>
                    <a:pt x="14514" y="8311"/>
                  </a:cubicBezTo>
                  <a:lnTo>
                    <a:pt x="14323" y="8204"/>
                  </a:ln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8" name="Google Shape;4318;p29"/>
            <p:cNvSpPr/>
            <p:nvPr/>
          </p:nvSpPr>
          <p:spPr>
            <a:xfrm>
              <a:off x="1273950" y="1318750"/>
              <a:ext cx="60750" cy="26600"/>
            </a:xfrm>
            <a:custGeom>
              <a:avLst/>
              <a:gdLst/>
              <a:ahLst/>
              <a:cxnLst/>
              <a:rect l="l" t="t" r="r" b="b"/>
              <a:pathLst>
                <a:path w="2430" h="1064" extrusionOk="0">
                  <a:moveTo>
                    <a:pt x="1" y="0"/>
                  </a:moveTo>
                  <a:cubicBezTo>
                    <a:pt x="13" y="119"/>
                    <a:pt x="60" y="250"/>
                    <a:pt x="120" y="369"/>
                  </a:cubicBezTo>
                  <a:cubicBezTo>
                    <a:pt x="251" y="643"/>
                    <a:pt x="465" y="834"/>
                    <a:pt x="715" y="953"/>
                  </a:cubicBezTo>
                  <a:cubicBezTo>
                    <a:pt x="810" y="1000"/>
                    <a:pt x="894" y="1012"/>
                    <a:pt x="989" y="1048"/>
                  </a:cubicBezTo>
                  <a:cubicBezTo>
                    <a:pt x="1062" y="1058"/>
                    <a:pt x="1135" y="1063"/>
                    <a:pt x="1209" y="1063"/>
                  </a:cubicBezTo>
                  <a:cubicBezTo>
                    <a:pt x="1401" y="1063"/>
                    <a:pt x="1594" y="1027"/>
                    <a:pt x="1775" y="941"/>
                  </a:cubicBezTo>
                  <a:cubicBezTo>
                    <a:pt x="1858" y="893"/>
                    <a:pt x="1941" y="858"/>
                    <a:pt x="2001" y="786"/>
                  </a:cubicBezTo>
                  <a:cubicBezTo>
                    <a:pt x="2072" y="727"/>
                    <a:pt x="2132" y="655"/>
                    <a:pt x="2192" y="584"/>
                  </a:cubicBezTo>
                  <a:cubicBezTo>
                    <a:pt x="2322" y="417"/>
                    <a:pt x="2394" y="215"/>
                    <a:pt x="243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9" name="Google Shape;4319;p29"/>
            <p:cNvSpPr/>
            <p:nvPr/>
          </p:nvSpPr>
          <p:spPr>
            <a:xfrm>
              <a:off x="1159350" y="2001350"/>
              <a:ext cx="50050" cy="42850"/>
            </a:xfrm>
            <a:custGeom>
              <a:avLst/>
              <a:gdLst/>
              <a:ahLst/>
              <a:cxnLst/>
              <a:rect l="l" t="t" r="r" b="b"/>
              <a:pathLst>
                <a:path w="2002" h="1714" extrusionOk="0">
                  <a:moveTo>
                    <a:pt x="1013" y="0"/>
                  </a:moveTo>
                  <a:cubicBezTo>
                    <a:pt x="968" y="0"/>
                    <a:pt x="924" y="3"/>
                    <a:pt x="882" y="9"/>
                  </a:cubicBezTo>
                  <a:cubicBezTo>
                    <a:pt x="787" y="21"/>
                    <a:pt x="703" y="57"/>
                    <a:pt x="608" y="81"/>
                  </a:cubicBezTo>
                  <a:cubicBezTo>
                    <a:pt x="179" y="295"/>
                    <a:pt x="1" y="807"/>
                    <a:pt x="227" y="1247"/>
                  </a:cubicBezTo>
                  <a:cubicBezTo>
                    <a:pt x="251" y="1307"/>
                    <a:pt x="299" y="1366"/>
                    <a:pt x="346" y="1426"/>
                  </a:cubicBezTo>
                  <a:cubicBezTo>
                    <a:pt x="406" y="1497"/>
                    <a:pt x="477" y="1557"/>
                    <a:pt x="549" y="1605"/>
                  </a:cubicBezTo>
                  <a:cubicBezTo>
                    <a:pt x="709" y="1669"/>
                    <a:pt x="898" y="1714"/>
                    <a:pt x="1072" y="1714"/>
                  </a:cubicBezTo>
                  <a:cubicBezTo>
                    <a:pt x="1092" y="1714"/>
                    <a:pt x="1112" y="1713"/>
                    <a:pt x="1132" y="1712"/>
                  </a:cubicBezTo>
                  <a:cubicBezTo>
                    <a:pt x="1227" y="1688"/>
                    <a:pt x="1311" y="1664"/>
                    <a:pt x="1406" y="1628"/>
                  </a:cubicBezTo>
                  <a:lnTo>
                    <a:pt x="1489" y="1593"/>
                  </a:lnTo>
                  <a:cubicBezTo>
                    <a:pt x="1846" y="1343"/>
                    <a:pt x="2001" y="878"/>
                    <a:pt x="1787" y="473"/>
                  </a:cubicBezTo>
                  <a:cubicBezTo>
                    <a:pt x="1703" y="307"/>
                    <a:pt x="1561" y="176"/>
                    <a:pt x="1418" y="104"/>
                  </a:cubicBezTo>
                  <a:cubicBezTo>
                    <a:pt x="1322" y="57"/>
                    <a:pt x="1239" y="21"/>
                    <a:pt x="1144" y="9"/>
                  </a:cubicBezTo>
                  <a:cubicBezTo>
                    <a:pt x="1102" y="3"/>
                    <a:pt x="1058" y="0"/>
                    <a:pt x="101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0" name="Google Shape;4320;p29"/>
            <p:cNvSpPr/>
            <p:nvPr/>
          </p:nvSpPr>
          <p:spPr>
            <a:xfrm>
              <a:off x="1083450" y="2128475"/>
              <a:ext cx="44675" cy="61325"/>
            </a:xfrm>
            <a:custGeom>
              <a:avLst/>
              <a:gdLst/>
              <a:ahLst/>
              <a:cxnLst/>
              <a:rect l="l" t="t" r="r" b="b"/>
              <a:pathLst>
                <a:path w="1787" h="2453" extrusionOk="0">
                  <a:moveTo>
                    <a:pt x="465" y="1"/>
                  </a:moveTo>
                  <a:cubicBezTo>
                    <a:pt x="309" y="1"/>
                    <a:pt x="151" y="30"/>
                    <a:pt x="1" y="91"/>
                  </a:cubicBezTo>
                  <a:lnTo>
                    <a:pt x="1" y="2366"/>
                  </a:lnTo>
                  <a:cubicBezTo>
                    <a:pt x="148" y="2422"/>
                    <a:pt x="312" y="2452"/>
                    <a:pt x="479" y="2452"/>
                  </a:cubicBezTo>
                  <a:cubicBezTo>
                    <a:pt x="660" y="2452"/>
                    <a:pt x="845" y="2416"/>
                    <a:pt x="1013" y="2342"/>
                  </a:cubicBezTo>
                  <a:cubicBezTo>
                    <a:pt x="1072" y="2306"/>
                    <a:pt x="1144" y="2258"/>
                    <a:pt x="1203" y="2223"/>
                  </a:cubicBezTo>
                  <a:cubicBezTo>
                    <a:pt x="1263" y="2139"/>
                    <a:pt x="1346" y="2080"/>
                    <a:pt x="1406" y="2020"/>
                  </a:cubicBezTo>
                  <a:cubicBezTo>
                    <a:pt x="1715" y="1663"/>
                    <a:pt x="1787" y="1127"/>
                    <a:pt x="1560" y="687"/>
                  </a:cubicBezTo>
                  <a:cubicBezTo>
                    <a:pt x="1513" y="592"/>
                    <a:pt x="1465" y="508"/>
                    <a:pt x="1406" y="437"/>
                  </a:cubicBezTo>
                  <a:cubicBezTo>
                    <a:pt x="1346" y="353"/>
                    <a:pt x="1263" y="294"/>
                    <a:pt x="1191" y="234"/>
                  </a:cubicBezTo>
                  <a:cubicBezTo>
                    <a:pt x="989" y="84"/>
                    <a:pt x="730" y="1"/>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1" name="Google Shape;4321;p29"/>
            <p:cNvSpPr/>
            <p:nvPr/>
          </p:nvSpPr>
          <p:spPr>
            <a:xfrm>
              <a:off x="1288250" y="1790575"/>
              <a:ext cx="32175" cy="31125"/>
            </a:xfrm>
            <a:custGeom>
              <a:avLst/>
              <a:gdLst/>
              <a:ahLst/>
              <a:cxnLst/>
              <a:rect l="l" t="t" r="r" b="b"/>
              <a:pathLst>
                <a:path w="1287" h="1245" extrusionOk="0">
                  <a:moveTo>
                    <a:pt x="577" y="1"/>
                  </a:moveTo>
                  <a:cubicBezTo>
                    <a:pt x="530" y="1"/>
                    <a:pt x="477" y="14"/>
                    <a:pt x="429" y="34"/>
                  </a:cubicBezTo>
                  <a:lnTo>
                    <a:pt x="334" y="82"/>
                  </a:lnTo>
                  <a:cubicBezTo>
                    <a:pt x="167" y="165"/>
                    <a:pt x="60" y="320"/>
                    <a:pt x="12" y="499"/>
                  </a:cubicBezTo>
                  <a:cubicBezTo>
                    <a:pt x="0" y="582"/>
                    <a:pt x="0" y="677"/>
                    <a:pt x="12" y="761"/>
                  </a:cubicBezTo>
                  <a:lnTo>
                    <a:pt x="60" y="892"/>
                  </a:lnTo>
                  <a:cubicBezTo>
                    <a:pt x="84" y="951"/>
                    <a:pt x="119" y="999"/>
                    <a:pt x="155" y="1058"/>
                  </a:cubicBezTo>
                  <a:cubicBezTo>
                    <a:pt x="215" y="1130"/>
                    <a:pt x="310" y="1177"/>
                    <a:pt x="381" y="1213"/>
                  </a:cubicBezTo>
                  <a:cubicBezTo>
                    <a:pt x="393" y="1213"/>
                    <a:pt x="417" y="1225"/>
                    <a:pt x="429" y="1225"/>
                  </a:cubicBezTo>
                  <a:cubicBezTo>
                    <a:pt x="478" y="1239"/>
                    <a:pt x="531" y="1245"/>
                    <a:pt x="583" y="1245"/>
                  </a:cubicBezTo>
                  <a:cubicBezTo>
                    <a:pt x="620" y="1245"/>
                    <a:pt x="656" y="1242"/>
                    <a:pt x="691" y="1237"/>
                  </a:cubicBezTo>
                  <a:cubicBezTo>
                    <a:pt x="750" y="1225"/>
                    <a:pt x="798" y="1213"/>
                    <a:pt x="858" y="1177"/>
                  </a:cubicBezTo>
                  <a:cubicBezTo>
                    <a:pt x="1167" y="1034"/>
                    <a:pt x="1286" y="653"/>
                    <a:pt x="1131" y="356"/>
                  </a:cubicBezTo>
                  <a:cubicBezTo>
                    <a:pt x="1036" y="165"/>
                    <a:pt x="858" y="46"/>
                    <a:pt x="667" y="22"/>
                  </a:cubicBezTo>
                  <a:cubicBezTo>
                    <a:pt x="642" y="7"/>
                    <a:pt x="611" y="1"/>
                    <a:pt x="57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2" name="Google Shape;4322;p29"/>
            <p:cNvSpPr/>
            <p:nvPr/>
          </p:nvSpPr>
          <p:spPr>
            <a:xfrm>
              <a:off x="1297475" y="2375200"/>
              <a:ext cx="32775" cy="30800"/>
            </a:xfrm>
            <a:custGeom>
              <a:avLst/>
              <a:gdLst/>
              <a:ahLst/>
              <a:cxnLst/>
              <a:rect l="l" t="t" r="r" b="b"/>
              <a:pathLst>
                <a:path w="1311" h="1232" extrusionOk="0">
                  <a:moveTo>
                    <a:pt x="608" y="0"/>
                  </a:moveTo>
                  <a:cubicBezTo>
                    <a:pt x="563" y="0"/>
                    <a:pt x="518" y="3"/>
                    <a:pt x="477" y="9"/>
                  </a:cubicBezTo>
                  <a:cubicBezTo>
                    <a:pt x="429" y="33"/>
                    <a:pt x="393" y="33"/>
                    <a:pt x="369" y="57"/>
                  </a:cubicBezTo>
                  <a:cubicBezTo>
                    <a:pt x="358" y="57"/>
                    <a:pt x="358" y="57"/>
                    <a:pt x="346" y="69"/>
                  </a:cubicBezTo>
                  <a:cubicBezTo>
                    <a:pt x="262" y="117"/>
                    <a:pt x="191" y="164"/>
                    <a:pt x="143" y="224"/>
                  </a:cubicBezTo>
                  <a:lnTo>
                    <a:pt x="60" y="355"/>
                  </a:lnTo>
                  <a:cubicBezTo>
                    <a:pt x="12" y="450"/>
                    <a:pt x="0" y="533"/>
                    <a:pt x="0" y="628"/>
                  </a:cubicBezTo>
                  <a:cubicBezTo>
                    <a:pt x="0" y="712"/>
                    <a:pt x="12" y="807"/>
                    <a:pt x="60" y="890"/>
                  </a:cubicBezTo>
                  <a:cubicBezTo>
                    <a:pt x="160" y="1108"/>
                    <a:pt x="373" y="1232"/>
                    <a:pt x="594" y="1232"/>
                  </a:cubicBezTo>
                  <a:cubicBezTo>
                    <a:pt x="687" y="1232"/>
                    <a:pt x="781" y="1210"/>
                    <a:pt x="870" y="1164"/>
                  </a:cubicBezTo>
                  <a:cubicBezTo>
                    <a:pt x="1191" y="1009"/>
                    <a:pt x="1310" y="640"/>
                    <a:pt x="1143" y="343"/>
                  </a:cubicBezTo>
                  <a:cubicBezTo>
                    <a:pt x="1048" y="164"/>
                    <a:pt x="905" y="57"/>
                    <a:pt x="739" y="9"/>
                  </a:cubicBezTo>
                  <a:cubicBezTo>
                    <a:pt x="697" y="3"/>
                    <a:pt x="652"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3" name="Google Shape;4323;p29"/>
            <p:cNvSpPr/>
            <p:nvPr/>
          </p:nvSpPr>
          <p:spPr>
            <a:xfrm>
              <a:off x="1445100" y="1689025"/>
              <a:ext cx="39025" cy="34575"/>
            </a:xfrm>
            <a:custGeom>
              <a:avLst/>
              <a:gdLst/>
              <a:ahLst/>
              <a:cxnLst/>
              <a:rect l="l" t="t" r="r" b="b"/>
              <a:pathLst>
                <a:path w="1561" h="1383" extrusionOk="0">
                  <a:moveTo>
                    <a:pt x="787" y="1"/>
                  </a:moveTo>
                  <a:cubicBezTo>
                    <a:pt x="703" y="1"/>
                    <a:pt x="608" y="13"/>
                    <a:pt x="525" y="60"/>
                  </a:cubicBezTo>
                  <a:cubicBezTo>
                    <a:pt x="501" y="60"/>
                    <a:pt x="489" y="72"/>
                    <a:pt x="477" y="72"/>
                  </a:cubicBezTo>
                  <a:cubicBezTo>
                    <a:pt x="132" y="239"/>
                    <a:pt x="1" y="655"/>
                    <a:pt x="168" y="1001"/>
                  </a:cubicBezTo>
                  <a:cubicBezTo>
                    <a:pt x="277" y="1245"/>
                    <a:pt x="530" y="1382"/>
                    <a:pt x="782" y="1382"/>
                  </a:cubicBezTo>
                  <a:cubicBezTo>
                    <a:pt x="886" y="1382"/>
                    <a:pt x="990" y="1359"/>
                    <a:pt x="1084" y="1310"/>
                  </a:cubicBezTo>
                  <a:cubicBezTo>
                    <a:pt x="1430" y="1144"/>
                    <a:pt x="1561" y="727"/>
                    <a:pt x="1394" y="405"/>
                  </a:cubicBezTo>
                  <a:cubicBezTo>
                    <a:pt x="1394" y="405"/>
                    <a:pt x="1394" y="394"/>
                    <a:pt x="1382" y="394"/>
                  </a:cubicBezTo>
                  <a:cubicBezTo>
                    <a:pt x="1358" y="310"/>
                    <a:pt x="1311" y="239"/>
                    <a:pt x="1251" y="179"/>
                  </a:cubicBezTo>
                  <a:cubicBezTo>
                    <a:pt x="1132" y="60"/>
                    <a:pt x="953" y="1"/>
                    <a:pt x="7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4" name="Google Shape;4324;p29"/>
            <p:cNvSpPr/>
            <p:nvPr/>
          </p:nvSpPr>
          <p:spPr>
            <a:xfrm>
              <a:off x="1285875" y="1477700"/>
              <a:ext cx="24725" cy="24425"/>
            </a:xfrm>
            <a:custGeom>
              <a:avLst/>
              <a:gdLst/>
              <a:ahLst/>
              <a:cxnLst/>
              <a:rect l="l" t="t" r="r" b="b"/>
              <a:pathLst>
                <a:path w="989" h="977" extrusionOk="0">
                  <a:moveTo>
                    <a:pt x="488" y="0"/>
                  </a:moveTo>
                  <a:cubicBezTo>
                    <a:pt x="429" y="0"/>
                    <a:pt x="369" y="12"/>
                    <a:pt x="310" y="36"/>
                  </a:cubicBezTo>
                  <a:cubicBezTo>
                    <a:pt x="214" y="72"/>
                    <a:pt x="119" y="155"/>
                    <a:pt x="60" y="250"/>
                  </a:cubicBezTo>
                  <a:cubicBezTo>
                    <a:pt x="12" y="334"/>
                    <a:pt x="0" y="405"/>
                    <a:pt x="0" y="488"/>
                  </a:cubicBezTo>
                  <a:lnTo>
                    <a:pt x="0" y="524"/>
                  </a:lnTo>
                  <a:cubicBezTo>
                    <a:pt x="12" y="715"/>
                    <a:pt x="131" y="881"/>
                    <a:pt x="310" y="953"/>
                  </a:cubicBezTo>
                  <a:cubicBezTo>
                    <a:pt x="369" y="965"/>
                    <a:pt x="429" y="977"/>
                    <a:pt x="488" y="977"/>
                  </a:cubicBezTo>
                  <a:cubicBezTo>
                    <a:pt x="524" y="977"/>
                    <a:pt x="548" y="977"/>
                    <a:pt x="583" y="965"/>
                  </a:cubicBezTo>
                  <a:cubicBezTo>
                    <a:pt x="750" y="941"/>
                    <a:pt x="893" y="798"/>
                    <a:pt x="941" y="655"/>
                  </a:cubicBezTo>
                  <a:cubicBezTo>
                    <a:pt x="953" y="596"/>
                    <a:pt x="964" y="548"/>
                    <a:pt x="964" y="488"/>
                  </a:cubicBezTo>
                  <a:cubicBezTo>
                    <a:pt x="988" y="465"/>
                    <a:pt x="964" y="417"/>
                    <a:pt x="964" y="393"/>
                  </a:cubicBezTo>
                  <a:cubicBezTo>
                    <a:pt x="929" y="191"/>
                    <a:pt x="774" y="48"/>
                    <a:pt x="583" y="12"/>
                  </a:cubicBezTo>
                  <a:cubicBezTo>
                    <a:pt x="548" y="12"/>
                    <a:pt x="524" y="0"/>
                    <a:pt x="48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5" name="Google Shape;4325;p29"/>
            <p:cNvSpPr/>
            <p:nvPr/>
          </p:nvSpPr>
          <p:spPr>
            <a:xfrm>
              <a:off x="1400175" y="1494100"/>
              <a:ext cx="32750" cy="31300"/>
            </a:xfrm>
            <a:custGeom>
              <a:avLst/>
              <a:gdLst/>
              <a:ahLst/>
              <a:cxnLst/>
              <a:rect l="l" t="t" r="r" b="b"/>
              <a:pathLst>
                <a:path w="1310" h="1252" extrusionOk="0">
                  <a:moveTo>
                    <a:pt x="646" y="0"/>
                  </a:moveTo>
                  <a:cubicBezTo>
                    <a:pt x="553" y="0"/>
                    <a:pt x="458" y="22"/>
                    <a:pt x="369" y="70"/>
                  </a:cubicBezTo>
                  <a:cubicBezTo>
                    <a:pt x="286" y="118"/>
                    <a:pt x="202" y="178"/>
                    <a:pt x="143" y="249"/>
                  </a:cubicBezTo>
                  <a:cubicBezTo>
                    <a:pt x="83" y="321"/>
                    <a:pt x="48" y="416"/>
                    <a:pt x="24" y="499"/>
                  </a:cubicBezTo>
                  <a:cubicBezTo>
                    <a:pt x="0" y="642"/>
                    <a:pt x="12" y="773"/>
                    <a:pt x="83" y="904"/>
                  </a:cubicBezTo>
                  <a:cubicBezTo>
                    <a:pt x="193" y="1123"/>
                    <a:pt x="414" y="1252"/>
                    <a:pt x="644" y="1252"/>
                  </a:cubicBezTo>
                  <a:cubicBezTo>
                    <a:pt x="664" y="1252"/>
                    <a:pt x="683" y="1251"/>
                    <a:pt x="702" y="1249"/>
                  </a:cubicBezTo>
                  <a:cubicBezTo>
                    <a:pt x="774" y="1249"/>
                    <a:pt x="845" y="1213"/>
                    <a:pt x="917" y="1190"/>
                  </a:cubicBezTo>
                  <a:cubicBezTo>
                    <a:pt x="929" y="1194"/>
                    <a:pt x="938" y="1195"/>
                    <a:pt x="945" y="1195"/>
                  </a:cubicBezTo>
                  <a:cubicBezTo>
                    <a:pt x="960" y="1195"/>
                    <a:pt x="968" y="1190"/>
                    <a:pt x="976" y="1190"/>
                  </a:cubicBezTo>
                  <a:cubicBezTo>
                    <a:pt x="1155" y="1083"/>
                    <a:pt x="1274" y="904"/>
                    <a:pt x="1298" y="702"/>
                  </a:cubicBezTo>
                  <a:cubicBezTo>
                    <a:pt x="1310" y="606"/>
                    <a:pt x="1298" y="499"/>
                    <a:pt x="1250" y="416"/>
                  </a:cubicBezTo>
                  <a:cubicBezTo>
                    <a:pt x="1250" y="404"/>
                    <a:pt x="1226" y="392"/>
                    <a:pt x="1214" y="356"/>
                  </a:cubicBezTo>
                  <a:cubicBezTo>
                    <a:pt x="1096" y="136"/>
                    <a:pt x="875" y="0"/>
                    <a:pt x="64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77"/>
        <p:cNvGrpSpPr/>
        <p:nvPr/>
      </p:nvGrpSpPr>
      <p:grpSpPr>
        <a:xfrm>
          <a:off x="0" y="0"/>
          <a:ext cx="0" cy="0"/>
          <a:chOff x="0" y="0"/>
          <a:chExt cx="0" cy="0"/>
        </a:xfrm>
      </p:grpSpPr>
      <p:grpSp>
        <p:nvGrpSpPr>
          <p:cNvPr id="378" name="Google Shape;378;p5"/>
          <p:cNvGrpSpPr/>
          <p:nvPr/>
        </p:nvGrpSpPr>
        <p:grpSpPr>
          <a:xfrm>
            <a:off x="-4" y="-2"/>
            <a:ext cx="1262493" cy="697985"/>
            <a:chOff x="3729625" y="3808325"/>
            <a:chExt cx="470325" cy="260025"/>
          </a:xfrm>
        </p:grpSpPr>
        <p:sp>
          <p:nvSpPr>
            <p:cNvPr id="379" name="Google Shape;379;p5"/>
            <p:cNvSpPr/>
            <p:nvPr/>
          </p:nvSpPr>
          <p:spPr>
            <a:xfrm>
              <a:off x="4184725" y="3808325"/>
              <a:ext cx="15225" cy="20575"/>
            </a:xfrm>
            <a:custGeom>
              <a:avLst/>
              <a:gdLst/>
              <a:ahLst/>
              <a:cxnLst/>
              <a:rect l="l" t="t" r="r" b="b"/>
              <a:pathLst>
                <a:path w="609" h="823" extrusionOk="0">
                  <a:moveTo>
                    <a:pt x="346" y="1"/>
                  </a:moveTo>
                  <a:lnTo>
                    <a:pt x="1" y="727"/>
                  </a:lnTo>
                  <a:lnTo>
                    <a:pt x="227" y="822"/>
                  </a:lnTo>
                  <a:lnTo>
                    <a:pt x="60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5"/>
            <p:cNvSpPr/>
            <p:nvPr/>
          </p:nvSpPr>
          <p:spPr>
            <a:xfrm>
              <a:off x="4053475" y="3877975"/>
              <a:ext cx="325" cy="25"/>
            </a:xfrm>
            <a:custGeom>
              <a:avLst/>
              <a:gdLst/>
              <a:ahLst/>
              <a:cxnLst/>
              <a:rect l="l" t="t" r="r" b="b"/>
              <a:pathLst>
                <a:path w="13" h="1" extrusionOk="0">
                  <a:moveTo>
                    <a:pt x="12"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5"/>
            <p:cNvSpPr/>
            <p:nvPr/>
          </p:nvSpPr>
          <p:spPr>
            <a:xfrm>
              <a:off x="4054075" y="3877975"/>
              <a:ext cx="325" cy="25"/>
            </a:xfrm>
            <a:custGeom>
              <a:avLst/>
              <a:gdLst/>
              <a:ahLst/>
              <a:cxnLst/>
              <a:rect l="l" t="t" r="r" b="b"/>
              <a:pathLst>
                <a:path w="13" h="1" extrusionOk="0">
                  <a:moveTo>
                    <a:pt x="12"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5"/>
            <p:cNvSpPr/>
            <p:nvPr/>
          </p:nvSpPr>
          <p:spPr>
            <a:xfrm>
              <a:off x="4052575" y="3877975"/>
              <a:ext cx="25" cy="25"/>
            </a:xfrm>
            <a:custGeom>
              <a:avLst/>
              <a:gdLst/>
              <a:ahLst/>
              <a:cxnLst/>
              <a:rect l="l" t="t" r="r" b="b"/>
              <a:pathLst>
                <a:path w="1" h="1" extrusionOk="0">
                  <a:moveTo>
                    <a:pt x="1"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5"/>
            <p:cNvSpPr/>
            <p:nvPr/>
          </p:nvSpPr>
          <p:spPr>
            <a:xfrm>
              <a:off x="4052575" y="3877975"/>
              <a:ext cx="925" cy="25"/>
            </a:xfrm>
            <a:custGeom>
              <a:avLst/>
              <a:gdLst/>
              <a:ahLst/>
              <a:cxnLst/>
              <a:rect l="l" t="t" r="r" b="b"/>
              <a:pathLst>
                <a:path w="37" h="1" extrusionOk="0">
                  <a:moveTo>
                    <a:pt x="36"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5"/>
            <p:cNvSpPr/>
            <p:nvPr/>
          </p:nvSpPr>
          <p:spPr>
            <a:xfrm>
              <a:off x="4052875" y="3817575"/>
              <a:ext cx="75325" cy="60150"/>
            </a:xfrm>
            <a:custGeom>
              <a:avLst/>
              <a:gdLst/>
              <a:ahLst/>
              <a:cxnLst/>
              <a:rect l="l" t="t" r="r" b="b"/>
              <a:pathLst>
                <a:path w="3013" h="2406" extrusionOk="0">
                  <a:moveTo>
                    <a:pt x="2870" y="0"/>
                  </a:moveTo>
                  <a:lnTo>
                    <a:pt x="1" y="2179"/>
                  </a:lnTo>
                  <a:lnTo>
                    <a:pt x="60" y="2191"/>
                  </a:lnTo>
                  <a:cubicBezTo>
                    <a:pt x="120" y="2203"/>
                    <a:pt x="155" y="2286"/>
                    <a:pt x="143" y="2346"/>
                  </a:cubicBezTo>
                  <a:cubicBezTo>
                    <a:pt x="120" y="2369"/>
                    <a:pt x="108" y="2381"/>
                    <a:pt x="96" y="2405"/>
                  </a:cubicBezTo>
                  <a:lnTo>
                    <a:pt x="3013" y="202"/>
                  </a:lnTo>
                  <a:cubicBezTo>
                    <a:pt x="2953" y="143"/>
                    <a:pt x="2906" y="83"/>
                    <a:pt x="28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5"/>
            <p:cNvSpPr/>
            <p:nvPr/>
          </p:nvSpPr>
          <p:spPr>
            <a:xfrm>
              <a:off x="4054375" y="3877700"/>
              <a:ext cx="900" cy="300"/>
            </a:xfrm>
            <a:custGeom>
              <a:avLst/>
              <a:gdLst/>
              <a:ahLst/>
              <a:cxnLst/>
              <a:rect l="l" t="t" r="r" b="b"/>
              <a:pathLst>
                <a:path w="36" h="12" extrusionOk="0">
                  <a:moveTo>
                    <a:pt x="36" y="0"/>
                  </a:moveTo>
                  <a:cubicBezTo>
                    <a:pt x="36" y="0"/>
                    <a:pt x="24" y="0"/>
                    <a:pt x="0" y="12"/>
                  </a:cubicBezTo>
                  <a:cubicBezTo>
                    <a:pt x="24" y="12"/>
                    <a:pt x="36" y="0"/>
                    <a:pt x="3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5"/>
            <p:cNvSpPr/>
            <p:nvPr/>
          </p:nvSpPr>
          <p:spPr>
            <a:xfrm>
              <a:off x="3913575" y="3827100"/>
              <a:ext cx="143200" cy="50900"/>
            </a:xfrm>
            <a:custGeom>
              <a:avLst/>
              <a:gdLst/>
              <a:ahLst/>
              <a:cxnLst/>
              <a:rect l="l" t="t" r="r" b="b"/>
              <a:pathLst>
                <a:path w="5728" h="2036" extrusionOk="0">
                  <a:moveTo>
                    <a:pt x="12" y="0"/>
                  </a:moveTo>
                  <a:lnTo>
                    <a:pt x="12" y="0"/>
                  </a:lnTo>
                  <a:cubicBezTo>
                    <a:pt x="24" y="12"/>
                    <a:pt x="24" y="24"/>
                    <a:pt x="36" y="60"/>
                  </a:cubicBezTo>
                  <a:cubicBezTo>
                    <a:pt x="60" y="131"/>
                    <a:pt x="36" y="191"/>
                    <a:pt x="0" y="238"/>
                  </a:cubicBezTo>
                  <a:lnTo>
                    <a:pt x="5561" y="2036"/>
                  </a:lnTo>
                  <a:lnTo>
                    <a:pt x="5644" y="2036"/>
                  </a:lnTo>
                  <a:cubicBezTo>
                    <a:pt x="5668" y="2036"/>
                    <a:pt x="5668" y="2024"/>
                    <a:pt x="5680" y="2024"/>
                  </a:cubicBezTo>
                  <a:cubicBezTo>
                    <a:pt x="5692" y="2000"/>
                    <a:pt x="5703" y="1988"/>
                    <a:pt x="5727" y="1965"/>
                  </a:cubicBezTo>
                  <a:cubicBezTo>
                    <a:pt x="5727" y="1905"/>
                    <a:pt x="5692" y="1822"/>
                    <a:pt x="5632" y="1810"/>
                  </a:cubicBezTo>
                  <a:lnTo>
                    <a:pt x="5573" y="1798"/>
                  </a:ln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5"/>
            <p:cNvSpPr/>
            <p:nvPr/>
          </p:nvSpPr>
          <p:spPr>
            <a:xfrm>
              <a:off x="4141275" y="3808325"/>
              <a:ext cx="5975" cy="2725"/>
            </a:xfrm>
            <a:custGeom>
              <a:avLst/>
              <a:gdLst/>
              <a:ahLst/>
              <a:cxnLst/>
              <a:rect l="l" t="t" r="r" b="b"/>
              <a:pathLst>
                <a:path w="239" h="109" extrusionOk="0">
                  <a:moveTo>
                    <a:pt x="1" y="1"/>
                  </a:moveTo>
                  <a:lnTo>
                    <a:pt x="1" y="13"/>
                  </a:lnTo>
                  <a:lnTo>
                    <a:pt x="10" y="13"/>
                  </a:lnTo>
                  <a:cubicBezTo>
                    <a:pt x="7" y="8"/>
                    <a:pt x="4" y="4"/>
                    <a:pt x="1" y="1"/>
                  </a:cubicBezTo>
                  <a:close/>
                  <a:moveTo>
                    <a:pt x="10" y="13"/>
                  </a:moveTo>
                  <a:lnTo>
                    <a:pt x="10" y="13"/>
                  </a:lnTo>
                  <a:cubicBezTo>
                    <a:pt x="18" y="26"/>
                    <a:pt x="24" y="43"/>
                    <a:pt x="24" y="60"/>
                  </a:cubicBezTo>
                  <a:lnTo>
                    <a:pt x="132" y="108"/>
                  </a:lnTo>
                  <a:lnTo>
                    <a:pt x="239" y="13"/>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5"/>
            <p:cNvSpPr/>
            <p:nvPr/>
          </p:nvSpPr>
          <p:spPr>
            <a:xfrm>
              <a:off x="4141875" y="3809525"/>
              <a:ext cx="51525" cy="25325"/>
            </a:xfrm>
            <a:custGeom>
              <a:avLst/>
              <a:gdLst/>
              <a:ahLst/>
              <a:cxnLst/>
              <a:rect l="l" t="t" r="r" b="b"/>
              <a:pathLst>
                <a:path w="2061" h="1013" extrusionOk="0">
                  <a:moveTo>
                    <a:pt x="0" y="1"/>
                  </a:moveTo>
                  <a:lnTo>
                    <a:pt x="0" y="1"/>
                  </a:lnTo>
                  <a:cubicBezTo>
                    <a:pt x="12" y="24"/>
                    <a:pt x="36" y="72"/>
                    <a:pt x="48" y="108"/>
                  </a:cubicBezTo>
                  <a:cubicBezTo>
                    <a:pt x="60" y="167"/>
                    <a:pt x="60" y="203"/>
                    <a:pt x="48" y="263"/>
                  </a:cubicBezTo>
                  <a:lnTo>
                    <a:pt x="1560" y="882"/>
                  </a:lnTo>
                  <a:cubicBezTo>
                    <a:pt x="1584" y="798"/>
                    <a:pt x="1644" y="763"/>
                    <a:pt x="1715" y="739"/>
                  </a:cubicBezTo>
                  <a:cubicBezTo>
                    <a:pt x="1729" y="736"/>
                    <a:pt x="1743" y="734"/>
                    <a:pt x="1756" y="734"/>
                  </a:cubicBezTo>
                  <a:cubicBezTo>
                    <a:pt x="1846" y="734"/>
                    <a:pt x="1920" y="800"/>
                    <a:pt x="1941" y="894"/>
                  </a:cubicBezTo>
                  <a:cubicBezTo>
                    <a:pt x="1953" y="941"/>
                    <a:pt x="1941" y="965"/>
                    <a:pt x="1917" y="1013"/>
                  </a:cubicBezTo>
                  <a:cubicBezTo>
                    <a:pt x="1953" y="1013"/>
                    <a:pt x="1965" y="1001"/>
                    <a:pt x="1977" y="977"/>
                  </a:cubicBezTo>
                  <a:lnTo>
                    <a:pt x="2025" y="941"/>
                  </a:lnTo>
                  <a:cubicBezTo>
                    <a:pt x="2060" y="882"/>
                    <a:pt x="2025" y="798"/>
                    <a:pt x="1965" y="786"/>
                  </a:cubicBezTo>
                  <a:lnTo>
                    <a:pt x="1953" y="786"/>
                  </a:lnTo>
                  <a:lnTo>
                    <a:pt x="1727" y="703"/>
                  </a:lnTo>
                  <a:lnTo>
                    <a:pt x="108" y="48"/>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5"/>
            <p:cNvSpPr/>
            <p:nvPr/>
          </p:nvSpPr>
          <p:spPr>
            <a:xfrm>
              <a:off x="4122525" y="3808325"/>
              <a:ext cx="3900" cy="1225"/>
            </a:xfrm>
            <a:custGeom>
              <a:avLst/>
              <a:gdLst/>
              <a:ahLst/>
              <a:cxnLst/>
              <a:rect l="l" t="t" r="r" b="b"/>
              <a:pathLst>
                <a:path w="156" h="49" extrusionOk="0">
                  <a:moveTo>
                    <a:pt x="1" y="1"/>
                  </a:moveTo>
                  <a:lnTo>
                    <a:pt x="120" y="49"/>
                  </a:lnTo>
                  <a:cubicBezTo>
                    <a:pt x="132" y="37"/>
                    <a:pt x="132" y="13"/>
                    <a:pt x="15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5"/>
            <p:cNvSpPr/>
            <p:nvPr/>
          </p:nvSpPr>
          <p:spPr>
            <a:xfrm>
              <a:off x="3906425" y="3808325"/>
              <a:ext cx="10750" cy="16400"/>
            </a:xfrm>
            <a:custGeom>
              <a:avLst/>
              <a:gdLst/>
              <a:ahLst/>
              <a:cxnLst/>
              <a:rect l="l" t="t" r="r" b="b"/>
              <a:pathLst>
                <a:path w="430" h="656" extrusionOk="0">
                  <a:moveTo>
                    <a:pt x="191" y="1"/>
                  </a:moveTo>
                  <a:lnTo>
                    <a:pt x="1" y="644"/>
                  </a:lnTo>
                  <a:cubicBezTo>
                    <a:pt x="13" y="632"/>
                    <a:pt x="48" y="632"/>
                    <a:pt x="60" y="608"/>
                  </a:cubicBezTo>
                  <a:cubicBezTo>
                    <a:pt x="74" y="605"/>
                    <a:pt x="89" y="604"/>
                    <a:pt x="104" y="604"/>
                  </a:cubicBezTo>
                  <a:cubicBezTo>
                    <a:pt x="152" y="604"/>
                    <a:pt x="202" y="619"/>
                    <a:pt x="239" y="656"/>
                  </a:cubicBezTo>
                  <a:lnTo>
                    <a:pt x="42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5"/>
            <p:cNvSpPr/>
            <p:nvPr/>
          </p:nvSpPr>
          <p:spPr>
            <a:xfrm>
              <a:off x="3838275" y="3832450"/>
              <a:ext cx="71150" cy="218800"/>
            </a:xfrm>
            <a:custGeom>
              <a:avLst/>
              <a:gdLst/>
              <a:ahLst/>
              <a:cxnLst/>
              <a:rect l="l" t="t" r="r" b="b"/>
              <a:pathLst>
                <a:path w="2846" h="8752" extrusionOk="0">
                  <a:moveTo>
                    <a:pt x="2655" y="0"/>
                  </a:moveTo>
                  <a:cubicBezTo>
                    <a:pt x="2631" y="24"/>
                    <a:pt x="2619" y="24"/>
                    <a:pt x="2619" y="24"/>
                  </a:cubicBezTo>
                  <a:lnTo>
                    <a:pt x="0" y="8692"/>
                  </a:lnTo>
                  <a:cubicBezTo>
                    <a:pt x="95" y="8692"/>
                    <a:pt x="167" y="8716"/>
                    <a:pt x="226" y="8751"/>
                  </a:cubicBezTo>
                  <a:lnTo>
                    <a:pt x="2846" y="84"/>
                  </a:lnTo>
                  <a:lnTo>
                    <a:pt x="2846" y="84"/>
                  </a:lnTo>
                  <a:cubicBezTo>
                    <a:pt x="2836" y="85"/>
                    <a:pt x="2827" y="86"/>
                    <a:pt x="2818" y="86"/>
                  </a:cubicBezTo>
                  <a:cubicBezTo>
                    <a:pt x="2754" y="86"/>
                    <a:pt x="2686" y="52"/>
                    <a:pt x="265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5"/>
            <p:cNvSpPr/>
            <p:nvPr/>
          </p:nvSpPr>
          <p:spPr>
            <a:xfrm>
              <a:off x="3813250" y="3808325"/>
              <a:ext cx="91425" cy="24750"/>
            </a:xfrm>
            <a:custGeom>
              <a:avLst/>
              <a:gdLst/>
              <a:ahLst/>
              <a:cxnLst/>
              <a:rect l="l" t="t" r="r" b="b"/>
              <a:pathLst>
                <a:path w="3657" h="990" extrusionOk="0">
                  <a:moveTo>
                    <a:pt x="1" y="1"/>
                  </a:moveTo>
                  <a:lnTo>
                    <a:pt x="3549" y="989"/>
                  </a:lnTo>
                  <a:lnTo>
                    <a:pt x="3620" y="989"/>
                  </a:lnTo>
                  <a:cubicBezTo>
                    <a:pt x="3632" y="989"/>
                    <a:pt x="3656" y="965"/>
                    <a:pt x="3656" y="965"/>
                  </a:cubicBezTo>
                  <a:lnTo>
                    <a:pt x="3609" y="882"/>
                  </a:lnTo>
                  <a:cubicBezTo>
                    <a:pt x="3597" y="834"/>
                    <a:pt x="3609" y="811"/>
                    <a:pt x="3620" y="763"/>
                  </a:cubicBezTo>
                  <a:lnTo>
                    <a:pt x="3609" y="763"/>
                  </a:lnTo>
                  <a:lnTo>
                    <a:pt x="89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5"/>
            <p:cNvSpPr/>
            <p:nvPr/>
          </p:nvSpPr>
          <p:spPr>
            <a:xfrm>
              <a:off x="3729625" y="3808325"/>
              <a:ext cx="107475" cy="244125"/>
            </a:xfrm>
            <a:custGeom>
              <a:avLst/>
              <a:gdLst/>
              <a:ahLst/>
              <a:cxnLst/>
              <a:rect l="l" t="t" r="r" b="b"/>
              <a:pathLst>
                <a:path w="4299" h="9765" extrusionOk="0">
                  <a:moveTo>
                    <a:pt x="0" y="1"/>
                  </a:moveTo>
                  <a:lnTo>
                    <a:pt x="4108" y="9764"/>
                  </a:lnTo>
                  <a:cubicBezTo>
                    <a:pt x="4156" y="9716"/>
                    <a:pt x="4215" y="9681"/>
                    <a:pt x="4298" y="9657"/>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5"/>
            <p:cNvSpPr/>
            <p:nvPr/>
          </p:nvSpPr>
          <p:spPr>
            <a:xfrm>
              <a:off x="4180275" y="3827875"/>
              <a:ext cx="10150" cy="9700"/>
            </a:xfrm>
            <a:custGeom>
              <a:avLst/>
              <a:gdLst/>
              <a:ahLst/>
              <a:cxnLst/>
              <a:rect l="l" t="t" r="r" b="b"/>
              <a:pathLst>
                <a:path w="406" h="388" extrusionOk="0">
                  <a:moveTo>
                    <a:pt x="197" y="0"/>
                  </a:moveTo>
                  <a:cubicBezTo>
                    <a:pt x="183" y="0"/>
                    <a:pt x="169" y="2"/>
                    <a:pt x="155" y="5"/>
                  </a:cubicBezTo>
                  <a:cubicBezTo>
                    <a:pt x="84" y="29"/>
                    <a:pt x="24" y="88"/>
                    <a:pt x="12" y="148"/>
                  </a:cubicBezTo>
                  <a:cubicBezTo>
                    <a:pt x="12" y="171"/>
                    <a:pt x="0" y="195"/>
                    <a:pt x="12" y="231"/>
                  </a:cubicBezTo>
                  <a:cubicBezTo>
                    <a:pt x="23" y="329"/>
                    <a:pt x="114" y="387"/>
                    <a:pt x="211" y="387"/>
                  </a:cubicBezTo>
                  <a:cubicBezTo>
                    <a:pt x="220" y="387"/>
                    <a:pt x="229" y="387"/>
                    <a:pt x="239" y="386"/>
                  </a:cubicBezTo>
                  <a:cubicBezTo>
                    <a:pt x="298" y="362"/>
                    <a:pt x="358" y="326"/>
                    <a:pt x="369" y="279"/>
                  </a:cubicBezTo>
                  <a:cubicBezTo>
                    <a:pt x="405" y="243"/>
                    <a:pt x="405" y="207"/>
                    <a:pt x="381" y="160"/>
                  </a:cubicBezTo>
                  <a:cubicBezTo>
                    <a:pt x="371" y="66"/>
                    <a:pt x="289" y="0"/>
                    <a:pt x="19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5"/>
            <p:cNvSpPr/>
            <p:nvPr/>
          </p:nvSpPr>
          <p:spPr>
            <a:xfrm>
              <a:off x="4124025" y="3808325"/>
              <a:ext cx="19075" cy="15750"/>
            </a:xfrm>
            <a:custGeom>
              <a:avLst/>
              <a:gdLst/>
              <a:ahLst/>
              <a:cxnLst/>
              <a:rect l="l" t="t" r="r" b="b"/>
              <a:pathLst>
                <a:path w="763" h="630" extrusionOk="0">
                  <a:moveTo>
                    <a:pt x="95" y="1"/>
                  </a:moveTo>
                  <a:cubicBezTo>
                    <a:pt x="72" y="13"/>
                    <a:pt x="60" y="37"/>
                    <a:pt x="60" y="49"/>
                  </a:cubicBezTo>
                  <a:cubicBezTo>
                    <a:pt x="12" y="120"/>
                    <a:pt x="0" y="215"/>
                    <a:pt x="12" y="311"/>
                  </a:cubicBezTo>
                  <a:cubicBezTo>
                    <a:pt x="12" y="334"/>
                    <a:pt x="24" y="358"/>
                    <a:pt x="24" y="370"/>
                  </a:cubicBezTo>
                  <a:cubicBezTo>
                    <a:pt x="60" y="441"/>
                    <a:pt x="107" y="525"/>
                    <a:pt x="179" y="561"/>
                  </a:cubicBezTo>
                  <a:cubicBezTo>
                    <a:pt x="232" y="605"/>
                    <a:pt x="304" y="629"/>
                    <a:pt x="382" y="629"/>
                  </a:cubicBezTo>
                  <a:cubicBezTo>
                    <a:pt x="409" y="629"/>
                    <a:pt x="437" y="626"/>
                    <a:pt x="464" y="620"/>
                  </a:cubicBezTo>
                  <a:cubicBezTo>
                    <a:pt x="607" y="596"/>
                    <a:pt x="726" y="477"/>
                    <a:pt x="762" y="346"/>
                  </a:cubicBezTo>
                  <a:lnTo>
                    <a:pt x="762" y="168"/>
                  </a:lnTo>
                  <a:cubicBezTo>
                    <a:pt x="762" y="120"/>
                    <a:pt x="750" y="96"/>
                    <a:pt x="714" y="60"/>
                  </a:cubicBezTo>
                  <a:cubicBezTo>
                    <a:pt x="703" y="49"/>
                    <a:pt x="691" y="37"/>
                    <a:pt x="69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5"/>
            <p:cNvSpPr/>
            <p:nvPr/>
          </p:nvSpPr>
          <p:spPr>
            <a:xfrm>
              <a:off x="3828750" y="4049725"/>
              <a:ext cx="20250" cy="18625"/>
            </a:xfrm>
            <a:custGeom>
              <a:avLst/>
              <a:gdLst/>
              <a:ahLst/>
              <a:cxnLst/>
              <a:rect l="l" t="t" r="r" b="b"/>
              <a:pathLst>
                <a:path w="810" h="745" extrusionOk="0">
                  <a:moveTo>
                    <a:pt x="322" y="1"/>
                  </a:moveTo>
                  <a:cubicBezTo>
                    <a:pt x="250" y="25"/>
                    <a:pt x="179" y="60"/>
                    <a:pt x="119" y="108"/>
                  </a:cubicBezTo>
                  <a:cubicBezTo>
                    <a:pt x="24" y="203"/>
                    <a:pt x="0" y="322"/>
                    <a:pt x="24" y="441"/>
                  </a:cubicBezTo>
                  <a:cubicBezTo>
                    <a:pt x="66" y="621"/>
                    <a:pt x="222" y="745"/>
                    <a:pt x="406" y="745"/>
                  </a:cubicBezTo>
                  <a:cubicBezTo>
                    <a:pt x="429" y="745"/>
                    <a:pt x="453" y="743"/>
                    <a:pt x="476" y="739"/>
                  </a:cubicBezTo>
                  <a:cubicBezTo>
                    <a:pt x="679" y="691"/>
                    <a:pt x="810" y="501"/>
                    <a:pt x="774" y="287"/>
                  </a:cubicBezTo>
                  <a:cubicBezTo>
                    <a:pt x="750" y="179"/>
                    <a:pt x="679" y="108"/>
                    <a:pt x="607" y="49"/>
                  </a:cubicBezTo>
                  <a:cubicBezTo>
                    <a:pt x="548" y="25"/>
                    <a:pt x="476" y="1"/>
                    <a:pt x="38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5"/>
            <p:cNvSpPr/>
            <p:nvPr/>
          </p:nvSpPr>
          <p:spPr>
            <a:xfrm>
              <a:off x="3903450" y="3823400"/>
              <a:ext cx="11625" cy="11450"/>
            </a:xfrm>
            <a:custGeom>
              <a:avLst/>
              <a:gdLst/>
              <a:ahLst/>
              <a:cxnLst/>
              <a:rect l="l" t="t" r="r" b="b"/>
              <a:pathLst>
                <a:path w="465" h="458" extrusionOk="0">
                  <a:moveTo>
                    <a:pt x="223" y="1"/>
                  </a:moveTo>
                  <a:cubicBezTo>
                    <a:pt x="208" y="1"/>
                    <a:pt x="193" y="2"/>
                    <a:pt x="179" y="5"/>
                  </a:cubicBezTo>
                  <a:cubicBezTo>
                    <a:pt x="143" y="5"/>
                    <a:pt x="132" y="29"/>
                    <a:pt x="120" y="41"/>
                  </a:cubicBezTo>
                  <a:cubicBezTo>
                    <a:pt x="72" y="65"/>
                    <a:pt x="24" y="112"/>
                    <a:pt x="12" y="160"/>
                  </a:cubicBezTo>
                  <a:cubicBezTo>
                    <a:pt x="1" y="184"/>
                    <a:pt x="1" y="231"/>
                    <a:pt x="1" y="279"/>
                  </a:cubicBezTo>
                  <a:cubicBezTo>
                    <a:pt x="1" y="303"/>
                    <a:pt x="12" y="339"/>
                    <a:pt x="36" y="362"/>
                  </a:cubicBezTo>
                  <a:cubicBezTo>
                    <a:pt x="84" y="422"/>
                    <a:pt x="155" y="458"/>
                    <a:pt x="239" y="458"/>
                  </a:cubicBezTo>
                  <a:lnTo>
                    <a:pt x="263" y="458"/>
                  </a:lnTo>
                  <a:cubicBezTo>
                    <a:pt x="310" y="446"/>
                    <a:pt x="358" y="422"/>
                    <a:pt x="382" y="386"/>
                  </a:cubicBezTo>
                  <a:cubicBezTo>
                    <a:pt x="429" y="327"/>
                    <a:pt x="465" y="267"/>
                    <a:pt x="441" y="184"/>
                  </a:cubicBezTo>
                  <a:cubicBezTo>
                    <a:pt x="441" y="172"/>
                    <a:pt x="429" y="148"/>
                    <a:pt x="417" y="124"/>
                  </a:cubicBezTo>
                  <a:cubicBezTo>
                    <a:pt x="405" y="100"/>
                    <a:pt x="382" y="89"/>
                    <a:pt x="358" y="53"/>
                  </a:cubicBezTo>
                  <a:cubicBezTo>
                    <a:pt x="321" y="16"/>
                    <a:pt x="271" y="1"/>
                    <a:pt x="22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8" name="Google Shape;398;p5"/>
          <p:cNvGrpSpPr/>
          <p:nvPr/>
        </p:nvGrpSpPr>
        <p:grpSpPr>
          <a:xfrm flipH="1">
            <a:off x="7881496" y="-2"/>
            <a:ext cx="1262493" cy="697985"/>
            <a:chOff x="3729625" y="3808325"/>
            <a:chExt cx="470325" cy="260025"/>
          </a:xfrm>
        </p:grpSpPr>
        <p:sp>
          <p:nvSpPr>
            <p:cNvPr id="399" name="Google Shape;399;p5"/>
            <p:cNvSpPr/>
            <p:nvPr/>
          </p:nvSpPr>
          <p:spPr>
            <a:xfrm>
              <a:off x="4184725" y="3808325"/>
              <a:ext cx="15225" cy="20575"/>
            </a:xfrm>
            <a:custGeom>
              <a:avLst/>
              <a:gdLst/>
              <a:ahLst/>
              <a:cxnLst/>
              <a:rect l="l" t="t" r="r" b="b"/>
              <a:pathLst>
                <a:path w="609" h="823" extrusionOk="0">
                  <a:moveTo>
                    <a:pt x="346" y="1"/>
                  </a:moveTo>
                  <a:lnTo>
                    <a:pt x="1" y="727"/>
                  </a:lnTo>
                  <a:lnTo>
                    <a:pt x="227" y="822"/>
                  </a:lnTo>
                  <a:lnTo>
                    <a:pt x="60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5"/>
            <p:cNvSpPr/>
            <p:nvPr/>
          </p:nvSpPr>
          <p:spPr>
            <a:xfrm>
              <a:off x="4053475" y="3877975"/>
              <a:ext cx="325" cy="25"/>
            </a:xfrm>
            <a:custGeom>
              <a:avLst/>
              <a:gdLst/>
              <a:ahLst/>
              <a:cxnLst/>
              <a:rect l="l" t="t" r="r" b="b"/>
              <a:pathLst>
                <a:path w="13" h="1" extrusionOk="0">
                  <a:moveTo>
                    <a:pt x="12"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5"/>
            <p:cNvSpPr/>
            <p:nvPr/>
          </p:nvSpPr>
          <p:spPr>
            <a:xfrm>
              <a:off x="4054075" y="3877975"/>
              <a:ext cx="325" cy="25"/>
            </a:xfrm>
            <a:custGeom>
              <a:avLst/>
              <a:gdLst/>
              <a:ahLst/>
              <a:cxnLst/>
              <a:rect l="l" t="t" r="r" b="b"/>
              <a:pathLst>
                <a:path w="13" h="1" extrusionOk="0">
                  <a:moveTo>
                    <a:pt x="12"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5"/>
            <p:cNvSpPr/>
            <p:nvPr/>
          </p:nvSpPr>
          <p:spPr>
            <a:xfrm>
              <a:off x="4052575" y="3877975"/>
              <a:ext cx="25" cy="25"/>
            </a:xfrm>
            <a:custGeom>
              <a:avLst/>
              <a:gdLst/>
              <a:ahLst/>
              <a:cxnLst/>
              <a:rect l="l" t="t" r="r" b="b"/>
              <a:pathLst>
                <a:path w="1" h="1" extrusionOk="0">
                  <a:moveTo>
                    <a:pt x="1"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5"/>
            <p:cNvSpPr/>
            <p:nvPr/>
          </p:nvSpPr>
          <p:spPr>
            <a:xfrm>
              <a:off x="4052575" y="3877975"/>
              <a:ext cx="925" cy="25"/>
            </a:xfrm>
            <a:custGeom>
              <a:avLst/>
              <a:gdLst/>
              <a:ahLst/>
              <a:cxnLst/>
              <a:rect l="l" t="t" r="r" b="b"/>
              <a:pathLst>
                <a:path w="37" h="1" extrusionOk="0">
                  <a:moveTo>
                    <a:pt x="36"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5"/>
            <p:cNvSpPr/>
            <p:nvPr/>
          </p:nvSpPr>
          <p:spPr>
            <a:xfrm>
              <a:off x="4052875" y="3817575"/>
              <a:ext cx="75325" cy="60150"/>
            </a:xfrm>
            <a:custGeom>
              <a:avLst/>
              <a:gdLst/>
              <a:ahLst/>
              <a:cxnLst/>
              <a:rect l="l" t="t" r="r" b="b"/>
              <a:pathLst>
                <a:path w="3013" h="2406" extrusionOk="0">
                  <a:moveTo>
                    <a:pt x="2870" y="0"/>
                  </a:moveTo>
                  <a:lnTo>
                    <a:pt x="1" y="2179"/>
                  </a:lnTo>
                  <a:lnTo>
                    <a:pt x="60" y="2191"/>
                  </a:lnTo>
                  <a:cubicBezTo>
                    <a:pt x="120" y="2203"/>
                    <a:pt x="155" y="2286"/>
                    <a:pt x="143" y="2346"/>
                  </a:cubicBezTo>
                  <a:cubicBezTo>
                    <a:pt x="120" y="2369"/>
                    <a:pt x="108" y="2381"/>
                    <a:pt x="96" y="2405"/>
                  </a:cubicBezTo>
                  <a:lnTo>
                    <a:pt x="3013" y="202"/>
                  </a:lnTo>
                  <a:cubicBezTo>
                    <a:pt x="2953" y="143"/>
                    <a:pt x="2906" y="83"/>
                    <a:pt x="28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5"/>
            <p:cNvSpPr/>
            <p:nvPr/>
          </p:nvSpPr>
          <p:spPr>
            <a:xfrm>
              <a:off x="4054375" y="3877700"/>
              <a:ext cx="900" cy="300"/>
            </a:xfrm>
            <a:custGeom>
              <a:avLst/>
              <a:gdLst/>
              <a:ahLst/>
              <a:cxnLst/>
              <a:rect l="l" t="t" r="r" b="b"/>
              <a:pathLst>
                <a:path w="36" h="12" extrusionOk="0">
                  <a:moveTo>
                    <a:pt x="36" y="0"/>
                  </a:moveTo>
                  <a:cubicBezTo>
                    <a:pt x="36" y="0"/>
                    <a:pt x="24" y="0"/>
                    <a:pt x="0" y="12"/>
                  </a:cubicBezTo>
                  <a:cubicBezTo>
                    <a:pt x="24" y="12"/>
                    <a:pt x="36" y="0"/>
                    <a:pt x="3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5"/>
            <p:cNvSpPr/>
            <p:nvPr/>
          </p:nvSpPr>
          <p:spPr>
            <a:xfrm>
              <a:off x="3913575" y="3827100"/>
              <a:ext cx="143200" cy="50900"/>
            </a:xfrm>
            <a:custGeom>
              <a:avLst/>
              <a:gdLst/>
              <a:ahLst/>
              <a:cxnLst/>
              <a:rect l="l" t="t" r="r" b="b"/>
              <a:pathLst>
                <a:path w="5728" h="2036" extrusionOk="0">
                  <a:moveTo>
                    <a:pt x="12" y="0"/>
                  </a:moveTo>
                  <a:lnTo>
                    <a:pt x="12" y="0"/>
                  </a:lnTo>
                  <a:cubicBezTo>
                    <a:pt x="24" y="12"/>
                    <a:pt x="24" y="24"/>
                    <a:pt x="36" y="60"/>
                  </a:cubicBezTo>
                  <a:cubicBezTo>
                    <a:pt x="60" y="131"/>
                    <a:pt x="36" y="191"/>
                    <a:pt x="0" y="238"/>
                  </a:cubicBezTo>
                  <a:lnTo>
                    <a:pt x="5561" y="2036"/>
                  </a:lnTo>
                  <a:lnTo>
                    <a:pt x="5644" y="2036"/>
                  </a:lnTo>
                  <a:cubicBezTo>
                    <a:pt x="5668" y="2036"/>
                    <a:pt x="5668" y="2024"/>
                    <a:pt x="5680" y="2024"/>
                  </a:cubicBezTo>
                  <a:cubicBezTo>
                    <a:pt x="5692" y="2000"/>
                    <a:pt x="5703" y="1988"/>
                    <a:pt x="5727" y="1965"/>
                  </a:cubicBezTo>
                  <a:cubicBezTo>
                    <a:pt x="5727" y="1905"/>
                    <a:pt x="5692" y="1822"/>
                    <a:pt x="5632" y="1810"/>
                  </a:cubicBezTo>
                  <a:lnTo>
                    <a:pt x="5573" y="1798"/>
                  </a:ln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5"/>
            <p:cNvSpPr/>
            <p:nvPr/>
          </p:nvSpPr>
          <p:spPr>
            <a:xfrm>
              <a:off x="4141275" y="3808325"/>
              <a:ext cx="5975" cy="2725"/>
            </a:xfrm>
            <a:custGeom>
              <a:avLst/>
              <a:gdLst/>
              <a:ahLst/>
              <a:cxnLst/>
              <a:rect l="l" t="t" r="r" b="b"/>
              <a:pathLst>
                <a:path w="239" h="109" extrusionOk="0">
                  <a:moveTo>
                    <a:pt x="1" y="1"/>
                  </a:moveTo>
                  <a:lnTo>
                    <a:pt x="1" y="13"/>
                  </a:lnTo>
                  <a:lnTo>
                    <a:pt x="10" y="13"/>
                  </a:lnTo>
                  <a:cubicBezTo>
                    <a:pt x="7" y="8"/>
                    <a:pt x="4" y="4"/>
                    <a:pt x="1" y="1"/>
                  </a:cubicBezTo>
                  <a:close/>
                  <a:moveTo>
                    <a:pt x="10" y="13"/>
                  </a:moveTo>
                  <a:lnTo>
                    <a:pt x="10" y="13"/>
                  </a:lnTo>
                  <a:cubicBezTo>
                    <a:pt x="18" y="26"/>
                    <a:pt x="24" y="43"/>
                    <a:pt x="24" y="60"/>
                  </a:cubicBezTo>
                  <a:lnTo>
                    <a:pt x="132" y="108"/>
                  </a:lnTo>
                  <a:lnTo>
                    <a:pt x="239" y="13"/>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5"/>
            <p:cNvSpPr/>
            <p:nvPr/>
          </p:nvSpPr>
          <p:spPr>
            <a:xfrm>
              <a:off x="4141875" y="3809525"/>
              <a:ext cx="51525" cy="25325"/>
            </a:xfrm>
            <a:custGeom>
              <a:avLst/>
              <a:gdLst/>
              <a:ahLst/>
              <a:cxnLst/>
              <a:rect l="l" t="t" r="r" b="b"/>
              <a:pathLst>
                <a:path w="2061" h="1013" extrusionOk="0">
                  <a:moveTo>
                    <a:pt x="0" y="1"/>
                  </a:moveTo>
                  <a:lnTo>
                    <a:pt x="0" y="1"/>
                  </a:lnTo>
                  <a:cubicBezTo>
                    <a:pt x="12" y="24"/>
                    <a:pt x="36" y="72"/>
                    <a:pt x="48" y="108"/>
                  </a:cubicBezTo>
                  <a:cubicBezTo>
                    <a:pt x="60" y="167"/>
                    <a:pt x="60" y="203"/>
                    <a:pt x="48" y="263"/>
                  </a:cubicBezTo>
                  <a:lnTo>
                    <a:pt x="1560" y="882"/>
                  </a:lnTo>
                  <a:cubicBezTo>
                    <a:pt x="1584" y="798"/>
                    <a:pt x="1644" y="763"/>
                    <a:pt x="1715" y="739"/>
                  </a:cubicBezTo>
                  <a:cubicBezTo>
                    <a:pt x="1729" y="736"/>
                    <a:pt x="1743" y="734"/>
                    <a:pt x="1756" y="734"/>
                  </a:cubicBezTo>
                  <a:cubicBezTo>
                    <a:pt x="1846" y="734"/>
                    <a:pt x="1920" y="800"/>
                    <a:pt x="1941" y="894"/>
                  </a:cubicBezTo>
                  <a:cubicBezTo>
                    <a:pt x="1953" y="941"/>
                    <a:pt x="1941" y="965"/>
                    <a:pt x="1917" y="1013"/>
                  </a:cubicBezTo>
                  <a:cubicBezTo>
                    <a:pt x="1953" y="1013"/>
                    <a:pt x="1965" y="1001"/>
                    <a:pt x="1977" y="977"/>
                  </a:cubicBezTo>
                  <a:lnTo>
                    <a:pt x="2025" y="941"/>
                  </a:lnTo>
                  <a:cubicBezTo>
                    <a:pt x="2060" y="882"/>
                    <a:pt x="2025" y="798"/>
                    <a:pt x="1965" y="786"/>
                  </a:cubicBezTo>
                  <a:lnTo>
                    <a:pt x="1953" y="786"/>
                  </a:lnTo>
                  <a:lnTo>
                    <a:pt x="1727" y="703"/>
                  </a:lnTo>
                  <a:lnTo>
                    <a:pt x="108" y="48"/>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5"/>
            <p:cNvSpPr/>
            <p:nvPr/>
          </p:nvSpPr>
          <p:spPr>
            <a:xfrm>
              <a:off x="4122525" y="3808325"/>
              <a:ext cx="3900" cy="1225"/>
            </a:xfrm>
            <a:custGeom>
              <a:avLst/>
              <a:gdLst/>
              <a:ahLst/>
              <a:cxnLst/>
              <a:rect l="l" t="t" r="r" b="b"/>
              <a:pathLst>
                <a:path w="156" h="49" extrusionOk="0">
                  <a:moveTo>
                    <a:pt x="1" y="1"/>
                  </a:moveTo>
                  <a:lnTo>
                    <a:pt x="120" y="49"/>
                  </a:lnTo>
                  <a:cubicBezTo>
                    <a:pt x="132" y="37"/>
                    <a:pt x="132" y="13"/>
                    <a:pt x="15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5"/>
            <p:cNvSpPr/>
            <p:nvPr/>
          </p:nvSpPr>
          <p:spPr>
            <a:xfrm>
              <a:off x="3906425" y="3808325"/>
              <a:ext cx="10750" cy="16400"/>
            </a:xfrm>
            <a:custGeom>
              <a:avLst/>
              <a:gdLst/>
              <a:ahLst/>
              <a:cxnLst/>
              <a:rect l="l" t="t" r="r" b="b"/>
              <a:pathLst>
                <a:path w="430" h="656" extrusionOk="0">
                  <a:moveTo>
                    <a:pt x="191" y="1"/>
                  </a:moveTo>
                  <a:lnTo>
                    <a:pt x="1" y="644"/>
                  </a:lnTo>
                  <a:cubicBezTo>
                    <a:pt x="13" y="632"/>
                    <a:pt x="48" y="632"/>
                    <a:pt x="60" y="608"/>
                  </a:cubicBezTo>
                  <a:cubicBezTo>
                    <a:pt x="74" y="605"/>
                    <a:pt x="89" y="604"/>
                    <a:pt x="104" y="604"/>
                  </a:cubicBezTo>
                  <a:cubicBezTo>
                    <a:pt x="152" y="604"/>
                    <a:pt x="202" y="619"/>
                    <a:pt x="239" y="656"/>
                  </a:cubicBezTo>
                  <a:lnTo>
                    <a:pt x="42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5"/>
            <p:cNvSpPr/>
            <p:nvPr/>
          </p:nvSpPr>
          <p:spPr>
            <a:xfrm>
              <a:off x="3838275" y="3832450"/>
              <a:ext cx="71150" cy="218800"/>
            </a:xfrm>
            <a:custGeom>
              <a:avLst/>
              <a:gdLst/>
              <a:ahLst/>
              <a:cxnLst/>
              <a:rect l="l" t="t" r="r" b="b"/>
              <a:pathLst>
                <a:path w="2846" h="8752" extrusionOk="0">
                  <a:moveTo>
                    <a:pt x="2655" y="0"/>
                  </a:moveTo>
                  <a:cubicBezTo>
                    <a:pt x="2631" y="24"/>
                    <a:pt x="2619" y="24"/>
                    <a:pt x="2619" y="24"/>
                  </a:cubicBezTo>
                  <a:lnTo>
                    <a:pt x="0" y="8692"/>
                  </a:lnTo>
                  <a:cubicBezTo>
                    <a:pt x="95" y="8692"/>
                    <a:pt x="167" y="8716"/>
                    <a:pt x="226" y="8751"/>
                  </a:cubicBezTo>
                  <a:lnTo>
                    <a:pt x="2846" y="84"/>
                  </a:lnTo>
                  <a:lnTo>
                    <a:pt x="2846" y="84"/>
                  </a:lnTo>
                  <a:cubicBezTo>
                    <a:pt x="2836" y="85"/>
                    <a:pt x="2827" y="86"/>
                    <a:pt x="2818" y="86"/>
                  </a:cubicBezTo>
                  <a:cubicBezTo>
                    <a:pt x="2754" y="86"/>
                    <a:pt x="2686" y="52"/>
                    <a:pt x="265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5"/>
            <p:cNvSpPr/>
            <p:nvPr/>
          </p:nvSpPr>
          <p:spPr>
            <a:xfrm>
              <a:off x="3813250" y="3808325"/>
              <a:ext cx="91425" cy="24750"/>
            </a:xfrm>
            <a:custGeom>
              <a:avLst/>
              <a:gdLst/>
              <a:ahLst/>
              <a:cxnLst/>
              <a:rect l="l" t="t" r="r" b="b"/>
              <a:pathLst>
                <a:path w="3657" h="990" extrusionOk="0">
                  <a:moveTo>
                    <a:pt x="1" y="1"/>
                  </a:moveTo>
                  <a:lnTo>
                    <a:pt x="3549" y="989"/>
                  </a:lnTo>
                  <a:lnTo>
                    <a:pt x="3620" y="989"/>
                  </a:lnTo>
                  <a:cubicBezTo>
                    <a:pt x="3632" y="989"/>
                    <a:pt x="3656" y="965"/>
                    <a:pt x="3656" y="965"/>
                  </a:cubicBezTo>
                  <a:lnTo>
                    <a:pt x="3609" y="882"/>
                  </a:lnTo>
                  <a:cubicBezTo>
                    <a:pt x="3597" y="834"/>
                    <a:pt x="3609" y="811"/>
                    <a:pt x="3620" y="763"/>
                  </a:cubicBezTo>
                  <a:lnTo>
                    <a:pt x="3609" y="763"/>
                  </a:lnTo>
                  <a:lnTo>
                    <a:pt x="89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5"/>
            <p:cNvSpPr/>
            <p:nvPr/>
          </p:nvSpPr>
          <p:spPr>
            <a:xfrm>
              <a:off x="3729625" y="3808325"/>
              <a:ext cx="107475" cy="244125"/>
            </a:xfrm>
            <a:custGeom>
              <a:avLst/>
              <a:gdLst/>
              <a:ahLst/>
              <a:cxnLst/>
              <a:rect l="l" t="t" r="r" b="b"/>
              <a:pathLst>
                <a:path w="4299" h="9765" extrusionOk="0">
                  <a:moveTo>
                    <a:pt x="0" y="1"/>
                  </a:moveTo>
                  <a:lnTo>
                    <a:pt x="4108" y="9764"/>
                  </a:lnTo>
                  <a:cubicBezTo>
                    <a:pt x="4156" y="9716"/>
                    <a:pt x="4215" y="9681"/>
                    <a:pt x="4298" y="9657"/>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5"/>
            <p:cNvSpPr/>
            <p:nvPr/>
          </p:nvSpPr>
          <p:spPr>
            <a:xfrm>
              <a:off x="4180275" y="3827875"/>
              <a:ext cx="10150" cy="9700"/>
            </a:xfrm>
            <a:custGeom>
              <a:avLst/>
              <a:gdLst/>
              <a:ahLst/>
              <a:cxnLst/>
              <a:rect l="l" t="t" r="r" b="b"/>
              <a:pathLst>
                <a:path w="406" h="388" extrusionOk="0">
                  <a:moveTo>
                    <a:pt x="197" y="0"/>
                  </a:moveTo>
                  <a:cubicBezTo>
                    <a:pt x="183" y="0"/>
                    <a:pt x="169" y="2"/>
                    <a:pt x="155" y="5"/>
                  </a:cubicBezTo>
                  <a:cubicBezTo>
                    <a:pt x="84" y="29"/>
                    <a:pt x="24" y="88"/>
                    <a:pt x="12" y="148"/>
                  </a:cubicBezTo>
                  <a:cubicBezTo>
                    <a:pt x="12" y="171"/>
                    <a:pt x="0" y="195"/>
                    <a:pt x="12" y="231"/>
                  </a:cubicBezTo>
                  <a:cubicBezTo>
                    <a:pt x="23" y="329"/>
                    <a:pt x="114" y="387"/>
                    <a:pt x="211" y="387"/>
                  </a:cubicBezTo>
                  <a:cubicBezTo>
                    <a:pt x="220" y="387"/>
                    <a:pt x="229" y="387"/>
                    <a:pt x="239" y="386"/>
                  </a:cubicBezTo>
                  <a:cubicBezTo>
                    <a:pt x="298" y="362"/>
                    <a:pt x="358" y="326"/>
                    <a:pt x="369" y="279"/>
                  </a:cubicBezTo>
                  <a:cubicBezTo>
                    <a:pt x="405" y="243"/>
                    <a:pt x="405" y="207"/>
                    <a:pt x="381" y="160"/>
                  </a:cubicBezTo>
                  <a:cubicBezTo>
                    <a:pt x="371" y="66"/>
                    <a:pt x="289" y="0"/>
                    <a:pt x="19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5"/>
            <p:cNvSpPr/>
            <p:nvPr/>
          </p:nvSpPr>
          <p:spPr>
            <a:xfrm>
              <a:off x="4124025" y="3808325"/>
              <a:ext cx="19075" cy="15750"/>
            </a:xfrm>
            <a:custGeom>
              <a:avLst/>
              <a:gdLst/>
              <a:ahLst/>
              <a:cxnLst/>
              <a:rect l="l" t="t" r="r" b="b"/>
              <a:pathLst>
                <a:path w="763" h="630" extrusionOk="0">
                  <a:moveTo>
                    <a:pt x="95" y="1"/>
                  </a:moveTo>
                  <a:cubicBezTo>
                    <a:pt x="72" y="13"/>
                    <a:pt x="60" y="37"/>
                    <a:pt x="60" y="49"/>
                  </a:cubicBezTo>
                  <a:cubicBezTo>
                    <a:pt x="12" y="120"/>
                    <a:pt x="0" y="215"/>
                    <a:pt x="12" y="311"/>
                  </a:cubicBezTo>
                  <a:cubicBezTo>
                    <a:pt x="12" y="334"/>
                    <a:pt x="24" y="358"/>
                    <a:pt x="24" y="370"/>
                  </a:cubicBezTo>
                  <a:cubicBezTo>
                    <a:pt x="60" y="441"/>
                    <a:pt x="107" y="525"/>
                    <a:pt x="179" y="561"/>
                  </a:cubicBezTo>
                  <a:cubicBezTo>
                    <a:pt x="232" y="605"/>
                    <a:pt x="304" y="629"/>
                    <a:pt x="382" y="629"/>
                  </a:cubicBezTo>
                  <a:cubicBezTo>
                    <a:pt x="409" y="629"/>
                    <a:pt x="437" y="626"/>
                    <a:pt x="464" y="620"/>
                  </a:cubicBezTo>
                  <a:cubicBezTo>
                    <a:pt x="607" y="596"/>
                    <a:pt x="726" y="477"/>
                    <a:pt x="762" y="346"/>
                  </a:cubicBezTo>
                  <a:lnTo>
                    <a:pt x="762" y="168"/>
                  </a:lnTo>
                  <a:cubicBezTo>
                    <a:pt x="762" y="120"/>
                    <a:pt x="750" y="96"/>
                    <a:pt x="714" y="60"/>
                  </a:cubicBezTo>
                  <a:cubicBezTo>
                    <a:pt x="703" y="49"/>
                    <a:pt x="691" y="37"/>
                    <a:pt x="69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5"/>
            <p:cNvSpPr/>
            <p:nvPr/>
          </p:nvSpPr>
          <p:spPr>
            <a:xfrm>
              <a:off x="3828750" y="4049725"/>
              <a:ext cx="20250" cy="18625"/>
            </a:xfrm>
            <a:custGeom>
              <a:avLst/>
              <a:gdLst/>
              <a:ahLst/>
              <a:cxnLst/>
              <a:rect l="l" t="t" r="r" b="b"/>
              <a:pathLst>
                <a:path w="810" h="745" extrusionOk="0">
                  <a:moveTo>
                    <a:pt x="322" y="1"/>
                  </a:moveTo>
                  <a:cubicBezTo>
                    <a:pt x="250" y="25"/>
                    <a:pt x="179" y="60"/>
                    <a:pt x="119" y="108"/>
                  </a:cubicBezTo>
                  <a:cubicBezTo>
                    <a:pt x="24" y="203"/>
                    <a:pt x="0" y="322"/>
                    <a:pt x="24" y="441"/>
                  </a:cubicBezTo>
                  <a:cubicBezTo>
                    <a:pt x="66" y="621"/>
                    <a:pt x="222" y="745"/>
                    <a:pt x="406" y="745"/>
                  </a:cubicBezTo>
                  <a:cubicBezTo>
                    <a:pt x="429" y="745"/>
                    <a:pt x="453" y="743"/>
                    <a:pt x="476" y="739"/>
                  </a:cubicBezTo>
                  <a:cubicBezTo>
                    <a:pt x="679" y="691"/>
                    <a:pt x="810" y="501"/>
                    <a:pt x="774" y="287"/>
                  </a:cubicBezTo>
                  <a:cubicBezTo>
                    <a:pt x="750" y="179"/>
                    <a:pt x="679" y="108"/>
                    <a:pt x="607" y="49"/>
                  </a:cubicBezTo>
                  <a:cubicBezTo>
                    <a:pt x="548" y="25"/>
                    <a:pt x="476" y="1"/>
                    <a:pt x="38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5"/>
            <p:cNvSpPr/>
            <p:nvPr/>
          </p:nvSpPr>
          <p:spPr>
            <a:xfrm>
              <a:off x="3903450" y="3823400"/>
              <a:ext cx="11625" cy="11450"/>
            </a:xfrm>
            <a:custGeom>
              <a:avLst/>
              <a:gdLst/>
              <a:ahLst/>
              <a:cxnLst/>
              <a:rect l="l" t="t" r="r" b="b"/>
              <a:pathLst>
                <a:path w="465" h="458" extrusionOk="0">
                  <a:moveTo>
                    <a:pt x="223" y="1"/>
                  </a:moveTo>
                  <a:cubicBezTo>
                    <a:pt x="208" y="1"/>
                    <a:pt x="193" y="2"/>
                    <a:pt x="179" y="5"/>
                  </a:cubicBezTo>
                  <a:cubicBezTo>
                    <a:pt x="143" y="5"/>
                    <a:pt x="132" y="29"/>
                    <a:pt x="120" y="41"/>
                  </a:cubicBezTo>
                  <a:cubicBezTo>
                    <a:pt x="72" y="65"/>
                    <a:pt x="24" y="112"/>
                    <a:pt x="12" y="160"/>
                  </a:cubicBezTo>
                  <a:cubicBezTo>
                    <a:pt x="1" y="184"/>
                    <a:pt x="1" y="231"/>
                    <a:pt x="1" y="279"/>
                  </a:cubicBezTo>
                  <a:cubicBezTo>
                    <a:pt x="1" y="303"/>
                    <a:pt x="12" y="339"/>
                    <a:pt x="36" y="362"/>
                  </a:cubicBezTo>
                  <a:cubicBezTo>
                    <a:pt x="84" y="422"/>
                    <a:pt x="155" y="458"/>
                    <a:pt x="239" y="458"/>
                  </a:cubicBezTo>
                  <a:lnTo>
                    <a:pt x="263" y="458"/>
                  </a:lnTo>
                  <a:cubicBezTo>
                    <a:pt x="310" y="446"/>
                    <a:pt x="358" y="422"/>
                    <a:pt x="382" y="386"/>
                  </a:cubicBezTo>
                  <a:cubicBezTo>
                    <a:pt x="429" y="327"/>
                    <a:pt x="465" y="267"/>
                    <a:pt x="441" y="184"/>
                  </a:cubicBezTo>
                  <a:cubicBezTo>
                    <a:pt x="441" y="172"/>
                    <a:pt x="429" y="148"/>
                    <a:pt x="417" y="124"/>
                  </a:cubicBezTo>
                  <a:cubicBezTo>
                    <a:pt x="405" y="100"/>
                    <a:pt x="382" y="89"/>
                    <a:pt x="358" y="53"/>
                  </a:cubicBezTo>
                  <a:cubicBezTo>
                    <a:pt x="321" y="16"/>
                    <a:pt x="271" y="1"/>
                    <a:pt x="22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8" name="Google Shape;418;p5"/>
          <p:cNvGrpSpPr/>
          <p:nvPr/>
        </p:nvGrpSpPr>
        <p:grpSpPr>
          <a:xfrm rot="10800000" flipH="1">
            <a:off x="-5825" y="2616294"/>
            <a:ext cx="1451646" cy="2527204"/>
            <a:chOff x="1083450" y="1318750"/>
            <a:chExt cx="624525" cy="1087250"/>
          </a:xfrm>
        </p:grpSpPr>
        <p:sp>
          <p:nvSpPr>
            <p:cNvPr id="419" name="Google Shape;419;p5"/>
            <p:cNvSpPr/>
            <p:nvPr/>
          </p:nvSpPr>
          <p:spPr>
            <a:xfrm>
              <a:off x="1083450" y="2340600"/>
              <a:ext cx="215525" cy="50325"/>
            </a:xfrm>
            <a:custGeom>
              <a:avLst/>
              <a:gdLst/>
              <a:ahLst/>
              <a:cxnLst/>
              <a:rect l="l" t="t" r="r" b="b"/>
              <a:pathLst>
                <a:path w="8621" h="2013" extrusionOk="0">
                  <a:moveTo>
                    <a:pt x="1" y="0"/>
                  </a:moveTo>
                  <a:lnTo>
                    <a:pt x="1" y="286"/>
                  </a:lnTo>
                  <a:lnTo>
                    <a:pt x="8561" y="2012"/>
                  </a:lnTo>
                  <a:cubicBezTo>
                    <a:pt x="8561" y="1917"/>
                    <a:pt x="8573" y="1834"/>
                    <a:pt x="8621" y="1739"/>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5"/>
            <p:cNvSpPr/>
            <p:nvPr/>
          </p:nvSpPr>
          <p:spPr>
            <a:xfrm>
              <a:off x="1083450" y="2130450"/>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5"/>
            <p:cNvSpPr/>
            <p:nvPr/>
          </p:nvSpPr>
          <p:spPr>
            <a:xfrm>
              <a:off x="1083450" y="1806900"/>
              <a:ext cx="20275" cy="7475"/>
            </a:xfrm>
            <a:custGeom>
              <a:avLst/>
              <a:gdLst/>
              <a:ahLst/>
              <a:cxnLst/>
              <a:rect l="l" t="t" r="r" b="b"/>
              <a:pathLst>
                <a:path w="811" h="299" extrusionOk="0">
                  <a:moveTo>
                    <a:pt x="703" y="0"/>
                  </a:moveTo>
                  <a:lnTo>
                    <a:pt x="1" y="24"/>
                  </a:lnTo>
                  <a:lnTo>
                    <a:pt x="1" y="298"/>
                  </a:lnTo>
                  <a:lnTo>
                    <a:pt x="810" y="274"/>
                  </a:lnTo>
                  <a:lnTo>
                    <a:pt x="7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5"/>
            <p:cNvSpPr/>
            <p:nvPr/>
          </p:nvSpPr>
          <p:spPr>
            <a:xfrm>
              <a:off x="1108150" y="1802425"/>
              <a:ext cx="180125" cy="11350"/>
            </a:xfrm>
            <a:custGeom>
              <a:avLst/>
              <a:gdLst/>
              <a:ahLst/>
              <a:cxnLst/>
              <a:rect l="l" t="t" r="r" b="b"/>
              <a:pathLst>
                <a:path w="7205" h="454" extrusionOk="0">
                  <a:moveTo>
                    <a:pt x="7204" y="1"/>
                  </a:moveTo>
                  <a:lnTo>
                    <a:pt x="1" y="179"/>
                  </a:lnTo>
                  <a:lnTo>
                    <a:pt x="96" y="453"/>
                  </a:lnTo>
                  <a:lnTo>
                    <a:pt x="7204" y="275"/>
                  </a:lnTo>
                  <a:cubicBezTo>
                    <a:pt x="7180" y="179"/>
                    <a:pt x="7180" y="96"/>
                    <a:pt x="720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5"/>
            <p:cNvSpPr/>
            <p:nvPr/>
          </p:nvSpPr>
          <p:spPr>
            <a:xfrm>
              <a:off x="1194475" y="2040550"/>
              <a:ext cx="2425" cy="3600"/>
            </a:xfrm>
            <a:custGeom>
              <a:avLst/>
              <a:gdLst/>
              <a:ahLst/>
              <a:cxnLst/>
              <a:rect l="l" t="t" r="r" b="b"/>
              <a:pathLst>
                <a:path w="97" h="144" extrusionOk="0">
                  <a:moveTo>
                    <a:pt x="84" y="1"/>
                  </a:moveTo>
                  <a:lnTo>
                    <a:pt x="1" y="48"/>
                  </a:lnTo>
                  <a:lnTo>
                    <a:pt x="25" y="144"/>
                  </a:lnTo>
                  <a:cubicBezTo>
                    <a:pt x="72" y="108"/>
                    <a:pt x="96" y="48"/>
                    <a:pt x="8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5"/>
            <p:cNvSpPr/>
            <p:nvPr/>
          </p:nvSpPr>
          <p:spPr>
            <a:xfrm>
              <a:off x="1083450" y="1741425"/>
              <a:ext cx="98250" cy="261650"/>
            </a:xfrm>
            <a:custGeom>
              <a:avLst/>
              <a:gdLst/>
              <a:ahLst/>
              <a:cxnLst/>
              <a:rect l="l" t="t" r="r" b="b"/>
              <a:pathLst>
                <a:path w="3930" h="10466" extrusionOk="0">
                  <a:moveTo>
                    <a:pt x="1" y="0"/>
                  </a:moveTo>
                  <a:lnTo>
                    <a:pt x="1" y="774"/>
                  </a:lnTo>
                  <a:lnTo>
                    <a:pt x="703" y="2619"/>
                  </a:lnTo>
                  <a:lnTo>
                    <a:pt x="810" y="2893"/>
                  </a:lnTo>
                  <a:lnTo>
                    <a:pt x="3668" y="10466"/>
                  </a:lnTo>
                  <a:cubicBezTo>
                    <a:pt x="3751" y="10418"/>
                    <a:pt x="3835" y="10394"/>
                    <a:pt x="3930" y="10394"/>
                  </a:cubicBezTo>
                  <a:lnTo>
                    <a:pt x="1084" y="2893"/>
                  </a:lnTo>
                  <a:lnTo>
                    <a:pt x="989" y="2619"/>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5"/>
            <p:cNvSpPr/>
            <p:nvPr/>
          </p:nvSpPr>
          <p:spPr>
            <a:xfrm>
              <a:off x="1113525" y="2178975"/>
              <a:ext cx="193200" cy="201825"/>
            </a:xfrm>
            <a:custGeom>
              <a:avLst/>
              <a:gdLst/>
              <a:ahLst/>
              <a:cxnLst/>
              <a:rect l="l" t="t" r="r" b="b"/>
              <a:pathLst>
                <a:path w="7728" h="8073" extrusionOk="0">
                  <a:moveTo>
                    <a:pt x="203" y="0"/>
                  </a:moveTo>
                  <a:cubicBezTo>
                    <a:pt x="143" y="84"/>
                    <a:pt x="84" y="131"/>
                    <a:pt x="0" y="179"/>
                  </a:cubicBezTo>
                  <a:lnTo>
                    <a:pt x="7501" y="8073"/>
                  </a:lnTo>
                  <a:cubicBezTo>
                    <a:pt x="7549" y="8013"/>
                    <a:pt x="7608" y="7954"/>
                    <a:pt x="7704" y="7918"/>
                  </a:cubicBezTo>
                  <a:cubicBezTo>
                    <a:pt x="7716" y="7918"/>
                    <a:pt x="7716" y="7918"/>
                    <a:pt x="7727" y="7906"/>
                  </a:cubicBez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5"/>
            <p:cNvSpPr/>
            <p:nvPr/>
          </p:nvSpPr>
          <p:spPr>
            <a:xfrm>
              <a:off x="1187625" y="2041750"/>
              <a:ext cx="121175" cy="334600"/>
            </a:xfrm>
            <a:custGeom>
              <a:avLst/>
              <a:gdLst/>
              <a:ahLst/>
              <a:cxnLst/>
              <a:rect l="l" t="t" r="r" b="b"/>
              <a:pathLst>
                <a:path w="4847" h="13384" extrusionOk="0">
                  <a:moveTo>
                    <a:pt x="275" y="0"/>
                  </a:moveTo>
                  <a:lnTo>
                    <a:pt x="275" y="0"/>
                  </a:lnTo>
                  <a:cubicBezTo>
                    <a:pt x="180" y="48"/>
                    <a:pt x="96" y="72"/>
                    <a:pt x="1" y="72"/>
                  </a:cubicBezTo>
                  <a:lnTo>
                    <a:pt x="4752" y="13383"/>
                  </a:lnTo>
                  <a:cubicBezTo>
                    <a:pt x="4775" y="13371"/>
                    <a:pt x="4823" y="13347"/>
                    <a:pt x="4847" y="13335"/>
                  </a:cubicBezTo>
                  <a:lnTo>
                    <a:pt x="4835" y="12847"/>
                  </a:lnTo>
                  <a:lnTo>
                    <a:pt x="263" y="72"/>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5"/>
            <p:cNvSpPr/>
            <p:nvPr/>
          </p:nvSpPr>
          <p:spPr>
            <a:xfrm>
              <a:off x="1188525" y="1816725"/>
              <a:ext cx="109275" cy="186650"/>
            </a:xfrm>
            <a:custGeom>
              <a:avLst/>
              <a:gdLst/>
              <a:ahLst/>
              <a:cxnLst/>
              <a:rect l="l" t="t" r="r" b="b"/>
              <a:pathLst>
                <a:path w="4371" h="7466" extrusionOk="0">
                  <a:moveTo>
                    <a:pt x="4144" y="0"/>
                  </a:moveTo>
                  <a:lnTo>
                    <a:pt x="1" y="7382"/>
                  </a:lnTo>
                  <a:cubicBezTo>
                    <a:pt x="84" y="7394"/>
                    <a:pt x="179" y="7430"/>
                    <a:pt x="251" y="7466"/>
                  </a:cubicBezTo>
                  <a:lnTo>
                    <a:pt x="4370" y="143"/>
                  </a:lnTo>
                  <a:cubicBezTo>
                    <a:pt x="4287" y="119"/>
                    <a:pt x="4204" y="72"/>
                    <a:pt x="414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5"/>
            <p:cNvSpPr/>
            <p:nvPr/>
          </p:nvSpPr>
          <p:spPr>
            <a:xfrm>
              <a:off x="1113225" y="2036700"/>
              <a:ext cx="60750" cy="102100"/>
            </a:xfrm>
            <a:custGeom>
              <a:avLst/>
              <a:gdLst/>
              <a:ahLst/>
              <a:cxnLst/>
              <a:rect l="l" t="t" r="r" b="b"/>
              <a:pathLst>
                <a:path w="2430" h="4084" extrusionOk="0">
                  <a:moveTo>
                    <a:pt x="2215" y="0"/>
                  </a:moveTo>
                  <a:lnTo>
                    <a:pt x="0" y="3893"/>
                  </a:lnTo>
                  <a:cubicBezTo>
                    <a:pt x="72" y="3953"/>
                    <a:pt x="155" y="4012"/>
                    <a:pt x="215" y="4084"/>
                  </a:cubicBezTo>
                  <a:lnTo>
                    <a:pt x="2429" y="179"/>
                  </a:lnTo>
                  <a:cubicBezTo>
                    <a:pt x="2358" y="131"/>
                    <a:pt x="2274" y="72"/>
                    <a:pt x="22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5"/>
            <p:cNvSpPr/>
            <p:nvPr/>
          </p:nvSpPr>
          <p:spPr>
            <a:xfrm>
              <a:off x="1299250" y="1820900"/>
              <a:ext cx="16700" cy="554550"/>
            </a:xfrm>
            <a:custGeom>
              <a:avLst/>
              <a:gdLst/>
              <a:ahLst/>
              <a:cxnLst/>
              <a:rect l="l" t="t" r="r" b="b"/>
              <a:pathLst>
                <a:path w="668" h="22182" extrusionOk="0">
                  <a:moveTo>
                    <a:pt x="1" y="0"/>
                  </a:moveTo>
                  <a:lnTo>
                    <a:pt x="394" y="21693"/>
                  </a:lnTo>
                  <a:lnTo>
                    <a:pt x="406" y="22181"/>
                  </a:lnTo>
                  <a:cubicBezTo>
                    <a:pt x="447" y="22175"/>
                    <a:pt x="492" y="22172"/>
                    <a:pt x="537" y="22172"/>
                  </a:cubicBezTo>
                  <a:cubicBezTo>
                    <a:pt x="581" y="22172"/>
                    <a:pt x="626" y="22175"/>
                    <a:pt x="668" y="22181"/>
                  </a:cubicBezTo>
                  <a:lnTo>
                    <a:pt x="275" y="12"/>
                  </a:lnTo>
                  <a:cubicBezTo>
                    <a:pt x="235" y="17"/>
                    <a:pt x="198" y="20"/>
                    <a:pt x="161" y="20"/>
                  </a:cubicBezTo>
                  <a:cubicBezTo>
                    <a:pt x="108" y="20"/>
                    <a:pt x="57" y="14"/>
                    <a:pt x="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5"/>
            <p:cNvSpPr/>
            <p:nvPr/>
          </p:nvSpPr>
          <p:spPr>
            <a:xfrm>
              <a:off x="1293600" y="1501500"/>
              <a:ext cx="11925" cy="289650"/>
            </a:xfrm>
            <a:custGeom>
              <a:avLst/>
              <a:gdLst/>
              <a:ahLst/>
              <a:cxnLst/>
              <a:rect l="l" t="t" r="r" b="b"/>
              <a:pathLst>
                <a:path w="477" h="11586" extrusionOk="0">
                  <a:moveTo>
                    <a:pt x="1" y="1"/>
                  </a:moveTo>
                  <a:lnTo>
                    <a:pt x="215" y="11585"/>
                  </a:lnTo>
                  <a:cubicBezTo>
                    <a:pt x="268" y="11563"/>
                    <a:pt x="325" y="11555"/>
                    <a:pt x="382" y="11555"/>
                  </a:cubicBezTo>
                  <a:cubicBezTo>
                    <a:pt x="414" y="11555"/>
                    <a:pt x="446" y="11557"/>
                    <a:pt x="477" y="11562"/>
                  </a:cubicBezTo>
                  <a:lnTo>
                    <a:pt x="274" y="36"/>
                  </a:lnTo>
                  <a:cubicBezTo>
                    <a:pt x="239" y="36"/>
                    <a:pt x="215" y="48"/>
                    <a:pt x="179" y="48"/>
                  </a:cubicBezTo>
                  <a:cubicBezTo>
                    <a:pt x="120" y="36"/>
                    <a:pt x="60" y="36"/>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5"/>
            <p:cNvSpPr/>
            <p:nvPr/>
          </p:nvSpPr>
          <p:spPr>
            <a:xfrm>
              <a:off x="1418325" y="1523825"/>
              <a:ext cx="47050" cy="166425"/>
            </a:xfrm>
            <a:custGeom>
              <a:avLst/>
              <a:gdLst/>
              <a:ahLst/>
              <a:cxnLst/>
              <a:rect l="l" t="t" r="r" b="b"/>
              <a:pathLst>
                <a:path w="1882" h="6657" extrusionOk="0">
                  <a:moveTo>
                    <a:pt x="250" y="1"/>
                  </a:moveTo>
                  <a:cubicBezTo>
                    <a:pt x="238" y="1"/>
                    <a:pt x="227" y="13"/>
                    <a:pt x="227" y="13"/>
                  </a:cubicBezTo>
                  <a:cubicBezTo>
                    <a:pt x="155" y="48"/>
                    <a:pt x="72" y="72"/>
                    <a:pt x="0" y="72"/>
                  </a:cubicBezTo>
                  <a:lnTo>
                    <a:pt x="1608" y="6656"/>
                  </a:lnTo>
                  <a:cubicBezTo>
                    <a:pt x="1703" y="6621"/>
                    <a:pt x="1786" y="6597"/>
                    <a:pt x="1881" y="6597"/>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5"/>
            <p:cNvSpPr/>
            <p:nvPr/>
          </p:nvSpPr>
          <p:spPr>
            <a:xfrm>
              <a:off x="1083450" y="1458350"/>
              <a:ext cx="203625" cy="33050"/>
            </a:xfrm>
            <a:custGeom>
              <a:avLst/>
              <a:gdLst/>
              <a:ahLst/>
              <a:cxnLst/>
              <a:rect l="l" t="t" r="r" b="b"/>
              <a:pathLst>
                <a:path w="8145" h="1322" extrusionOk="0">
                  <a:moveTo>
                    <a:pt x="1" y="0"/>
                  </a:moveTo>
                  <a:lnTo>
                    <a:pt x="1" y="286"/>
                  </a:lnTo>
                  <a:lnTo>
                    <a:pt x="8097" y="1322"/>
                  </a:lnTo>
                  <a:lnTo>
                    <a:pt x="8097" y="1298"/>
                  </a:lnTo>
                  <a:cubicBezTo>
                    <a:pt x="8085" y="1191"/>
                    <a:pt x="8109" y="1108"/>
                    <a:pt x="8145" y="1048"/>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5"/>
            <p:cNvSpPr/>
            <p:nvPr/>
          </p:nvSpPr>
          <p:spPr>
            <a:xfrm>
              <a:off x="1291825" y="1342550"/>
              <a:ext cx="8050" cy="136050"/>
            </a:xfrm>
            <a:custGeom>
              <a:avLst/>
              <a:gdLst/>
              <a:ahLst/>
              <a:cxnLst/>
              <a:rect l="l" t="t" r="r" b="b"/>
              <a:pathLst>
                <a:path w="322" h="5442" extrusionOk="0">
                  <a:moveTo>
                    <a:pt x="0" y="1"/>
                  </a:moveTo>
                  <a:lnTo>
                    <a:pt x="60" y="5442"/>
                  </a:lnTo>
                  <a:cubicBezTo>
                    <a:pt x="119" y="5406"/>
                    <a:pt x="179" y="5406"/>
                    <a:pt x="238" y="5406"/>
                  </a:cubicBezTo>
                  <a:cubicBezTo>
                    <a:pt x="274" y="5406"/>
                    <a:pt x="298" y="5406"/>
                    <a:pt x="322" y="5418"/>
                  </a:cubicBezTo>
                  <a:lnTo>
                    <a:pt x="274" y="96"/>
                  </a:lnTo>
                  <a:cubicBezTo>
                    <a:pt x="179" y="72"/>
                    <a:pt x="72" y="48"/>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5"/>
            <p:cNvSpPr/>
            <p:nvPr/>
          </p:nvSpPr>
          <p:spPr>
            <a:xfrm>
              <a:off x="1688000" y="1544675"/>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5"/>
            <p:cNvSpPr/>
            <p:nvPr/>
          </p:nvSpPr>
          <p:spPr>
            <a:xfrm>
              <a:off x="1309675" y="1487525"/>
              <a:ext cx="94675" cy="19650"/>
            </a:xfrm>
            <a:custGeom>
              <a:avLst/>
              <a:gdLst/>
              <a:ahLst/>
              <a:cxnLst/>
              <a:rect l="l" t="t" r="r" b="b"/>
              <a:pathLst>
                <a:path w="3787" h="786" extrusionOk="0">
                  <a:moveTo>
                    <a:pt x="12" y="0"/>
                  </a:moveTo>
                  <a:cubicBezTo>
                    <a:pt x="36" y="24"/>
                    <a:pt x="36" y="72"/>
                    <a:pt x="36" y="95"/>
                  </a:cubicBezTo>
                  <a:cubicBezTo>
                    <a:pt x="36" y="155"/>
                    <a:pt x="12" y="214"/>
                    <a:pt x="1" y="262"/>
                  </a:cubicBezTo>
                  <a:lnTo>
                    <a:pt x="3668" y="786"/>
                  </a:lnTo>
                  <a:cubicBezTo>
                    <a:pt x="3680" y="691"/>
                    <a:pt x="3727" y="607"/>
                    <a:pt x="3787" y="536"/>
                  </a:cubicBez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5"/>
            <p:cNvSpPr/>
            <p:nvPr/>
          </p:nvSpPr>
          <p:spPr>
            <a:xfrm>
              <a:off x="1687700" y="15458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5"/>
            <p:cNvSpPr/>
            <p:nvPr/>
          </p:nvSpPr>
          <p:spPr>
            <a:xfrm>
              <a:off x="1430825" y="1504475"/>
              <a:ext cx="247675" cy="41700"/>
            </a:xfrm>
            <a:custGeom>
              <a:avLst/>
              <a:gdLst/>
              <a:ahLst/>
              <a:cxnLst/>
              <a:rect l="l" t="t" r="r" b="b"/>
              <a:pathLst>
                <a:path w="9907" h="1668" extrusionOk="0">
                  <a:moveTo>
                    <a:pt x="0" y="1"/>
                  </a:moveTo>
                  <a:lnTo>
                    <a:pt x="0" y="1"/>
                  </a:lnTo>
                  <a:cubicBezTo>
                    <a:pt x="48" y="108"/>
                    <a:pt x="72" y="191"/>
                    <a:pt x="48" y="287"/>
                  </a:cubicBezTo>
                  <a:lnTo>
                    <a:pt x="9799" y="1668"/>
                  </a:lnTo>
                  <a:lnTo>
                    <a:pt x="9906" y="1596"/>
                  </a:lnTo>
                  <a:lnTo>
                    <a:pt x="9478" y="1346"/>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5"/>
            <p:cNvSpPr/>
            <p:nvPr/>
          </p:nvSpPr>
          <p:spPr>
            <a:xfrm>
              <a:off x="1687100" y="1546450"/>
              <a:ext cx="25" cy="625"/>
            </a:xfrm>
            <a:custGeom>
              <a:avLst/>
              <a:gdLst/>
              <a:ahLst/>
              <a:cxnLst/>
              <a:rect l="l" t="t" r="r" b="b"/>
              <a:pathLst>
                <a:path w="1" h="25" extrusionOk="0">
                  <a:moveTo>
                    <a:pt x="1" y="24"/>
                  </a:moveTo>
                  <a:lnTo>
                    <a:pt x="1" y="24"/>
                  </a:lnTo>
                  <a:cubicBezTo>
                    <a:pt x="1" y="1"/>
                    <a:pt x="1" y="24"/>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5"/>
            <p:cNvSpPr/>
            <p:nvPr/>
          </p:nvSpPr>
          <p:spPr>
            <a:xfrm>
              <a:off x="1687700" y="15455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5"/>
            <p:cNvSpPr/>
            <p:nvPr/>
          </p:nvSpPr>
          <p:spPr>
            <a:xfrm>
              <a:off x="1476075" y="1544675"/>
              <a:ext cx="211050" cy="154800"/>
            </a:xfrm>
            <a:custGeom>
              <a:avLst/>
              <a:gdLst/>
              <a:ahLst/>
              <a:cxnLst/>
              <a:rect l="l" t="t" r="r" b="b"/>
              <a:pathLst>
                <a:path w="8442" h="6192" extrusionOk="0">
                  <a:moveTo>
                    <a:pt x="8096" y="0"/>
                  </a:moveTo>
                  <a:lnTo>
                    <a:pt x="7989" y="72"/>
                  </a:lnTo>
                  <a:lnTo>
                    <a:pt x="0" y="5965"/>
                  </a:lnTo>
                  <a:cubicBezTo>
                    <a:pt x="60" y="6025"/>
                    <a:pt x="119" y="6084"/>
                    <a:pt x="143" y="6179"/>
                  </a:cubicBezTo>
                  <a:cubicBezTo>
                    <a:pt x="143" y="6179"/>
                    <a:pt x="143" y="6191"/>
                    <a:pt x="155" y="6191"/>
                  </a:cubicBezTo>
                  <a:lnTo>
                    <a:pt x="8442" y="95"/>
                  </a:lnTo>
                  <a:lnTo>
                    <a:pt x="8442" y="95"/>
                  </a:lnTo>
                  <a:cubicBezTo>
                    <a:pt x="8418" y="107"/>
                    <a:pt x="8418" y="107"/>
                    <a:pt x="8406" y="107"/>
                  </a:cubicBezTo>
                  <a:lnTo>
                    <a:pt x="8394" y="107"/>
                  </a:lnTo>
                  <a:cubicBezTo>
                    <a:pt x="8370" y="107"/>
                    <a:pt x="8358" y="119"/>
                    <a:pt x="8346" y="119"/>
                  </a:cubicBezTo>
                  <a:lnTo>
                    <a:pt x="8299" y="119"/>
                  </a:lnTo>
                  <a:cubicBezTo>
                    <a:pt x="8287" y="119"/>
                    <a:pt x="8287" y="119"/>
                    <a:pt x="8275" y="107"/>
                  </a:cubicBezTo>
                  <a:lnTo>
                    <a:pt x="809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5"/>
            <p:cNvSpPr/>
            <p:nvPr/>
          </p:nvSpPr>
          <p:spPr>
            <a:xfrm>
              <a:off x="1688000" y="1544675"/>
              <a:ext cx="25" cy="325"/>
            </a:xfrm>
            <a:custGeom>
              <a:avLst/>
              <a:gdLst/>
              <a:ahLst/>
              <a:cxnLst/>
              <a:rect l="l" t="t" r="r" b="b"/>
              <a:pathLst>
                <a:path w="1" h="13" extrusionOk="0">
                  <a:moveTo>
                    <a:pt x="0" y="12"/>
                  </a:moveTo>
                  <a:cubicBezTo>
                    <a:pt x="0" y="12"/>
                    <a:pt x="0" y="0"/>
                    <a:pt x="0" y="12"/>
                  </a:cubicBezTo>
                  <a:cubicBezTo>
                    <a:pt x="0" y="0"/>
                    <a:pt x="0" y="0"/>
                    <a:pt x="0" y="12"/>
                  </a:cubicBezTo>
                  <a:cubicBezTo>
                    <a:pt x="0" y="0"/>
                    <a:pt x="0" y="0"/>
                    <a:pt x="0"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5"/>
            <p:cNvSpPr/>
            <p:nvPr/>
          </p:nvSpPr>
          <p:spPr>
            <a:xfrm>
              <a:off x="1681750" y="1319350"/>
              <a:ext cx="26225" cy="225050"/>
            </a:xfrm>
            <a:custGeom>
              <a:avLst/>
              <a:gdLst/>
              <a:ahLst/>
              <a:cxnLst/>
              <a:rect l="l" t="t" r="r" b="b"/>
              <a:pathLst>
                <a:path w="1049" h="9002" extrusionOk="0">
                  <a:moveTo>
                    <a:pt x="750" y="0"/>
                  </a:moveTo>
                  <a:lnTo>
                    <a:pt x="0" y="8763"/>
                  </a:lnTo>
                  <a:lnTo>
                    <a:pt x="191" y="8870"/>
                  </a:lnTo>
                  <a:cubicBezTo>
                    <a:pt x="238" y="8894"/>
                    <a:pt x="274" y="8942"/>
                    <a:pt x="274" y="9001"/>
                  </a:cubicBezTo>
                  <a:lnTo>
                    <a:pt x="104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5"/>
            <p:cNvSpPr/>
            <p:nvPr/>
          </p:nvSpPr>
          <p:spPr>
            <a:xfrm>
              <a:off x="1687100" y="1546450"/>
              <a:ext cx="25" cy="625"/>
            </a:xfrm>
            <a:custGeom>
              <a:avLst/>
              <a:gdLst/>
              <a:ahLst/>
              <a:cxnLst/>
              <a:rect l="l" t="t" r="r" b="b"/>
              <a:pathLst>
                <a:path w="1" h="25" extrusionOk="0">
                  <a:moveTo>
                    <a:pt x="1" y="24"/>
                  </a:moveTo>
                  <a:cubicBezTo>
                    <a:pt x="1" y="24"/>
                    <a:pt x="1" y="1"/>
                    <a:pt x="1" y="24"/>
                  </a:cubicBezTo>
                  <a:cubicBezTo>
                    <a:pt x="1" y="1"/>
                    <a:pt x="1" y="1"/>
                    <a:pt x="1" y="24"/>
                  </a:cubicBezTo>
                  <a:cubicBezTo>
                    <a:pt x="1" y="1"/>
                    <a:pt x="1" y="1"/>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5"/>
            <p:cNvSpPr/>
            <p:nvPr/>
          </p:nvSpPr>
          <p:spPr>
            <a:xfrm>
              <a:off x="1684125" y="1547650"/>
              <a:ext cx="625" cy="25"/>
            </a:xfrm>
            <a:custGeom>
              <a:avLst/>
              <a:gdLst/>
              <a:ahLst/>
              <a:cxnLst/>
              <a:rect l="l" t="t" r="r" b="b"/>
              <a:pathLst>
                <a:path w="25" h="1" extrusionOk="0">
                  <a:moveTo>
                    <a:pt x="24" y="0"/>
                  </a:moveTo>
                  <a:lnTo>
                    <a:pt x="1" y="0"/>
                  </a:lnTo>
                  <a:lnTo>
                    <a:pt x="24" y="0"/>
                  </a:lnTo>
                  <a:cubicBezTo>
                    <a:pt x="12" y="0"/>
                    <a:pt x="24" y="0"/>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5"/>
            <p:cNvSpPr/>
            <p:nvPr/>
          </p:nvSpPr>
          <p:spPr>
            <a:xfrm>
              <a:off x="1687700" y="1545550"/>
              <a:ext cx="25" cy="325"/>
            </a:xfrm>
            <a:custGeom>
              <a:avLst/>
              <a:gdLst/>
              <a:ahLst/>
              <a:cxnLst/>
              <a:rect l="l" t="t" r="r" b="b"/>
              <a:pathLst>
                <a:path w="1" h="13" extrusionOk="0">
                  <a:moveTo>
                    <a:pt x="0" y="13"/>
                  </a:moveTo>
                  <a:lnTo>
                    <a:pt x="0" y="13"/>
                  </a:lnTo>
                  <a:lnTo>
                    <a:pt x="0" y="13"/>
                  </a:lnTo>
                  <a:cubicBezTo>
                    <a:pt x="0" y="1"/>
                    <a:pt x="0" y="1"/>
                    <a:pt x="0"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5"/>
            <p:cNvSpPr/>
            <p:nvPr/>
          </p:nvSpPr>
          <p:spPr>
            <a:xfrm>
              <a:off x="1684725" y="1547650"/>
              <a:ext cx="25" cy="25"/>
            </a:xfrm>
            <a:custGeom>
              <a:avLst/>
              <a:gdLst/>
              <a:ahLst/>
              <a:cxnLst/>
              <a:rect l="l" t="t" r="r" b="b"/>
              <a:pathLst>
                <a:path w="1" h="1" extrusionOk="0">
                  <a:moveTo>
                    <a:pt x="0" y="0"/>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5"/>
            <p:cNvSpPr/>
            <p:nvPr/>
          </p:nvSpPr>
          <p:spPr>
            <a:xfrm>
              <a:off x="1323375" y="1333625"/>
              <a:ext cx="364650" cy="214350"/>
            </a:xfrm>
            <a:custGeom>
              <a:avLst/>
              <a:gdLst/>
              <a:ahLst/>
              <a:cxnLst/>
              <a:rect l="l" t="t" r="r" b="b"/>
              <a:pathLst>
                <a:path w="14586" h="8574" extrusionOk="0">
                  <a:moveTo>
                    <a:pt x="203" y="1"/>
                  </a:moveTo>
                  <a:cubicBezTo>
                    <a:pt x="143" y="84"/>
                    <a:pt x="84" y="155"/>
                    <a:pt x="0" y="215"/>
                  </a:cubicBezTo>
                  <a:lnTo>
                    <a:pt x="13752" y="8204"/>
                  </a:lnTo>
                  <a:lnTo>
                    <a:pt x="14192" y="8454"/>
                  </a:lnTo>
                  <a:lnTo>
                    <a:pt x="14371" y="8561"/>
                  </a:lnTo>
                  <a:cubicBezTo>
                    <a:pt x="14383" y="8561"/>
                    <a:pt x="14383" y="8573"/>
                    <a:pt x="14395" y="8573"/>
                  </a:cubicBezTo>
                  <a:lnTo>
                    <a:pt x="14442" y="8573"/>
                  </a:lnTo>
                  <a:cubicBezTo>
                    <a:pt x="14454" y="8573"/>
                    <a:pt x="14466" y="8573"/>
                    <a:pt x="14490" y="8561"/>
                  </a:cubicBezTo>
                  <a:lnTo>
                    <a:pt x="14502" y="8561"/>
                  </a:lnTo>
                  <a:cubicBezTo>
                    <a:pt x="14514" y="8561"/>
                    <a:pt x="14514" y="8549"/>
                    <a:pt x="14526" y="8549"/>
                  </a:cubicBezTo>
                  <a:cubicBezTo>
                    <a:pt x="14550" y="8537"/>
                    <a:pt x="14550" y="8537"/>
                    <a:pt x="14550" y="8514"/>
                  </a:cubicBezTo>
                  <a:lnTo>
                    <a:pt x="14550" y="8502"/>
                  </a:lnTo>
                  <a:lnTo>
                    <a:pt x="14550" y="8490"/>
                  </a:lnTo>
                  <a:lnTo>
                    <a:pt x="14550" y="8478"/>
                  </a:lnTo>
                  <a:cubicBezTo>
                    <a:pt x="14585" y="8383"/>
                    <a:pt x="14573" y="8335"/>
                    <a:pt x="14514" y="8311"/>
                  </a:cubicBezTo>
                  <a:lnTo>
                    <a:pt x="14323" y="8204"/>
                  </a:ln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5"/>
            <p:cNvSpPr/>
            <p:nvPr/>
          </p:nvSpPr>
          <p:spPr>
            <a:xfrm>
              <a:off x="1273950" y="1318750"/>
              <a:ext cx="60750" cy="26600"/>
            </a:xfrm>
            <a:custGeom>
              <a:avLst/>
              <a:gdLst/>
              <a:ahLst/>
              <a:cxnLst/>
              <a:rect l="l" t="t" r="r" b="b"/>
              <a:pathLst>
                <a:path w="2430" h="1064" extrusionOk="0">
                  <a:moveTo>
                    <a:pt x="1" y="0"/>
                  </a:moveTo>
                  <a:cubicBezTo>
                    <a:pt x="13" y="119"/>
                    <a:pt x="60" y="250"/>
                    <a:pt x="120" y="369"/>
                  </a:cubicBezTo>
                  <a:cubicBezTo>
                    <a:pt x="251" y="643"/>
                    <a:pt x="465" y="834"/>
                    <a:pt x="715" y="953"/>
                  </a:cubicBezTo>
                  <a:cubicBezTo>
                    <a:pt x="810" y="1000"/>
                    <a:pt x="894" y="1012"/>
                    <a:pt x="989" y="1048"/>
                  </a:cubicBezTo>
                  <a:cubicBezTo>
                    <a:pt x="1062" y="1058"/>
                    <a:pt x="1135" y="1063"/>
                    <a:pt x="1209" y="1063"/>
                  </a:cubicBezTo>
                  <a:cubicBezTo>
                    <a:pt x="1401" y="1063"/>
                    <a:pt x="1594" y="1027"/>
                    <a:pt x="1775" y="941"/>
                  </a:cubicBezTo>
                  <a:cubicBezTo>
                    <a:pt x="1858" y="893"/>
                    <a:pt x="1941" y="858"/>
                    <a:pt x="2001" y="786"/>
                  </a:cubicBezTo>
                  <a:cubicBezTo>
                    <a:pt x="2072" y="727"/>
                    <a:pt x="2132" y="655"/>
                    <a:pt x="2192" y="584"/>
                  </a:cubicBezTo>
                  <a:cubicBezTo>
                    <a:pt x="2322" y="417"/>
                    <a:pt x="2394" y="215"/>
                    <a:pt x="243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5"/>
            <p:cNvSpPr/>
            <p:nvPr/>
          </p:nvSpPr>
          <p:spPr>
            <a:xfrm>
              <a:off x="1159350" y="2001350"/>
              <a:ext cx="50050" cy="42850"/>
            </a:xfrm>
            <a:custGeom>
              <a:avLst/>
              <a:gdLst/>
              <a:ahLst/>
              <a:cxnLst/>
              <a:rect l="l" t="t" r="r" b="b"/>
              <a:pathLst>
                <a:path w="2002" h="1714" extrusionOk="0">
                  <a:moveTo>
                    <a:pt x="1013" y="0"/>
                  </a:moveTo>
                  <a:cubicBezTo>
                    <a:pt x="968" y="0"/>
                    <a:pt x="924" y="3"/>
                    <a:pt x="882" y="9"/>
                  </a:cubicBezTo>
                  <a:cubicBezTo>
                    <a:pt x="787" y="21"/>
                    <a:pt x="703" y="57"/>
                    <a:pt x="608" y="81"/>
                  </a:cubicBezTo>
                  <a:cubicBezTo>
                    <a:pt x="179" y="295"/>
                    <a:pt x="1" y="807"/>
                    <a:pt x="227" y="1247"/>
                  </a:cubicBezTo>
                  <a:cubicBezTo>
                    <a:pt x="251" y="1307"/>
                    <a:pt x="299" y="1366"/>
                    <a:pt x="346" y="1426"/>
                  </a:cubicBezTo>
                  <a:cubicBezTo>
                    <a:pt x="406" y="1497"/>
                    <a:pt x="477" y="1557"/>
                    <a:pt x="549" y="1605"/>
                  </a:cubicBezTo>
                  <a:cubicBezTo>
                    <a:pt x="709" y="1669"/>
                    <a:pt x="898" y="1714"/>
                    <a:pt x="1072" y="1714"/>
                  </a:cubicBezTo>
                  <a:cubicBezTo>
                    <a:pt x="1092" y="1714"/>
                    <a:pt x="1112" y="1713"/>
                    <a:pt x="1132" y="1712"/>
                  </a:cubicBezTo>
                  <a:cubicBezTo>
                    <a:pt x="1227" y="1688"/>
                    <a:pt x="1311" y="1664"/>
                    <a:pt x="1406" y="1628"/>
                  </a:cubicBezTo>
                  <a:lnTo>
                    <a:pt x="1489" y="1593"/>
                  </a:lnTo>
                  <a:cubicBezTo>
                    <a:pt x="1846" y="1343"/>
                    <a:pt x="2001" y="878"/>
                    <a:pt x="1787" y="473"/>
                  </a:cubicBezTo>
                  <a:cubicBezTo>
                    <a:pt x="1703" y="307"/>
                    <a:pt x="1561" y="176"/>
                    <a:pt x="1418" y="104"/>
                  </a:cubicBezTo>
                  <a:cubicBezTo>
                    <a:pt x="1322" y="57"/>
                    <a:pt x="1239" y="21"/>
                    <a:pt x="1144" y="9"/>
                  </a:cubicBezTo>
                  <a:cubicBezTo>
                    <a:pt x="1102" y="3"/>
                    <a:pt x="1058" y="0"/>
                    <a:pt x="101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5"/>
            <p:cNvSpPr/>
            <p:nvPr/>
          </p:nvSpPr>
          <p:spPr>
            <a:xfrm>
              <a:off x="1083450" y="2128475"/>
              <a:ext cx="44675" cy="61325"/>
            </a:xfrm>
            <a:custGeom>
              <a:avLst/>
              <a:gdLst/>
              <a:ahLst/>
              <a:cxnLst/>
              <a:rect l="l" t="t" r="r" b="b"/>
              <a:pathLst>
                <a:path w="1787" h="2453" extrusionOk="0">
                  <a:moveTo>
                    <a:pt x="465" y="1"/>
                  </a:moveTo>
                  <a:cubicBezTo>
                    <a:pt x="309" y="1"/>
                    <a:pt x="151" y="30"/>
                    <a:pt x="1" y="91"/>
                  </a:cubicBezTo>
                  <a:lnTo>
                    <a:pt x="1" y="2366"/>
                  </a:lnTo>
                  <a:cubicBezTo>
                    <a:pt x="148" y="2422"/>
                    <a:pt x="312" y="2452"/>
                    <a:pt x="479" y="2452"/>
                  </a:cubicBezTo>
                  <a:cubicBezTo>
                    <a:pt x="660" y="2452"/>
                    <a:pt x="845" y="2416"/>
                    <a:pt x="1013" y="2342"/>
                  </a:cubicBezTo>
                  <a:cubicBezTo>
                    <a:pt x="1072" y="2306"/>
                    <a:pt x="1144" y="2258"/>
                    <a:pt x="1203" y="2223"/>
                  </a:cubicBezTo>
                  <a:cubicBezTo>
                    <a:pt x="1263" y="2139"/>
                    <a:pt x="1346" y="2080"/>
                    <a:pt x="1406" y="2020"/>
                  </a:cubicBezTo>
                  <a:cubicBezTo>
                    <a:pt x="1715" y="1663"/>
                    <a:pt x="1787" y="1127"/>
                    <a:pt x="1560" y="687"/>
                  </a:cubicBezTo>
                  <a:cubicBezTo>
                    <a:pt x="1513" y="592"/>
                    <a:pt x="1465" y="508"/>
                    <a:pt x="1406" y="437"/>
                  </a:cubicBezTo>
                  <a:cubicBezTo>
                    <a:pt x="1346" y="353"/>
                    <a:pt x="1263" y="294"/>
                    <a:pt x="1191" y="234"/>
                  </a:cubicBezTo>
                  <a:cubicBezTo>
                    <a:pt x="989" y="84"/>
                    <a:pt x="730" y="1"/>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5"/>
            <p:cNvSpPr/>
            <p:nvPr/>
          </p:nvSpPr>
          <p:spPr>
            <a:xfrm>
              <a:off x="1288250" y="1790575"/>
              <a:ext cx="32175" cy="31125"/>
            </a:xfrm>
            <a:custGeom>
              <a:avLst/>
              <a:gdLst/>
              <a:ahLst/>
              <a:cxnLst/>
              <a:rect l="l" t="t" r="r" b="b"/>
              <a:pathLst>
                <a:path w="1287" h="1245" extrusionOk="0">
                  <a:moveTo>
                    <a:pt x="577" y="1"/>
                  </a:moveTo>
                  <a:cubicBezTo>
                    <a:pt x="530" y="1"/>
                    <a:pt x="477" y="14"/>
                    <a:pt x="429" y="34"/>
                  </a:cubicBezTo>
                  <a:lnTo>
                    <a:pt x="334" y="82"/>
                  </a:lnTo>
                  <a:cubicBezTo>
                    <a:pt x="167" y="165"/>
                    <a:pt x="60" y="320"/>
                    <a:pt x="12" y="499"/>
                  </a:cubicBezTo>
                  <a:cubicBezTo>
                    <a:pt x="0" y="582"/>
                    <a:pt x="0" y="677"/>
                    <a:pt x="12" y="761"/>
                  </a:cubicBezTo>
                  <a:lnTo>
                    <a:pt x="60" y="892"/>
                  </a:lnTo>
                  <a:cubicBezTo>
                    <a:pt x="84" y="951"/>
                    <a:pt x="119" y="999"/>
                    <a:pt x="155" y="1058"/>
                  </a:cubicBezTo>
                  <a:cubicBezTo>
                    <a:pt x="215" y="1130"/>
                    <a:pt x="310" y="1177"/>
                    <a:pt x="381" y="1213"/>
                  </a:cubicBezTo>
                  <a:cubicBezTo>
                    <a:pt x="393" y="1213"/>
                    <a:pt x="417" y="1225"/>
                    <a:pt x="429" y="1225"/>
                  </a:cubicBezTo>
                  <a:cubicBezTo>
                    <a:pt x="478" y="1239"/>
                    <a:pt x="531" y="1245"/>
                    <a:pt x="583" y="1245"/>
                  </a:cubicBezTo>
                  <a:cubicBezTo>
                    <a:pt x="620" y="1245"/>
                    <a:pt x="656" y="1242"/>
                    <a:pt x="691" y="1237"/>
                  </a:cubicBezTo>
                  <a:cubicBezTo>
                    <a:pt x="750" y="1225"/>
                    <a:pt x="798" y="1213"/>
                    <a:pt x="858" y="1177"/>
                  </a:cubicBezTo>
                  <a:cubicBezTo>
                    <a:pt x="1167" y="1034"/>
                    <a:pt x="1286" y="653"/>
                    <a:pt x="1131" y="356"/>
                  </a:cubicBezTo>
                  <a:cubicBezTo>
                    <a:pt x="1036" y="165"/>
                    <a:pt x="858" y="46"/>
                    <a:pt x="667" y="22"/>
                  </a:cubicBezTo>
                  <a:cubicBezTo>
                    <a:pt x="642" y="7"/>
                    <a:pt x="611" y="1"/>
                    <a:pt x="57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5"/>
            <p:cNvSpPr/>
            <p:nvPr/>
          </p:nvSpPr>
          <p:spPr>
            <a:xfrm>
              <a:off x="1297475" y="2375200"/>
              <a:ext cx="32775" cy="30800"/>
            </a:xfrm>
            <a:custGeom>
              <a:avLst/>
              <a:gdLst/>
              <a:ahLst/>
              <a:cxnLst/>
              <a:rect l="l" t="t" r="r" b="b"/>
              <a:pathLst>
                <a:path w="1311" h="1232" extrusionOk="0">
                  <a:moveTo>
                    <a:pt x="608" y="0"/>
                  </a:moveTo>
                  <a:cubicBezTo>
                    <a:pt x="563" y="0"/>
                    <a:pt x="518" y="3"/>
                    <a:pt x="477" y="9"/>
                  </a:cubicBezTo>
                  <a:cubicBezTo>
                    <a:pt x="429" y="33"/>
                    <a:pt x="393" y="33"/>
                    <a:pt x="369" y="57"/>
                  </a:cubicBezTo>
                  <a:cubicBezTo>
                    <a:pt x="358" y="57"/>
                    <a:pt x="358" y="57"/>
                    <a:pt x="346" y="69"/>
                  </a:cubicBezTo>
                  <a:cubicBezTo>
                    <a:pt x="262" y="117"/>
                    <a:pt x="191" y="164"/>
                    <a:pt x="143" y="224"/>
                  </a:cubicBezTo>
                  <a:lnTo>
                    <a:pt x="60" y="355"/>
                  </a:lnTo>
                  <a:cubicBezTo>
                    <a:pt x="12" y="450"/>
                    <a:pt x="0" y="533"/>
                    <a:pt x="0" y="628"/>
                  </a:cubicBezTo>
                  <a:cubicBezTo>
                    <a:pt x="0" y="712"/>
                    <a:pt x="12" y="807"/>
                    <a:pt x="60" y="890"/>
                  </a:cubicBezTo>
                  <a:cubicBezTo>
                    <a:pt x="160" y="1108"/>
                    <a:pt x="373" y="1232"/>
                    <a:pt x="594" y="1232"/>
                  </a:cubicBezTo>
                  <a:cubicBezTo>
                    <a:pt x="687" y="1232"/>
                    <a:pt x="781" y="1210"/>
                    <a:pt x="870" y="1164"/>
                  </a:cubicBezTo>
                  <a:cubicBezTo>
                    <a:pt x="1191" y="1009"/>
                    <a:pt x="1310" y="640"/>
                    <a:pt x="1143" y="343"/>
                  </a:cubicBezTo>
                  <a:cubicBezTo>
                    <a:pt x="1048" y="164"/>
                    <a:pt x="905" y="57"/>
                    <a:pt x="739" y="9"/>
                  </a:cubicBezTo>
                  <a:cubicBezTo>
                    <a:pt x="697" y="3"/>
                    <a:pt x="652"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5"/>
            <p:cNvSpPr/>
            <p:nvPr/>
          </p:nvSpPr>
          <p:spPr>
            <a:xfrm>
              <a:off x="1445100" y="1689025"/>
              <a:ext cx="39025" cy="34575"/>
            </a:xfrm>
            <a:custGeom>
              <a:avLst/>
              <a:gdLst/>
              <a:ahLst/>
              <a:cxnLst/>
              <a:rect l="l" t="t" r="r" b="b"/>
              <a:pathLst>
                <a:path w="1561" h="1383" extrusionOk="0">
                  <a:moveTo>
                    <a:pt x="787" y="1"/>
                  </a:moveTo>
                  <a:cubicBezTo>
                    <a:pt x="703" y="1"/>
                    <a:pt x="608" y="13"/>
                    <a:pt x="525" y="60"/>
                  </a:cubicBezTo>
                  <a:cubicBezTo>
                    <a:pt x="501" y="60"/>
                    <a:pt x="489" y="72"/>
                    <a:pt x="477" y="72"/>
                  </a:cubicBezTo>
                  <a:cubicBezTo>
                    <a:pt x="132" y="239"/>
                    <a:pt x="1" y="655"/>
                    <a:pt x="168" y="1001"/>
                  </a:cubicBezTo>
                  <a:cubicBezTo>
                    <a:pt x="277" y="1245"/>
                    <a:pt x="530" y="1382"/>
                    <a:pt x="782" y="1382"/>
                  </a:cubicBezTo>
                  <a:cubicBezTo>
                    <a:pt x="886" y="1382"/>
                    <a:pt x="990" y="1359"/>
                    <a:pt x="1084" y="1310"/>
                  </a:cubicBezTo>
                  <a:cubicBezTo>
                    <a:pt x="1430" y="1144"/>
                    <a:pt x="1561" y="727"/>
                    <a:pt x="1394" y="405"/>
                  </a:cubicBezTo>
                  <a:cubicBezTo>
                    <a:pt x="1394" y="405"/>
                    <a:pt x="1394" y="394"/>
                    <a:pt x="1382" y="394"/>
                  </a:cubicBezTo>
                  <a:cubicBezTo>
                    <a:pt x="1358" y="310"/>
                    <a:pt x="1311" y="239"/>
                    <a:pt x="1251" y="179"/>
                  </a:cubicBezTo>
                  <a:cubicBezTo>
                    <a:pt x="1132" y="60"/>
                    <a:pt x="953" y="1"/>
                    <a:pt x="7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5"/>
            <p:cNvSpPr/>
            <p:nvPr/>
          </p:nvSpPr>
          <p:spPr>
            <a:xfrm>
              <a:off x="1285875" y="1477700"/>
              <a:ext cx="24725" cy="24425"/>
            </a:xfrm>
            <a:custGeom>
              <a:avLst/>
              <a:gdLst/>
              <a:ahLst/>
              <a:cxnLst/>
              <a:rect l="l" t="t" r="r" b="b"/>
              <a:pathLst>
                <a:path w="989" h="977" extrusionOk="0">
                  <a:moveTo>
                    <a:pt x="488" y="0"/>
                  </a:moveTo>
                  <a:cubicBezTo>
                    <a:pt x="429" y="0"/>
                    <a:pt x="369" y="12"/>
                    <a:pt x="310" y="36"/>
                  </a:cubicBezTo>
                  <a:cubicBezTo>
                    <a:pt x="214" y="72"/>
                    <a:pt x="119" y="155"/>
                    <a:pt x="60" y="250"/>
                  </a:cubicBezTo>
                  <a:cubicBezTo>
                    <a:pt x="12" y="334"/>
                    <a:pt x="0" y="405"/>
                    <a:pt x="0" y="488"/>
                  </a:cubicBezTo>
                  <a:lnTo>
                    <a:pt x="0" y="524"/>
                  </a:lnTo>
                  <a:cubicBezTo>
                    <a:pt x="12" y="715"/>
                    <a:pt x="131" y="881"/>
                    <a:pt x="310" y="953"/>
                  </a:cubicBezTo>
                  <a:cubicBezTo>
                    <a:pt x="369" y="965"/>
                    <a:pt x="429" y="977"/>
                    <a:pt x="488" y="977"/>
                  </a:cubicBezTo>
                  <a:cubicBezTo>
                    <a:pt x="524" y="977"/>
                    <a:pt x="548" y="977"/>
                    <a:pt x="583" y="965"/>
                  </a:cubicBezTo>
                  <a:cubicBezTo>
                    <a:pt x="750" y="941"/>
                    <a:pt x="893" y="798"/>
                    <a:pt x="941" y="655"/>
                  </a:cubicBezTo>
                  <a:cubicBezTo>
                    <a:pt x="953" y="596"/>
                    <a:pt x="964" y="548"/>
                    <a:pt x="964" y="488"/>
                  </a:cubicBezTo>
                  <a:cubicBezTo>
                    <a:pt x="988" y="465"/>
                    <a:pt x="964" y="417"/>
                    <a:pt x="964" y="393"/>
                  </a:cubicBezTo>
                  <a:cubicBezTo>
                    <a:pt x="929" y="191"/>
                    <a:pt x="774" y="48"/>
                    <a:pt x="583" y="12"/>
                  </a:cubicBezTo>
                  <a:cubicBezTo>
                    <a:pt x="548" y="12"/>
                    <a:pt x="524" y="0"/>
                    <a:pt x="48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5"/>
            <p:cNvSpPr/>
            <p:nvPr/>
          </p:nvSpPr>
          <p:spPr>
            <a:xfrm>
              <a:off x="1400175" y="1494100"/>
              <a:ext cx="32750" cy="31300"/>
            </a:xfrm>
            <a:custGeom>
              <a:avLst/>
              <a:gdLst/>
              <a:ahLst/>
              <a:cxnLst/>
              <a:rect l="l" t="t" r="r" b="b"/>
              <a:pathLst>
                <a:path w="1310" h="1252" extrusionOk="0">
                  <a:moveTo>
                    <a:pt x="646" y="0"/>
                  </a:moveTo>
                  <a:cubicBezTo>
                    <a:pt x="553" y="0"/>
                    <a:pt x="458" y="22"/>
                    <a:pt x="369" y="70"/>
                  </a:cubicBezTo>
                  <a:cubicBezTo>
                    <a:pt x="286" y="118"/>
                    <a:pt x="202" y="178"/>
                    <a:pt x="143" y="249"/>
                  </a:cubicBezTo>
                  <a:cubicBezTo>
                    <a:pt x="83" y="321"/>
                    <a:pt x="48" y="416"/>
                    <a:pt x="24" y="499"/>
                  </a:cubicBezTo>
                  <a:cubicBezTo>
                    <a:pt x="0" y="642"/>
                    <a:pt x="12" y="773"/>
                    <a:pt x="83" y="904"/>
                  </a:cubicBezTo>
                  <a:cubicBezTo>
                    <a:pt x="193" y="1123"/>
                    <a:pt x="414" y="1252"/>
                    <a:pt x="644" y="1252"/>
                  </a:cubicBezTo>
                  <a:cubicBezTo>
                    <a:pt x="664" y="1252"/>
                    <a:pt x="683" y="1251"/>
                    <a:pt x="702" y="1249"/>
                  </a:cubicBezTo>
                  <a:cubicBezTo>
                    <a:pt x="774" y="1249"/>
                    <a:pt x="845" y="1213"/>
                    <a:pt x="917" y="1190"/>
                  </a:cubicBezTo>
                  <a:cubicBezTo>
                    <a:pt x="929" y="1194"/>
                    <a:pt x="938" y="1195"/>
                    <a:pt x="945" y="1195"/>
                  </a:cubicBezTo>
                  <a:cubicBezTo>
                    <a:pt x="960" y="1195"/>
                    <a:pt x="968" y="1190"/>
                    <a:pt x="976" y="1190"/>
                  </a:cubicBezTo>
                  <a:cubicBezTo>
                    <a:pt x="1155" y="1083"/>
                    <a:pt x="1274" y="904"/>
                    <a:pt x="1298" y="702"/>
                  </a:cubicBezTo>
                  <a:cubicBezTo>
                    <a:pt x="1310" y="606"/>
                    <a:pt x="1298" y="499"/>
                    <a:pt x="1250" y="416"/>
                  </a:cubicBezTo>
                  <a:cubicBezTo>
                    <a:pt x="1250" y="404"/>
                    <a:pt x="1226" y="392"/>
                    <a:pt x="1214" y="356"/>
                  </a:cubicBezTo>
                  <a:cubicBezTo>
                    <a:pt x="1096" y="136"/>
                    <a:pt x="875" y="0"/>
                    <a:pt x="64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6" name="Google Shape;456;p5"/>
          <p:cNvGrpSpPr/>
          <p:nvPr/>
        </p:nvGrpSpPr>
        <p:grpSpPr>
          <a:xfrm rot="10800000">
            <a:off x="7698175" y="2616294"/>
            <a:ext cx="1451646" cy="2527204"/>
            <a:chOff x="1083450" y="1318750"/>
            <a:chExt cx="624525" cy="1087250"/>
          </a:xfrm>
        </p:grpSpPr>
        <p:sp>
          <p:nvSpPr>
            <p:cNvPr id="457" name="Google Shape;457;p5"/>
            <p:cNvSpPr/>
            <p:nvPr/>
          </p:nvSpPr>
          <p:spPr>
            <a:xfrm>
              <a:off x="1083450" y="2340600"/>
              <a:ext cx="215525" cy="50325"/>
            </a:xfrm>
            <a:custGeom>
              <a:avLst/>
              <a:gdLst/>
              <a:ahLst/>
              <a:cxnLst/>
              <a:rect l="l" t="t" r="r" b="b"/>
              <a:pathLst>
                <a:path w="8621" h="2013" extrusionOk="0">
                  <a:moveTo>
                    <a:pt x="1" y="0"/>
                  </a:moveTo>
                  <a:lnTo>
                    <a:pt x="1" y="286"/>
                  </a:lnTo>
                  <a:lnTo>
                    <a:pt x="8561" y="2012"/>
                  </a:lnTo>
                  <a:cubicBezTo>
                    <a:pt x="8561" y="1917"/>
                    <a:pt x="8573" y="1834"/>
                    <a:pt x="8621" y="1739"/>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5"/>
            <p:cNvSpPr/>
            <p:nvPr/>
          </p:nvSpPr>
          <p:spPr>
            <a:xfrm>
              <a:off x="1083450" y="2130450"/>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5"/>
            <p:cNvSpPr/>
            <p:nvPr/>
          </p:nvSpPr>
          <p:spPr>
            <a:xfrm>
              <a:off x="1083450" y="1806900"/>
              <a:ext cx="20275" cy="7475"/>
            </a:xfrm>
            <a:custGeom>
              <a:avLst/>
              <a:gdLst/>
              <a:ahLst/>
              <a:cxnLst/>
              <a:rect l="l" t="t" r="r" b="b"/>
              <a:pathLst>
                <a:path w="811" h="299" extrusionOk="0">
                  <a:moveTo>
                    <a:pt x="703" y="0"/>
                  </a:moveTo>
                  <a:lnTo>
                    <a:pt x="1" y="24"/>
                  </a:lnTo>
                  <a:lnTo>
                    <a:pt x="1" y="298"/>
                  </a:lnTo>
                  <a:lnTo>
                    <a:pt x="810" y="274"/>
                  </a:lnTo>
                  <a:lnTo>
                    <a:pt x="7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5"/>
            <p:cNvSpPr/>
            <p:nvPr/>
          </p:nvSpPr>
          <p:spPr>
            <a:xfrm>
              <a:off x="1108150" y="1802425"/>
              <a:ext cx="180125" cy="11350"/>
            </a:xfrm>
            <a:custGeom>
              <a:avLst/>
              <a:gdLst/>
              <a:ahLst/>
              <a:cxnLst/>
              <a:rect l="l" t="t" r="r" b="b"/>
              <a:pathLst>
                <a:path w="7205" h="454" extrusionOk="0">
                  <a:moveTo>
                    <a:pt x="7204" y="1"/>
                  </a:moveTo>
                  <a:lnTo>
                    <a:pt x="1" y="179"/>
                  </a:lnTo>
                  <a:lnTo>
                    <a:pt x="96" y="453"/>
                  </a:lnTo>
                  <a:lnTo>
                    <a:pt x="7204" y="275"/>
                  </a:lnTo>
                  <a:cubicBezTo>
                    <a:pt x="7180" y="179"/>
                    <a:pt x="7180" y="96"/>
                    <a:pt x="720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5"/>
            <p:cNvSpPr/>
            <p:nvPr/>
          </p:nvSpPr>
          <p:spPr>
            <a:xfrm>
              <a:off x="1194475" y="2040550"/>
              <a:ext cx="2425" cy="3600"/>
            </a:xfrm>
            <a:custGeom>
              <a:avLst/>
              <a:gdLst/>
              <a:ahLst/>
              <a:cxnLst/>
              <a:rect l="l" t="t" r="r" b="b"/>
              <a:pathLst>
                <a:path w="97" h="144" extrusionOk="0">
                  <a:moveTo>
                    <a:pt x="84" y="1"/>
                  </a:moveTo>
                  <a:lnTo>
                    <a:pt x="1" y="48"/>
                  </a:lnTo>
                  <a:lnTo>
                    <a:pt x="25" y="144"/>
                  </a:lnTo>
                  <a:cubicBezTo>
                    <a:pt x="72" y="108"/>
                    <a:pt x="96" y="48"/>
                    <a:pt x="8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5"/>
            <p:cNvSpPr/>
            <p:nvPr/>
          </p:nvSpPr>
          <p:spPr>
            <a:xfrm>
              <a:off x="1083450" y="1741425"/>
              <a:ext cx="98250" cy="261650"/>
            </a:xfrm>
            <a:custGeom>
              <a:avLst/>
              <a:gdLst/>
              <a:ahLst/>
              <a:cxnLst/>
              <a:rect l="l" t="t" r="r" b="b"/>
              <a:pathLst>
                <a:path w="3930" h="10466" extrusionOk="0">
                  <a:moveTo>
                    <a:pt x="1" y="0"/>
                  </a:moveTo>
                  <a:lnTo>
                    <a:pt x="1" y="774"/>
                  </a:lnTo>
                  <a:lnTo>
                    <a:pt x="703" y="2619"/>
                  </a:lnTo>
                  <a:lnTo>
                    <a:pt x="810" y="2893"/>
                  </a:lnTo>
                  <a:lnTo>
                    <a:pt x="3668" y="10466"/>
                  </a:lnTo>
                  <a:cubicBezTo>
                    <a:pt x="3751" y="10418"/>
                    <a:pt x="3835" y="10394"/>
                    <a:pt x="3930" y="10394"/>
                  </a:cubicBezTo>
                  <a:lnTo>
                    <a:pt x="1084" y="2893"/>
                  </a:lnTo>
                  <a:lnTo>
                    <a:pt x="989" y="2619"/>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5"/>
            <p:cNvSpPr/>
            <p:nvPr/>
          </p:nvSpPr>
          <p:spPr>
            <a:xfrm>
              <a:off x="1113525" y="2178975"/>
              <a:ext cx="193200" cy="201825"/>
            </a:xfrm>
            <a:custGeom>
              <a:avLst/>
              <a:gdLst/>
              <a:ahLst/>
              <a:cxnLst/>
              <a:rect l="l" t="t" r="r" b="b"/>
              <a:pathLst>
                <a:path w="7728" h="8073" extrusionOk="0">
                  <a:moveTo>
                    <a:pt x="203" y="0"/>
                  </a:moveTo>
                  <a:cubicBezTo>
                    <a:pt x="143" y="84"/>
                    <a:pt x="84" y="131"/>
                    <a:pt x="0" y="179"/>
                  </a:cubicBezTo>
                  <a:lnTo>
                    <a:pt x="7501" y="8073"/>
                  </a:lnTo>
                  <a:cubicBezTo>
                    <a:pt x="7549" y="8013"/>
                    <a:pt x="7608" y="7954"/>
                    <a:pt x="7704" y="7918"/>
                  </a:cubicBezTo>
                  <a:cubicBezTo>
                    <a:pt x="7716" y="7918"/>
                    <a:pt x="7716" y="7918"/>
                    <a:pt x="7727" y="7906"/>
                  </a:cubicBez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5"/>
            <p:cNvSpPr/>
            <p:nvPr/>
          </p:nvSpPr>
          <p:spPr>
            <a:xfrm>
              <a:off x="1187625" y="2041750"/>
              <a:ext cx="121175" cy="334600"/>
            </a:xfrm>
            <a:custGeom>
              <a:avLst/>
              <a:gdLst/>
              <a:ahLst/>
              <a:cxnLst/>
              <a:rect l="l" t="t" r="r" b="b"/>
              <a:pathLst>
                <a:path w="4847" h="13384" extrusionOk="0">
                  <a:moveTo>
                    <a:pt x="275" y="0"/>
                  </a:moveTo>
                  <a:lnTo>
                    <a:pt x="275" y="0"/>
                  </a:lnTo>
                  <a:cubicBezTo>
                    <a:pt x="180" y="48"/>
                    <a:pt x="96" y="72"/>
                    <a:pt x="1" y="72"/>
                  </a:cubicBezTo>
                  <a:lnTo>
                    <a:pt x="4752" y="13383"/>
                  </a:lnTo>
                  <a:cubicBezTo>
                    <a:pt x="4775" y="13371"/>
                    <a:pt x="4823" y="13347"/>
                    <a:pt x="4847" y="13335"/>
                  </a:cubicBezTo>
                  <a:lnTo>
                    <a:pt x="4835" y="12847"/>
                  </a:lnTo>
                  <a:lnTo>
                    <a:pt x="263" y="72"/>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5"/>
            <p:cNvSpPr/>
            <p:nvPr/>
          </p:nvSpPr>
          <p:spPr>
            <a:xfrm>
              <a:off x="1188525" y="1816725"/>
              <a:ext cx="109275" cy="186650"/>
            </a:xfrm>
            <a:custGeom>
              <a:avLst/>
              <a:gdLst/>
              <a:ahLst/>
              <a:cxnLst/>
              <a:rect l="l" t="t" r="r" b="b"/>
              <a:pathLst>
                <a:path w="4371" h="7466" extrusionOk="0">
                  <a:moveTo>
                    <a:pt x="4144" y="0"/>
                  </a:moveTo>
                  <a:lnTo>
                    <a:pt x="1" y="7382"/>
                  </a:lnTo>
                  <a:cubicBezTo>
                    <a:pt x="84" y="7394"/>
                    <a:pt x="179" y="7430"/>
                    <a:pt x="251" y="7466"/>
                  </a:cubicBezTo>
                  <a:lnTo>
                    <a:pt x="4370" y="143"/>
                  </a:lnTo>
                  <a:cubicBezTo>
                    <a:pt x="4287" y="119"/>
                    <a:pt x="4204" y="72"/>
                    <a:pt x="414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5"/>
            <p:cNvSpPr/>
            <p:nvPr/>
          </p:nvSpPr>
          <p:spPr>
            <a:xfrm>
              <a:off x="1113225" y="2036700"/>
              <a:ext cx="60750" cy="102100"/>
            </a:xfrm>
            <a:custGeom>
              <a:avLst/>
              <a:gdLst/>
              <a:ahLst/>
              <a:cxnLst/>
              <a:rect l="l" t="t" r="r" b="b"/>
              <a:pathLst>
                <a:path w="2430" h="4084" extrusionOk="0">
                  <a:moveTo>
                    <a:pt x="2215" y="0"/>
                  </a:moveTo>
                  <a:lnTo>
                    <a:pt x="0" y="3893"/>
                  </a:lnTo>
                  <a:cubicBezTo>
                    <a:pt x="72" y="3953"/>
                    <a:pt x="155" y="4012"/>
                    <a:pt x="215" y="4084"/>
                  </a:cubicBezTo>
                  <a:lnTo>
                    <a:pt x="2429" y="179"/>
                  </a:lnTo>
                  <a:cubicBezTo>
                    <a:pt x="2358" y="131"/>
                    <a:pt x="2274" y="72"/>
                    <a:pt x="22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5"/>
            <p:cNvSpPr/>
            <p:nvPr/>
          </p:nvSpPr>
          <p:spPr>
            <a:xfrm>
              <a:off x="1299250" y="1820900"/>
              <a:ext cx="16700" cy="554550"/>
            </a:xfrm>
            <a:custGeom>
              <a:avLst/>
              <a:gdLst/>
              <a:ahLst/>
              <a:cxnLst/>
              <a:rect l="l" t="t" r="r" b="b"/>
              <a:pathLst>
                <a:path w="668" h="22182" extrusionOk="0">
                  <a:moveTo>
                    <a:pt x="1" y="0"/>
                  </a:moveTo>
                  <a:lnTo>
                    <a:pt x="394" y="21693"/>
                  </a:lnTo>
                  <a:lnTo>
                    <a:pt x="406" y="22181"/>
                  </a:lnTo>
                  <a:cubicBezTo>
                    <a:pt x="447" y="22175"/>
                    <a:pt x="492" y="22172"/>
                    <a:pt x="537" y="22172"/>
                  </a:cubicBezTo>
                  <a:cubicBezTo>
                    <a:pt x="581" y="22172"/>
                    <a:pt x="626" y="22175"/>
                    <a:pt x="668" y="22181"/>
                  </a:cubicBezTo>
                  <a:lnTo>
                    <a:pt x="275" y="12"/>
                  </a:lnTo>
                  <a:cubicBezTo>
                    <a:pt x="235" y="17"/>
                    <a:pt x="198" y="20"/>
                    <a:pt x="161" y="20"/>
                  </a:cubicBezTo>
                  <a:cubicBezTo>
                    <a:pt x="108" y="20"/>
                    <a:pt x="57" y="14"/>
                    <a:pt x="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5"/>
            <p:cNvSpPr/>
            <p:nvPr/>
          </p:nvSpPr>
          <p:spPr>
            <a:xfrm>
              <a:off x="1293600" y="1501500"/>
              <a:ext cx="11925" cy="289650"/>
            </a:xfrm>
            <a:custGeom>
              <a:avLst/>
              <a:gdLst/>
              <a:ahLst/>
              <a:cxnLst/>
              <a:rect l="l" t="t" r="r" b="b"/>
              <a:pathLst>
                <a:path w="477" h="11586" extrusionOk="0">
                  <a:moveTo>
                    <a:pt x="1" y="1"/>
                  </a:moveTo>
                  <a:lnTo>
                    <a:pt x="215" y="11585"/>
                  </a:lnTo>
                  <a:cubicBezTo>
                    <a:pt x="268" y="11563"/>
                    <a:pt x="325" y="11555"/>
                    <a:pt x="382" y="11555"/>
                  </a:cubicBezTo>
                  <a:cubicBezTo>
                    <a:pt x="414" y="11555"/>
                    <a:pt x="446" y="11557"/>
                    <a:pt x="477" y="11562"/>
                  </a:cubicBezTo>
                  <a:lnTo>
                    <a:pt x="274" y="36"/>
                  </a:lnTo>
                  <a:cubicBezTo>
                    <a:pt x="239" y="36"/>
                    <a:pt x="215" y="48"/>
                    <a:pt x="179" y="48"/>
                  </a:cubicBezTo>
                  <a:cubicBezTo>
                    <a:pt x="120" y="36"/>
                    <a:pt x="60" y="36"/>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5"/>
            <p:cNvSpPr/>
            <p:nvPr/>
          </p:nvSpPr>
          <p:spPr>
            <a:xfrm>
              <a:off x="1418325" y="1523825"/>
              <a:ext cx="47050" cy="166425"/>
            </a:xfrm>
            <a:custGeom>
              <a:avLst/>
              <a:gdLst/>
              <a:ahLst/>
              <a:cxnLst/>
              <a:rect l="l" t="t" r="r" b="b"/>
              <a:pathLst>
                <a:path w="1882" h="6657" extrusionOk="0">
                  <a:moveTo>
                    <a:pt x="250" y="1"/>
                  </a:moveTo>
                  <a:cubicBezTo>
                    <a:pt x="238" y="1"/>
                    <a:pt x="227" y="13"/>
                    <a:pt x="227" y="13"/>
                  </a:cubicBezTo>
                  <a:cubicBezTo>
                    <a:pt x="155" y="48"/>
                    <a:pt x="72" y="72"/>
                    <a:pt x="0" y="72"/>
                  </a:cubicBezTo>
                  <a:lnTo>
                    <a:pt x="1608" y="6656"/>
                  </a:lnTo>
                  <a:cubicBezTo>
                    <a:pt x="1703" y="6621"/>
                    <a:pt x="1786" y="6597"/>
                    <a:pt x="1881" y="6597"/>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5"/>
            <p:cNvSpPr/>
            <p:nvPr/>
          </p:nvSpPr>
          <p:spPr>
            <a:xfrm>
              <a:off x="1083450" y="1458350"/>
              <a:ext cx="203625" cy="33050"/>
            </a:xfrm>
            <a:custGeom>
              <a:avLst/>
              <a:gdLst/>
              <a:ahLst/>
              <a:cxnLst/>
              <a:rect l="l" t="t" r="r" b="b"/>
              <a:pathLst>
                <a:path w="8145" h="1322" extrusionOk="0">
                  <a:moveTo>
                    <a:pt x="1" y="0"/>
                  </a:moveTo>
                  <a:lnTo>
                    <a:pt x="1" y="286"/>
                  </a:lnTo>
                  <a:lnTo>
                    <a:pt x="8097" y="1322"/>
                  </a:lnTo>
                  <a:lnTo>
                    <a:pt x="8097" y="1298"/>
                  </a:lnTo>
                  <a:cubicBezTo>
                    <a:pt x="8085" y="1191"/>
                    <a:pt x="8109" y="1108"/>
                    <a:pt x="8145" y="1048"/>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5"/>
            <p:cNvSpPr/>
            <p:nvPr/>
          </p:nvSpPr>
          <p:spPr>
            <a:xfrm>
              <a:off x="1291825" y="1342550"/>
              <a:ext cx="8050" cy="136050"/>
            </a:xfrm>
            <a:custGeom>
              <a:avLst/>
              <a:gdLst/>
              <a:ahLst/>
              <a:cxnLst/>
              <a:rect l="l" t="t" r="r" b="b"/>
              <a:pathLst>
                <a:path w="322" h="5442" extrusionOk="0">
                  <a:moveTo>
                    <a:pt x="0" y="1"/>
                  </a:moveTo>
                  <a:lnTo>
                    <a:pt x="60" y="5442"/>
                  </a:lnTo>
                  <a:cubicBezTo>
                    <a:pt x="119" y="5406"/>
                    <a:pt x="179" y="5406"/>
                    <a:pt x="238" y="5406"/>
                  </a:cubicBezTo>
                  <a:cubicBezTo>
                    <a:pt x="274" y="5406"/>
                    <a:pt x="298" y="5406"/>
                    <a:pt x="322" y="5418"/>
                  </a:cubicBezTo>
                  <a:lnTo>
                    <a:pt x="274" y="96"/>
                  </a:lnTo>
                  <a:cubicBezTo>
                    <a:pt x="179" y="72"/>
                    <a:pt x="72" y="48"/>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5"/>
            <p:cNvSpPr/>
            <p:nvPr/>
          </p:nvSpPr>
          <p:spPr>
            <a:xfrm>
              <a:off x="1688000" y="1544675"/>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5"/>
            <p:cNvSpPr/>
            <p:nvPr/>
          </p:nvSpPr>
          <p:spPr>
            <a:xfrm>
              <a:off x="1309675" y="1487525"/>
              <a:ext cx="94675" cy="19650"/>
            </a:xfrm>
            <a:custGeom>
              <a:avLst/>
              <a:gdLst/>
              <a:ahLst/>
              <a:cxnLst/>
              <a:rect l="l" t="t" r="r" b="b"/>
              <a:pathLst>
                <a:path w="3787" h="786" extrusionOk="0">
                  <a:moveTo>
                    <a:pt x="12" y="0"/>
                  </a:moveTo>
                  <a:cubicBezTo>
                    <a:pt x="36" y="24"/>
                    <a:pt x="36" y="72"/>
                    <a:pt x="36" y="95"/>
                  </a:cubicBezTo>
                  <a:cubicBezTo>
                    <a:pt x="36" y="155"/>
                    <a:pt x="12" y="214"/>
                    <a:pt x="1" y="262"/>
                  </a:cubicBezTo>
                  <a:lnTo>
                    <a:pt x="3668" y="786"/>
                  </a:lnTo>
                  <a:cubicBezTo>
                    <a:pt x="3680" y="691"/>
                    <a:pt x="3727" y="607"/>
                    <a:pt x="3787" y="536"/>
                  </a:cubicBez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5"/>
            <p:cNvSpPr/>
            <p:nvPr/>
          </p:nvSpPr>
          <p:spPr>
            <a:xfrm>
              <a:off x="1687700" y="15458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5"/>
            <p:cNvSpPr/>
            <p:nvPr/>
          </p:nvSpPr>
          <p:spPr>
            <a:xfrm>
              <a:off x="1430825" y="1504475"/>
              <a:ext cx="247675" cy="41700"/>
            </a:xfrm>
            <a:custGeom>
              <a:avLst/>
              <a:gdLst/>
              <a:ahLst/>
              <a:cxnLst/>
              <a:rect l="l" t="t" r="r" b="b"/>
              <a:pathLst>
                <a:path w="9907" h="1668" extrusionOk="0">
                  <a:moveTo>
                    <a:pt x="0" y="1"/>
                  </a:moveTo>
                  <a:lnTo>
                    <a:pt x="0" y="1"/>
                  </a:lnTo>
                  <a:cubicBezTo>
                    <a:pt x="48" y="108"/>
                    <a:pt x="72" y="191"/>
                    <a:pt x="48" y="287"/>
                  </a:cubicBezTo>
                  <a:lnTo>
                    <a:pt x="9799" y="1668"/>
                  </a:lnTo>
                  <a:lnTo>
                    <a:pt x="9906" y="1596"/>
                  </a:lnTo>
                  <a:lnTo>
                    <a:pt x="9478" y="1346"/>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5"/>
            <p:cNvSpPr/>
            <p:nvPr/>
          </p:nvSpPr>
          <p:spPr>
            <a:xfrm>
              <a:off x="1687100" y="1546450"/>
              <a:ext cx="25" cy="625"/>
            </a:xfrm>
            <a:custGeom>
              <a:avLst/>
              <a:gdLst/>
              <a:ahLst/>
              <a:cxnLst/>
              <a:rect l="l" t="t" r="r" b="b"/>
              <a:pathLst>
                <a:path w="1" h="25" extrusionOk="0">
                  <a:moveTo>
                    <a:pt x="1" y="24"/>
                  </a:moveTo>
                  <a:lnTo>
                    <a:pt x="1" y="24"/>
                  </a:lnTo>
                  <a:cubicBezTo>
                    <a:pt x="1" y="1"/>
                    <a:pt x="1" y="24"/>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5"/>
            <p:cNvSpPr/>
            <p:nvPr/>
          </p:nvSpPr>
          <p:spPr>
            <a:xfrm>
              <a:off x="1687700" y="15455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5"/>
            <p:cNvSpPr/>
            <p:nvPr/>
          </p:nvSpPr>
          <p:spPr>
            <a:xfrm>
              <a:off x="1476075" y="1544675"/>
              <a:ext cx="211050" cy="154800"/>
            </a:xfrm>
            <a:custGeom>
              <a:avLst/>
              <a:gdLst/>
              <a:ahLst/>
              <a:cxnLst/>
              <a:rect l="l" t="t" r="r" b="b"/>
              <a:pathLst>
                <a:path w="8442" h="6192" extrusionOk="0">
                  <a:moveTo>
                    <a:pt x="8096" y="0"/>
                  </a:moveTo>
                  <a:lnTo>
                    <a:pt x="7989" y="72"/>
                  </a:lnTo>
                  <a:lnTo>
                    <a:pt x="0" y="5965"/>
                  </a:lnTo>
                  <a:cubicBezTo>
                    <a:pt x="60" y="6025"/>
                    <a:pt x="119" y="6084"/>
                    <a:pt x="143" y="6179"/>
                  </a:cubicBezTo>
                  <a:cubicBezTo>
                    <a:pt x="143" y="6179"/>
                    <a:pt x="143" y="6191"/>
                    <a:pt x="155" y="6191"/>
                  </a:cubicBezTo>
                  <a:lnTo>
                    <a:pt x="8442" y="95"/>
                  </a:lnTo>
                  <a:lnTo>
                    <a:pt x="8442" y="95"/>
                  </a:lnTo>
                  <a:cubicBezTo>
                    <a:pt x="8418" y="107"/>
                    <a:pt x="8418" y="107"/>
                    <a:pt x="8406" y="107"/>
                  </a:cubicBezTo>
                  <a:lnTo>
                    <a:pt x="8394" y="107"/>
                  </a:lnTo>
                  <a:cubicBezTo>
                    <a:pt x="8370" y="107"/>
                    <a:pt x="8358" y="119"/>
                    <a:pt x="8346" y="119"/>
                  </a:cubicBezTo>
                  <a:lnTo>
                    <a:pt x="8299" y="119"/>
                  </a:lnTo>
                  <a:cubicBezTo>
                    <a:pt x="8287" y="119"/>
                    <a:pt x="8287" y="119"/>
                    <a:pt x="8275" y="107"/>
                  </a:cubicBezTo>
                  <a:lnTo>
                    <a:pt x="809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5"/>
            <p:cNvSpPr/>
            <p:nvPr/>
          </p:nvSpPr>
          <p:spPr>
            <a:xfrm>
              <a:off x="1688000" y="1544675"/>
              <a:ext cx="25" cy="325"/>
            </a:xfrm>
            <a:custGeom>
              <a:avLst/>
              <a:gdLst/>
              <a:ahLst/>
              <a:cxnLst/>
              <a:rect l="l" t="t" r="r" b="b"/>
              <a:pathLst>
                <a:path w="1" h="13" extrusionOk="0">
                  <a:moveTo>
                    <a:pt x="0" y="12"/>
                  </a:moveTo>
                  <a:cubicBezTo>
                    <a:pt x="0" y="12"/>
                    <a:pt x="0" y="0"/>
                    <a:pt x="0" y="12"/>
                  </a:cubicBezTo>
                  <a:cubicBezTo>
                    <a:pt x="0" y="0"/>
                    <a:pt x="0" y="0"/>
                    <a:pt x="0" y="12"/>
                  </a:cubicBezTo>
                  <a:cubicBezTo>
                    <a:pt x="0" y="0"/>
                    <a:pt x="0" y="0"/>
                    <a:pt x="0"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5"/>
            <p:cNvSpPr/>
            <p:nvPr/>
          </p:nvSpPr>
          <p:spPr>
            <a:xfrm>
              <a:off x="1681750" y="1319350"/>
              <a:ext cx="26225" cy="225050"/>
            </a:xfrm>
            <a:custGeom>
              <a:avLst/>
              <a:gdLst/>
              <a:ahLst/>
              <a:cxnLst/>
              <a:rect l="l" t="t" r="r" b="b"/>
              <a:pathLst>
                <a:path w="1049" h="9002" extrusionOk="0">
                  <a:moveTo>
                    <a:pt x="750" y="0"/>
                  </a:moveTo>
                  <a:lnTo>
                    <a:pt x="0" y="8763"/>
                  </a:lnTo>
                  <a:lnTo>
                    <a:pt x="191" y="8870"/>
                  </a:lnTo>
                  <a:cubicBezTo>
                    <a:pt x="238" y="8894"/>
                    <a:pt x="274" y="8942"/>
                    <a:pt x="274" y="9001"/>
                  </a:cubicBezTo>
                  <a:lnTo>
                    <a:pt x="104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5"/>
            <p:cNvSpPr/>
            <p:nvPr/>
          </p:nvSpPr>
          <p:spPr>
            <a:xfrm>
              <a:off x="1687100" y="1546450"/>
              <a:ext cx="25" cy="625"/>
            </a:xfrm>
            <a:custGeom>
              <a:avLst/>
              <a:gdLst/>
              <a:ahLst/>
              <a:cxnLst/>
              <a:rect l="l" t="t" r="r" b="b"/>
              <a:pathLst>
                <a:path w="1" h="25" extrusionOk="0">
                  <a:moveTo>
                    <a:pt x="1" y="24"/>
                  </a:moveTo>
                  <a:cubicBezTo>
                    <a:pt x="1" y="24"/>
                    <a:pt x="1" y="1"/>
                    <a:pt x="1" y="24"/>
                  </a:cubicBezTo>
                  <a:cubicBezTo>
                    <a:pt x="1" y="1"/>
                    <a:pt x="1" y="1"/>
                    <a:pt x="1" y="24"/>
                  </a:cubicBezTo>
                  <a:cubicBezTo>
                    <a:pt x="1" y="1"/>
                    <a:pt x="1" y="1"/>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5"/>
            <p:cNvSpPr/>
            <p:nvPr/>
          </p:nvSpPr>
          <p:spPr>
            <a:xfrm>
              <a:off x="1684125" y="1547650"/>
              <a:ext cx="625" cy="25"/>
            </a:xfrm>
            <a:custGeom>
              <a:avLst/>
              <a:gdLst/>
              <a:ahLst/>
              <a:cxnLst/>
              <a:rect l="l" t="t" r="r" b="b"/>
              <a:pathLst>
                <a:path w="25" h="1" extrusionOk="0">
                  <a:moveTo>
                    <a:pt x="24" y="0"/>
                  </a:moveTo>
                  <a:lnTo>
                    <a:pt x="1" y="0"/>
                  </a:lnTo>
                  <a:lnTo>
                    <a:pt x="24" y="0"/>
                  </a:lnTo>
                  <a:cubicBezTo>
                    <a:pt x="12" y="0"/>
                    <a:pt x="24" y="0"/>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5"/>
            <p:cNvSpPr/>
            <p:nvPr/>
          </p:nvSpPr>
          <p:spPr>
            <a:xfrm>
              <a:off x="1687700" y="1545550"/>
              <a:ext cx="25" cy="325"/>
            </a:xfrm>
            <a:custGeom>
              <a:avLst/>
              <a:gdLst/>
              <a:ahLst/>
              <a:cxnLst/>
              <a:rect l="l" t="t" r="r" b="b"/>
              <a:pathLst>
                <a:path w="1" h="13" extrusionOk="0">
                  <a:moveTo>
                    <a:pt x="0" y="13"/>
                  </a:moveTo>
                  <a:lnTo>
                    <a:pt x="0" y="13"/>
                  </a:lnTo>
                  <a:lnTo>
                    <a:pt x="0" y="13"/>
                  </a:lnTo>
                  <a:cubicBezTo>
                    <a:pt x="0" y="1"/>
                    <a:pt x="0" y="1"/>
                    <a:pt x="0"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5"/>
            <p:cNvSpPr/>
            <p:nvPr/>
          </p:nvSpPr>
          <p:spPr>
            <a:xfrm>
              <a:off x="1684725" y="1547650"/>
              <a:ext cx="25" cy="25"/>
            </a:xfrm>
            <a:custGeom>
              <a:avLst/>
              <a:gdLst/>
              <a:ahLst/>
              <a:cxnLst/>
              <a:rect l="l" t="t" r="r" b="b"/>
              <a:pathLst>
                <a:path w="1" h="1" extrusionOk="0">
                  <a:moveTo>
                    <a:pt x="0" y="0"/>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5"/>
            <p:cNvSpPr/>
            <p:nvPr/>
          </p:nvSpPr>
          <p:spPr>
            <a:xfrm>
              <a:off x="1323375" y="1333625"/>
              <a:ext cx="364650" cy="214350"/>
            </a:xfrm>
            <a:custGeom>
              <a:avLst/>
              <a:gdLst/>
              <a:ahLst/>
              <a:cxnLst/>
              <a:rect l="l" t="t" r="r" b="b"/>
              <a:pathLst>
                <a:path w="14586" h="8574" extrusionOk="0">
                  <a:moveTo>
                    <a:pt x="203" y="1"/>
                  </a:moveTo>
                  <a:cubicBezTo>
                    <a:pt x="143" y="84"/>
                    <a:pt x="84" y="155"/>
                    <a:pt x="0" y="215"/>
                  </a:cubicBezTo>
                  <a:lnTo>
                    <a:pt x="13752" y="8204"/>
                  </a:lnTo>
                  <a:lnTo>
                    <a:pt x="14192" y="8454"/>
                  </a:lnTo>
                  <a:lnTo>
                    <a:pt x="14371" y="8561"/>
                  </a:lnTo>
                  <a:cubicBezTo>
                    <a:pt x="14383" y="8561"/>
                    <a:pt x="14383" y="8573"/>
                    <a:pt x="14395" y="8573"/>
                  </a:cubicBezTo>
                  <a:lnTo>
                    <a:pt x="14442" y="8573"/>
                  </a:lnTo>
                  <a:cubicBezTo>
                    <a:pt x="14454" y="8573"/>
                    <a:pt x="14466" y="8573"/>
                    <a:pt x="14490" y="8561"/>
                  </a:cubicBezTo>
                  <a:lnTo>
                    <a:pt x="14502" y="8561"/>
                  </a:lnTo>
                  <a:cubicBezTo>
                    <a:pt x="14514" y="8561"/>
                    <a:pt x="14514" y="8549"/>
                    <a:pt x="14526" y="8549"/>
                  </a:cubicBezTo>
                  <a:cubicBezTo>
                    <a:pt x="14550" y="8537"/>
                    <a:pt x="14550" y="8537"/>
                    <a:pt x="14550" y="8514"/>
                  </a:cubicBezTo>
                  <a:lnTo>
                    <a:pt x="14550" y="8502"/>
                  </a:lnTo>
                  <a:lnTo>
                    <a:pt x="14550" y="8490"/>
                  </a:lnTo>
                  <a:lnTo>
                    <a:pt x="14550" y="8478"/>
                  </a:lnTo>
                  <a:cubicBezTo>
                    <a:pt x="14585" y="8383"/>
                    <a:pt x="14573" y="8335"/>
                    <a:pt x="14514" y="8311"/>
                  </a:cubicBezTo>
                  <a:lnTo>
                    <a:pt x="14323" y="8204"/>
                  </a:ln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5"/>
            <p:cNvSpPr/>
            <p:nvPr/>
          </p:nvSpPr>
          <p:spPr>
            <a:xfrm>
              <a:off x="1273950" y="1318750"/>
              <a:ext cx="60750" cy="26600"/>
            </a:xfrm>
            <a:custGeom>
              <a:avLst/>
              <a:gdLst/>
              <a:ahLst/>
              <a:cxnLst/>
              <a:rect l="l" t="t" r="r" b="b"/>
              <a:pathLst>
                <a:path w="2430" h="1064" extrusionOk="0">
                  <a:moveTo>
                    <a:pt x="1" y="0"/>
                  </a:moveTo>
                  <a:cubicBezTo>
                    <a:pt x="13" y="119"/>
                    <a:pt x="60" y="250"/>
                    <a:pt x="120" y="369"/>
                  </a:cubicBezTo>
                  <a:cubicBezTo>
                    <a:pt x="251" y="643"/>
                    <a:pt x="465" y="834"/>
                    <a:pt x="715" y="953"/>
                  </a:cubicBezTo>
                  <a:cubicBezTo>
                    <a:pt x="810" y="1000"/>
                    <a:pt x="894" y="1012"/>
                    <a:pt x="989" y="1048"/>
                  </a:cubicBezTo>
                  <a:cubicBezTo>
                    <a:pt x="1062" y="1058"/>
                    <a:pt x="1135" y="1063"/>
                    <a:pt x="1209" y="1063"/>
                  </a:cubicBezTo>
                  <a:cubicBezTo>
                    <a:pt x="1401" y="1063"/>
                    <a:pt x="1594" y="1027"/>
                    <a:pt x="1775" y="941"/>
                  </a:cubicBezTo>
                  <a:cubicBezTo>
                    <a:pt x="1858" y="893"/>
                    <a:pt x="1941" y="858"/>
                    <a:pt x="2001" y="786"/>
                  </a:cubicBezTo>
                  <a:cubicBezTo>
                    <a:pt x="2072" y="727"/>
                    <a:pt x="2132" y="655"/>
                    <a:pt x="2192" y="584"/>
                  </a:cubicBezTo>
                  <a:cubicBezTo>
                    <a:pt x="2322" y="417"/>
                    <a:pt x="2394" y="215"/>
                    <a:pt x="243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5"/>
            <p:cNvSpPr/>
            <p:nvPr/>
          </p:nvSpPr>
          <p:spPr>
            <a:xfrm>
              <a:off x="1159350" y="2001350"/>
              <a:ext cx="50050" cy="42850"/>
            </a:xfrm>
            <a:custGeom>
              <a:avLst/>
              <a:gdLst/>
              <a:ahLst/>
              <a:cxnLst/>
              <a:rect l="l" t="t" r="r" b="b"/>
              <a:pathLst>
                <a:path w="2002" h="1714" extrusionOk="0">
                  <a:moveTo>
                    <a:pt x="1013" y="0"/>
                  </a:moveTo>
                  <a:cubicBezTo>
                    <a:pt x="968" y="0"/>
                    <a:pt x="924" y="3"/>
                    <a:pt x="882" y="9"/>
                  </a:cubicBezTo>
                  <a:cubicBezTo>
                    <a:pt x="787" y="21"/>
                    <a:pt x="703" y="57"/>
                    <a:pt x="608" y="81"/>
                  </a:cubicBezTo>
                  <a:cubicBezTo>
                    <a:pt x="179" y="295"/>
                    <a:pt x="1" y="807"/>
                    <a:pt x="227" y="1247"/>
                  </a:cubicBezTo>
                  <a:cubicBezTo>
                    <a:pt x="251" y="1307"/>
                    <a:pt x="299" y="1366"/>
                    <a:pt x="346" y="1426"/>
                  </a:cubicBezTo>
                  <a:cubicBezTo>
                    <a:pt x="406" y="1497"/>
                    <a:pt x="477" y="1557"/>
                    <a:pt x="549" y="1605"/>
                  </a:cubicBezTo>
                  <a:cubicBezTo>
                    <a:pt x="709" y="1669"/>
                    <a:pt x="898" y="1714"/>
                    <a:pt x="1072" y="1714"/>
                  </a:cubicBezTo>
                  <a:cubicBezTo>
                    <a:pt x="1092" y="1714"/>
                    <a:pt x="1112" y="1713"/>
                    <a:pt x="1132" y="1712"/>
                  </a:cubicBezTo>
                  <a:cubicBezTo>
                    <a:pt x="1227" y="1688"/>
                    <a:pt x="1311" y="1664"/>
                    <a:pt x="1406" y="1628"/>
                  </a:cubicBezTo>
                  <a:lnTo>
                    <a:pt x="1489" y="1593"/>
                  </a:lnTo>
                  <a:cubicBezTo>
                    <a:pt x="1846" y="1343"/>
                    <a:pt x="2001" y="878"/>
                    <a:pt x="1787" y="473"/>
                  </a:cubicBezTo>
                  <a:cubicBezTo>
                    <a:pt x="1703" y="307"/>
                    <a:pt x="1561" y="176"/>
                    <a:pt x="1418" y="104"/>
                  </a:cubicBezTo>
                  <a:cubicBezTo>
                    <a:pt x="1322" y="57"/>
                    <a:pt x="1239" y="21"/>
                    <a:pt x="1144" y="9"/>
                  </a:cubicBezTo>
                  <a:cubicBezTo>
                    <a:pt x="1102" y="3"/>
                    <a:pt x="1058" y="0"/>
                    <a:pt x="101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5"/>
            <p:cNvSpPr/>
            <p:nvPr/>
          </p:nvSpPr>
          <p:spPr>
            <a:xfrm>
              <a:off x="1083450" y="2128475"/>
              <a:ext cx="44675" cy="61325"/>
            </a:xfrm>
            <a:custGeom>
              <a:avLst/>
              <a:gdLst/>
              <a:ahLst/>
              <a:cxnLst/>
              <a:rect l="l" t="t" r="r" b="b"/>
              <a:pathLst>
                <a:path w="1787" h="2453" extrusionOk="0">
                  <a:moveTo>
                    <a:pt x="465" y="1"/>
                  </a:moveTo>
                  <a:cubicBezTo>
                    <a:pt x="309" y="1"/>
                    <a:pt x="151" y="30"/>
                    <a:pt x="1" y="91"/>
                  </a:cubicBezTo>
                  <a:lnTo>
                    <a:pt x="1" y="2366"/>
                  </a:lnTo>
                  <a:cubicBezTo>
                    <a:pt x="148" y="2422"/>
                    <a:pt x="312" y="2452"/>
                    <a:pt x="479" y="2452"/>
                  </a:cubicBezTo>
                  <a:cubicBezTo>
                    <a:pt x="660" y="2452"/>
                    <a:pt x="845" y="2416"/>
                    <a:pt x="1013" y="2342"/>
                  </a:cubicBezTo>
                  <a:cubicBezTo>
                    <a:pt x="1072" y="2306"/>
                    <a:pt x="1144" y="2258"/>
                    <a:pt x="1203" y="2223"/>
                  </a:cubicBezTo>
                  <a:cubicBezTo>
                    <a:pt x="1263" y="2139"/>
                    <a:pt x="1346" y="2080"/>
                    <a:pt x="1406" y="2020"/>
                  </a:cubicBezTo>
                  <a:cubicBezTo>
                    <a:pt x="1715" y="1663"/>
                    <a:pt x="1787" y="1127"/>
                    <a:pt x="1560" y="687"/>
                  </a:cubicBezTo>
                  <a:cubicBezTo>
                    <a:pt x="1513" y="592"/>
                    <a:pt x="1465" y="508"/>
                    <a:pt x="1406" y="437"/>
                  </a:cubicBezTo>
                  <a:cubicBezTo>
                    <a:pt x="1346" y="353"/>
                    <a:pt x="1263" y="294"/>
                    <a:pt x="1191" y="234"/>
                  </a:cubicBezTo>
                  <a:cubicBezTo>
                    <a:pt x="989" y="84"/>
                    <a:pt x="730" y="1"/>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5"/>
            <p:cNvSpPr/>
            <p:nvPr/>
          </p:nvSpPr>
          <p:spPr>
            <a:xfrm>
              <a:off x="1288250" y="1790575"/>
              <a:ext cx="32175" cy="31125"/>
            </a:xfrm>
            <a:custGeom>
              <a:avLst/>
              <a:gdLst/>
              <a:ahLst/>
              <a:cxnLst/>
              <a:rect l="l" t="t" r="r" b="b"/>
              <a:pathLst>
                <a:path w="1287" h="1245" extrusionOk="0">
                  <a:moveTo>
                    <a:pt x="577" y="1"/>
                  </a:moveTo>
                  <a:cubicBezTo>
                    <a:pt x="530" y="1"/>
                    <a:pt x="477" y="14"/>
                    <a:pt x="429" y="34"/>
                  </a:cubicBezTo>
                  <a:lnTo>
                    <a:pt x="334" y="82"/>
                  </a:lnTo>
                  <a:cubicBezTo>
                    <a:pt x="167" y="165"/>
                    <a:pt x="60" y="320"/>
                    <a:pt x="12" y="499"/>
                  </a:cubicBezTo>
                  <a:cubicBezTo>
                    <a:pt x="0" y="582"/>
                    <a:pt x="0" y="677"/>
                    <a:pt x="12" y="761"/>
                  </a:cubicBezTo>
                  <a:lnTo>
                    <a:pt x="60" y="892"/>
                  </a:lnTo>
                  <a:cubicBezTo>
                    <a:pt x="84" y="951"/>
                    <a:pt x="119" y="999"/>
                    <a:pt x="155" y="1058"/>
                  </a:cubicBezTo>
                  <a:cubicBezTo>
                    <a:pt x="215" y="1130"/>
                    <a:pt x="310" y="1177"/>
                    <a:pt x="381" y="1213"/>
                  </a:cubicBezTo>
                  <a:cubicBezTo>
                    <a:pt x="393" y="1213"/>
                    <a:pt x="417" y="1225"/>
                    <a:pt x="429" y="1225"/>
                  </a:cubicBezTo>
                  <a:cubicBezTo>
                    <a:pt x="478" y="1239"/>
                    <a:pt x="531" y="1245"/>
                    <a:pt x="583" y="1245"/>
                  </a:cubicBezTo>
                  <a:cubicBezTo>
                    <a:pt x="620" y="1245"/>
                    <a:pt x="656" y="1242"/>
                    <a:pt x="691" y="1237"/>
                  </a:cubicBezTo>
                  <a:cubicBezTo>
                    <a:pt x="750" y="1225"/>
                    <a:pt x="798" y="1213"/>
                    <a:pt x="858" y="1177"/>
                  </a:cubicBezTo>
                  <a:cubicBezTo>
                    <a:pt x="1167" y="1034"/>
                    <a:pt x="1286" y="653"/>
                    <a:pt x="1131" y="356"/>
                  </a:cubicBezTo>
                  <a:cubicBezTo>
                    <a:pt x="1036" y="165"/>
                    <a:pt x="858" y="46"/>
                    <a:pt x="667" y="22"/>
                  </a:cubicBezTo>
                  <a:cubicBezTo>
                    <a:pt x="642" y="7"/>
                    <a:pt x="611" y="1"/>
                    <a:pt x="57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5"/>
            <p:cNvSpPr/>
            <p:nvPr/>
          </p:nvSpPr>
          <p:spPr>
            <a:xfrm>
              <a:off x="1297475" y="2375200"/>
              <a:ext cx="32775" cy="30800"/>
            </a:xfrm>
            <a:custGeom>
              <a:avLst/>
              <a:gdLst/>
              <a:ahLst/>
              <a:cxnLst/>
              <a:rect l="l" t="t" r="r" b="b"/>
              <a:pathLst>
                <a:path w="1311" h="1232" extrusionOk="0">
                  <a:moveTo>
                    <a:pt x="608" y="0"/>
                  </a:moveTo>
                  <a:cubicBezTo>
                    <a:pt x="563" y="0"/>
                    <a:pt x="518" y="3"/>
                    <a:pt x="477" y="9"/>
                  </a:cubicBezTo>
                  <a:cubicBezTo>
                    <a:pt x="429" y="33"/>
                    <a:pt x="393" y="33"/>
                    <a:pt x="369" y="57"/>
                  </a:cubicBezTo>
                  <a:cubicBezTo>
                    <a:pt x="358" y="57"/>
                    <a:pt x="358" y="57"/>
                    <a:pt x="346" y="69"/>
                  </a:cubicBezTo>
                  <a:cubicBezTo>
                    <a:pt x="262" y="117"/>
                    <a:pt x="191" y="164"/>
                    <a:pt x="143" y="224"/>
                  </a:cubicBezTo>
                  <a:lnTo>
                    <a:pt x="60" y="355"/>
                  </a:lnTo>
                  <a:cubicBezTo>
                    <a:pt x="12" y="450"/>
                    <a:pt x="0" y="533"/>
                    <a:pt x="0" y="628"/>
                  </a:cubicBezTo>
                  <a:cubicBezTo>
                    <a:pt x="0" y="712"/>
                    <a:pt x="12" y="807"/>
                    <a:pt x="60" y="890"/>
                  </a:cubicBezTo>
                  <a:cubicBezTo>
                    <a:pt x="160" y="1108"/>
                    <a:pt x="373" y="1232"/>
                    <a:pt x="594" y="1232"/>
                  </a:cubicBezTo>
                  <a:cubicBezTo>
                    <a:pt x="687" y="1232"/>
                    <a:pt x="781" y="1210"/>
                    <a:pt x="870" y="1164"/>
                  </a:cubicBezTo>
                  <a:cubicBezTo>
                    <a:pt x="1191" y="1009"/>
                    <a:pt x="1310" y="640"/>
                    <a:pt x="1143" y="343"/>
                  </a:cubicBezTo>
                  <a:cubicBezTo>
                    <a:pt x="1048" y="164"/>
                    <a:pt x="905" y="57"/>
                    <a:pt x="739" y="9"/>
                  </a:cubicBezTo>
                  <a:cubicBezTo>
                    <a:pt x="697" y="3"/>
                    <a:pt x="652"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5"/>
            <p:cNvSpPr/>
            <p:nvPr/>
          </p:nvSpPr>
          <p:spPr>
            <a:xfrm>
              <a:off x="1445100" y="1689025"/>
              <a:ext cx="39025" cy="34575"/>
            </a:xfrm>
            <a:custGeom>
              <a:avLst/>
              <a:gdLst/>
              <a:ahLst/>
              <a:cxnLst/>
              <a:rect l="l" t="t" r="r" b="b"/>
              <a:pathLst>
                <a:path w="1561" h="1383" extrusionOk="0">
                  <a:moveTo>
                    <a:pt x="787" y="1"/>
                  </a:moveTo>
                  <a:cubicBezTo>
                    <a:pt x="703" y="1"/>
                    <a:pt x="608" y="13"/>
                    <a:pt x="525" y="60"/>
                  </a:cubicBezTo>
                  <a:cubicBezTo>
                    <a:pt x="501" y="60"/>
                    <a:pt x="489" y="72"/>
                    <a:pt x="477" y="72"/>
                  </a:cubicBezTo>
                  <a:cubicBezTo>
                    <a:pt x="132" y="239"/>
                    <a:pt x="1" y="655"/>
                    <a:pt x="168" y="1001"/>
                  </a:cubicBezTo>
                  <a:cubicBezTo>
                    <a:pt x="277" y="1245"/>
                    <a:pt x="530" y="1382"/>
                    <a:pt x="782" y="1382"/>
                  </a:cubicBezTo>
                  <a:cubicBezTo>
                    <a:pt x="886" y="1382"/>
                    <a:pt x="990" y="1359"/>
                    <a:pt x="1084" y="1310"/>
                  </a:cubicBezTo>
                  <a:cubicBezTo>
                    <a:pt x="1430" y="1144"/>
                    <a:pt x="1561" y="727"/>
                    <a:pt x="1394" y="405"/>
                  </a:cubicBezTo>
                  <a:cubicBezTo>
                    <a:pt x="1394" y="405"/>
                    <a:pt x="1394" y="394"/>
                    <a:pt x="1382" y="394"/>
                  </a:cubicBezTo>
                  <a:cubicBezTo>
                    <a:pt x="1358" y="310"/>
                    <a:pt x="1311" y="239"/>
                    <a:pt x="1251" y="179"/>
                  </a:cubicBezTo>
                  <a:cubicBezTo>
                    <a:pt x="1132" y="60"/>
                    <a:pt x="953" y="1"/>
                    <a:pt x="7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5"/>
            <p:cNvSpPr/>
            <p:nvPr/>
          </p:nvSpPr>
          <p:spPr>
            <a:xfrm>
              <a:off x="1285875" y="1477700"/>
              <a:ext cx="24725" cy="24425"/>
            </a:xfrm>
            <a:custGeom>
              <a:avLst/>
              <a:gdLst/>
              <a:ahLst/>
              <a:cxnLst/>
              <a:rect l="l" t="t" r="r" b="b"/>
              <a:pathLst>
                <a:path w="989" h="977" extrusionOk="0">
                  <a:moveTo>
                    <a:pt x="488" y="0"/>
                  </a:moveTo>
                  <a:cubicBezTo>
                    <a:pt x="429" y="0"/>
                    <a:pt x="369" y="12"/>
                    <a:pt x="310" y="36"/>
                  </a:cubicBezTo>
                  <a:cubicBezTo>
                    <a:pt x="214" y="72"/>
                    <a:pt x="119" y="155"/>
                    <a:pt x="60" y="250"/>
                  </a:cubicBezTo>
                  <a:cubicBezTo>
                    <a:pt x="12" y="334"/>
                    <a:pt x="0" y="405"/>
                    <a:pt x="0" y="488"/>
                  </a:cubicBezTo>
                  <a:lnTo>
                    <a:pt x="0" y="524"/>
                  </a:lnTo>
                  <a:cubicBezTo>
                    <a:pt x="12" y="715"/>
                    <a:pt x="131" y="881"/>
                    <a:pt x="310" y="953"/>
                  </a:cubicBezTo>
                  <a:cubicBezTo>
                    <a:pt x="369" y="965"/>
                    <a:pt x="429" y="977"/>
                    <a:pt x="488" y="977"/>
                  </a:cubicBezTo>
                  <a:cubicBezTo>
                    <a:pt x="524" y="977"/>
                    <a:pt x="548" y="977"/>
                    <a:pt x="583" y="965"/>
                  </a:cubicBezTo>
                  <a:cubicBezTo>
                    <a:pt x="750" y="941"/>
                    <a:pt x="893" y="798"/>
                    <a:pt x="941" y="655"/>
                  </a:cubicBezTo>
                  <a:cubicBezTo>
                    <a:pt x="953" y="596"/>
                    <a:pt x="964" y="548"/>
                    <a:pt x="964" y="488"/>
                  </a:cubicBezTo>
                  <a:cubicBezTo>
                    <a:pt x="988" y="465"/>
                    <a:pt x="964" y="417"/>
                    <a:pt x="964" y="393"/>
                  </a:cubicBezTo>
                  <a:cubicBezTo>
                    <a:pt x="929" y="191"/>
                    <a:pt x="774" y="48"/>
                    <a:pt x="583" y="12"/>
                  </a:cubicBezTo>
                  <a:cubicBezTo>
                    <a:pt x="548" y="12"/>
                    <a:pt x="524" y="0"/>
                    <a:pt x="48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5"/>
            <p:cNvSpPr/>
            <p:nvPr/>
          </p:nvSpPr>
          <p:spPr>
            <a:xfrm>
              <a:off x="1400175" y="1494100"/>
              <a:ext cx="32750" cy="31300"/>
            </a:xfrm>
            <a:custGeom>
              <a:avLst/>
              <a:gdLst/>
              <a:ahLst/>
              <a:cxnLst/>
              <a:rect l="l" t="t" r="r" b="b"/>
              <a:pathLst>
                <a:path w="1310" h="1252" extrusionOk="0">
                  <a:moveTo>
                    <a:pt x="646" y="0"/>
                  </a:moveTo>
                  <a:cubicBezTo>
                    <a:pt x="553" y="0"/>
                    <a:pt x="458" y="22"/>
                    <a:pt x="369" y="70"/>
                  </a:cubicBezTo>
                  <a:cubicBezTo>
                    <a:pt x="286" y="118"/>
                    <a:pt x="202" y="178"/>
                    <a:pt x="143" y="249"/>
                  </a:cubicBezTo>
                  <a:cubicBezTo>
                    <a:pt x="83" y="321"/>
                    <a:pt x="48" y="416"/>
                    <a:pt x="24" y="499"/>
                  </a:cubicBezTo>
                  <a:cubicBezTo>
                    <a:pt x="0" y="642"/>
                    <a:pt x="12" y="773"/>
                    <a:pt x="83" y="904"/>
                  </a:cubicBezTo>
                  <a:cubicBezTo>
                    <a:pt x="193" y="1123"/>
                    <a:pt x="414" y="1252"/>
                    <a:pt x="644" y="1252"/>
                  </a:cubicBezTo>
                  <a:cubicBezTo>
                    <a:pt x="664" y="1252"/>
                    <a:pt x="683" y="1251"/>
                    <a:pt x="702" y="1249"/>
                  </a:cubicBezTo>
                  <a:cubicBezTo>
                    <a:pt x="774" y="1249"/>
                    <a:pt x="845" y="1213"/>
                    <a:pt x="917" y="1190"/>
                  </a:cubicBezTo>
                  <a:cubicBezTo>
                    <a:pt x="929" y="1194"/>
                    <a:pt x="938" y="1195"/>
                    <a:pt x="945" y="1195"/>
                  </a:cubicBezTo>
                  <a:cubicBezTo>
                    <a:pt x="960" y="1195"/>
                    <a:pt x="968" y="1190"/>
                    <a:pt x="976" y="1190"/>
                  </a:cubicBezTo>
                  <a:cubicBezTo>
                    <a:pt x="1155" y="1083"/>
                    <a:pt x="1274" y="904"/>
                    <a:pt x="1298" y="702"/>
                  </a:cubicBezTo>
                  <a:cubicBezTo>
                    <a:pt x="1310" y="606"/>
                    <a:pt x="1298" y="499"/>
                    <a:pt x="1250" y="416"/>
                  </a:cubicBezTo>
                  <a:cubicBezTo>
                    <a:pt x="1250" y="404"/>
                    <a:pt x="1226" y="392"/>
                    <a:pt x="1214" y="356"/>
                  </a:cubicBezTo>
                  <a:cubicBezTo>
                    <a:pt x="1096" y="136"/>
                    <a:pt x="875" y="0"/>
                    <a:pt x="64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4" name="Google Shape;494;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95" name="Google Shape;495;p5"/>
          <p:cNvSpPr txBox="1">
            <a:spLocks noGrp="1"/>
          </p:cNvSpPr>
          <p:nvPr>
            <p:ph type="title" idx="2"/>
          </p:nvPr>
        </p:nvSpPr>
        <p:spPr>
          <a:xfrm>
            <a:off x="1525123" y="2626694"/>
            <a:ext cx="2885700" cy="55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2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96" name="Google Shape;496;p5"/>
          <p:cNvSpPr txBox="1">
            <a:spLocks noGrp="1"/>
          </p:cNvSpPr>
          <p:nvPr>
            <p:ph type="title" idx="3"/>
          </p:nvPr>
        </p:nvSpPr>
        <p:spPr>
          <a:xfrm>
            <a:off x="4733177" y="2626694"/>
            <a:ext cx="2885700" cy="55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2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97" name="Google Shape;497;p5"/>
          <p:cNvSpPr txBox="1">
            <a:spLocks noGrp="1"/>
          </p:cNvSpPr>
          <p:nvPr>
            <p:ph type="subTitle" idx="1"/>
          </p:nvPr>
        </p:nvSpPr>
        <p:spPr>
          <a:xfrm>
            <a:off x="4733173" y="2945269"/>
            <a:ext cx="28857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98" name="Google Shape;498;p5"/>
          <p:cNvSpPr txBox="1">
            <a:spLocks noGrp="1"/>
          </p:cNvSpPr>
          <p:nvPr>
            <p:ph type="subTitle" idx="4"/>
          </p:nvPr>
        </p:nvSpPr>
        <p:spPr>
          <a:xfrm>
            <a:off x="1525123" y="2945269"/>
            <a:ext cx="28857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9"/>
        <p:cNvGrpSpPr/>
        <p:nvPr/>
      </p:nvGrpSpPr>
      <p:grpSpPr>
        <a:xfrm>
          <a:off x="0" y="0"/>
          <a:ext cx="0" cy="0"/>
          <a:chOff x="0" y="0"/>
          <a:chExt cx="0" cy="0"/>
        </a:xfrm>
      </p:grpSpPr>
      <p:grpSp>
        <p:nvGrpSpPr>
          <p:cNvPr id="500" name="Google Shape;500;p6"/>
          <p:cNvGrpSpPr/>
          <p:nvPr/>
        </p:nvGrpSpPr>
        <p:grpSpPr>
          <a:xfrm>
            <a:off x="5202063" y="4121297"/>
            <a:ext cx="3941609" cy="1021956"/>
            <a:chOff x="2582150" y="3714800"/>
            <a:chExt cx="2689050" cy="697200"/>
          </a:xfrm>
        </p:grpSpPr>
        <p:sp>
          <p:nvSpPr>
            <p:cNvPr id="501" name="Google Shape;501;p6"/>
            <p:cNvSpPr/>
            <p:nvPr/>
          </p:nvSpPr>
          <p:spPr>
            <a:xfrm>
              <a:off x="3636750" y="4402150"/>
              <a:ext cx="25" cy="25"/>
            </a:xfrm>
            <a:custGeom>
              <a:avLst/>
              <a:gdLst/>
              <a:ahLst/>
              <a:cxnLst/>
              <a:rect l="l" t="t" r="r" b="b"/>
              <a:pathLst>
                <a:path w="1" h="1" extrusionOk="0">
                  <a:moveTo>
                    <a:pt x="1"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6"/>
            <p:cNvSpPr/>
            <p:nvPr/>
          </p:nvSpPr>
          <p:spPr>
            <a:xfrm>
              <a:off x="3640625" y="4406925"/>
              <a:ext cx="19375" cy="4475"/>
            </a:xfrm>
            <a:custGeom>
              <a:avLst/>
              <a:gdLst/>
              <a:ahLst/>
              <a:cxnLst/>
              <a:rect l="l" t="t" r="r" b="b"/>
              <a:pathLst>
                <a:path w="775" h="179" extrusionOk="0">
                  <a:moveTo>
                    <a:pt x="393" y="0"/>
                  </a:moveTo>
                  <a:lnTo>
                    <a:pt x="36" y="108"/>
                  </a:lnTo>
                  <a:lnTo>
                    <a:pt x="0" y="179"/>
                  </a:lnTo>
                  <a:lnTo>
                    <a:pt x="774" y="179"/>
                  </a:lnTo>
                  <a:lnTo>
                    <a:pt x="39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6"/>
            <p:cNvSpPr/>
            <p:nvPr/>
          </p:nvSpPr>
          <p:spPr>
            <a:xfrm>
              <a:off x="3634075" y="4403950"/>
              <a:ext cx="25" cy="625"/>
            </a:xfrm>
            <a:custGeom>
              <a:avLst/>
              <a:gdLst/>
              <a:ahLst/>
              <a:cxnLst/>
              <a:rect l="l" t="t" r="r" b="b"/>
              <a:pathLst>
                <a:path w="1" h="25" extrusionOk="0">
                  <a:moveTo>
                    <a:pt x="0" y="24"/>
                  </a:moveTo>
                  <a:lnTo>
                    <a:pt x="0" y="24"/>
                  </a:lnTo>
                  <a:lnTo>
                    <a:pt x="0" y="24"/>
                  </a:lnTo>
                  <a:cubicBezTo>
                    <a:pt x="0" y="0"/>
                    <a:pt x="0" y="24"/>
                    <a:pt x="0"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6"/>
            <p:cNvSpPr/>
            <p:nvPr/>
          </p:nvSpPr>
          <p:spPr>
            <a:xfrm>
              <a:off x="3635275" y="4403050"/>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6"/>
            <p:cNvSpPr/>
            <p:nvPr/>
          </p:nvSpPr>
          <p:spPr>
            <a:xfrm>
              <a:off x="3746875" y="4334600"/>
              <a:ext cx="142325" cy="46150"/>
            </a:xfrm>
            <a:custGeom>
              <a:avLst/>
              <a:gdLst/>
              <a:ahLst/>
              <a:cxnLst/>
              <a:rect l="l" t="t" r="r" b="b"/>
              <a:pathLst>
                <a:path w="5693" h="1846" extrusionOk="0">
                  <a:moveTo>
                    <a:pt x="5418" y="0"/>
                  </a:moveTo>
                  <a:lnTo>
                    <a:pt x="1" y="1488"/>
                  </a:lnTo>
                  <a:lnTo>
                    <a:pt x="1" y="1846"/>
                  </a:lnTo>
                  <a:lnTo>
                    <a:pt x="5692" y="262"/>
                  </a:lnTo>
                  <a:lnTo>
                    <a:pt x="541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6"/>
            <p:cNvSpPr/>
            <p:nvPr/>
          </p:nvSpPr>
          <p:spPr>
            <a:xfrm>
              <a:off x="3891850" y="4256600"/>
              <a:ext cx="273575" cy="81875"/>
            </a:xfrm>
            <a:custGeom>
              <a:avLst/>
              <a:gdLst/>
              <a:ahLst/>
              <a:cxnLst/>
              <a:rect l="l" t="t" r="r" b="b"/>
              <a:pathLst>
                <a:path w="10943" h="3275" extrusionOk="0">
                  <a:moveTo>
                    <a:pt x="10883" y="1"/>
                  </a:moveTo>
                  <a:lnTo>
                    <a:pt x="0" y="3013"/>
                  </a:lnTo>
                  <a:lnTo>
                    <a:pt x="286" y="3275"/>
                  </a:lnTo>
                  <a:lnTo>
                    <a:pt x="10883" y="358"/>
                  </a:lnTo>
                  <a:lnTo>
                    <a:pt x="10942" y="298"/>
                  </a:lnTo>
                  <a:cubicBezTo>
                    <a:pt x="10894" y="215"/>
                    <a:pt x="10883" y="108"/>
                    <a:pt x="1088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6"/>
            <p:cNvSpPr/>
            <p:nvPr/>
          </p:nvSpPr>
          <p:spPr>
            <a:xfrm>
              <a:off x="3634375" y="4403350"/>
              <a:ext cx="325" cy="325"/>
            </a:xfrm>
            <a:custGeom>
              <a:avLst/>
              <a:gdLst/>
              <a:ahLst/>
              <a:cxnLst/>
              <a:rect l="l" t="t" r="r" b="b"/>
              <a:pathLst>
                <a:path w="13" h="13" extrusionOk="0">
                  <a:moveTo>
                    <a:pt x="0" y="12"/>
                  </a:move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6"/>
            <p:cNvSpPr/>
            <p:nvPr/>
          </p:nvSpPr>
          <p:spPr>
            <a:xfrm>
              <a:off x="3635275" y="4402450"/>
              <a:ext cx="300" cy="625"/>
            </a:xfrm>
            <a:custGeom>
              <a:avLst/>
              <a:gdLst/>
              <a:ahLst/>
              <a:cxnLst/>
              <a:rect l="l" t="t" r="r" b="b"/>
              <a:pathLst>
                <a:path w="12" h="25" extrusionOk="0">
                  <a:moveTo>
                    <a:pt x="12" y="1"/>
                  </a:moveTo>
                  <a:cubicBezTo>
                    <a:pt x="12" y="1"/>
                    <a:pt x="0" y="25"/>
                    <a:pt x="12" y="1"/>
                  </a:cubicBezTo>
                  <a:lnTo>
                    <a:pt x="0" y="25"/>
                  </a:lnTo>
                  <a:lnTo>
                    <a:pt x="0" y="25"/>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6"/>
            <p:cNvSpPr/>
            <p:nvPr/>
          </p:nvSpPr>
          <p:spPr>
            <a:xfrm>
              <a:off x="3636750" y="4373575"/>
              <a:ext cx="101825" cy="35750"/>
            </a:xfrm>
            <a:custGeom>
              <a:avLst/>
              <a:gdLst/>
              <a:ahLst/>
              <a:cxnLst/>
              <a:rect l="l" t="t" r="r" b="b"/>
              <a:pathLst>
                <a:path w="4073" h="1430" extrusionOk="0">
                  <a:moveTo>
                    <a:pt x="4073" y="1"/>
                  </a:moveTo>
                  <a:lnTo>
                    <a:pt x="12" y="1120"/>
                  </a:lnTo>
                  <a:lnTo>
                    <a:pt x="1" y="1120"/>
                  </a:lnTo>
                  <a:cubicBezTo>
                    <a:pt x="24" y="1132"/>
                    <a:pt x="60" y="1132"/>
                    <a:pt x="96" y="1132"/>
                  </a:cubicBezTo>
                  <a:cubicBezTo>
                    <a:pt x="191" y="1156"/>
                    <a:pt x="251" y="1251"/>
                    <a:pt x="215" y="1334"/>
                  </a:cubicBezTo>
                  <a:lnTo>
                    <a:pt x="191" y="1430"/>
                  </a:lnTo>
                  <a:lnTo>
                    <a:pt x="548" y="1322"/>
                  </a:lnTo>
                  <a:lnTo>
                    <a:pt x="4061" y="358"/>
                  </a:lnTo>
                  <a:lnTo>
                    <a:pt x="407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6"/>
            <p:cNvSpPr/>
            <p:nvPr/>
          </p:nvSpPr>
          <p:spPr>
            <a:xfrm>
              <a:off x="3635850" y="4402150"/>
              <a:ext cx="925" cy="325"/>
            </a:xfrm>
            <a:custGeom>
              <a:avLst/>
              <a:gdLst/>
              <a:ahLst/>
              <a:cxnLst/>
              <a:rect l="l" t="t" r="r" b="b"/>
              <a:pathLst>
                <a:path w="37" h="13" extrusionOk="0">
                  <a:moveTo>
                    <a:pt x="37" y="1"/>
                  </a:moveTo>
                  <a:cubicBezTo>
                    <a:pt x="13" y="1"/>
                    <a:pt x="1" y="1"/>
                    <a:pt x="1" y="13"/>
                  </a:cubicBezTo>
                  <a:cubicBezTo>
                    <a:pt x="1" y="13"/>
                    <a:pt x="13" y="1"/>
                    <a:pt x="3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6"/>
            <p:cNvSpPr/>
            <p:nvPr/>
          </p:nvSpPr>
          <p:spPr>
            <a:xfrm>
              <a:off x="3634075" y="4403950"/>
              <a:ext cx="325" cy="925"/>
            </a:xfrm>
            <a:custGeom>
              <a:avLst/>
              <a:gdLst/>
              <a:ahLst/>
              <a:cxnLst/>
              <a:rect l="l" t="t" r="r" b="b"/>
              <a:pathLst>
                <a:path w="13" h="37" extrusionOk="0">
                  <a:moveTo>
                    <a:pt x="12" y="0"/>
                  </a:moveTo>
                  <a:lnTo>
                    <a:pt x="12" y="0"/>
                  </a:lnTo>
                  <a:cubicBezTo>
                    <a:pt x="6" y="14"/>
                    <a:pt x="3" y="19"/>
                    <a:pt x="1" y="24"/>
                  </a:cubicBezTo>
                  <a:lnTo>
                    <a:pt x="1" y="24"/>
                  </a:lnTo>
                  <a:cubicBezTo>
                    <a:pt x="12" y="24"/>
                    <a:pt x="12" y="23"/>
                    <a:pt x="12" y="0"/>
                  </a:cubicBezTo>
                  <a:close/>
                  <a:moveTo>
                    <a:pt x="1" y="24"/>
                  </a:moveTo>
                  <a:cubicBezTo>
                    <a:pt x="1" y="24"/>
                    <a:pt x="1" y="24"/>
                    <a:pt x="0" y="24"/>
                  </a:cubicBezTo>
                  <a:lnTo>
                    <a:pt x="0" y="36"/>
                  </a:lnTo>
                  <a:cubicBezTo>
                    <a:pt x="0" y="31"/>
                    <a:pt x="0" y="28"/>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6"/>
            <p:cNvSpPr/>
            <p:nvPr/>
          </p:nvSpPr>
          <p:spPr>
            <a:xfrm>
              <a:off x="2599425" y="4199450"/>
              <a:ext cx="104800" cy="112250"/>
            </a:xfrm>
            <a:custGeom>
              <a:avLst/>
              <a:gdLst/>
              <a:ahLst/>
              <a:cxnLst/>
              <a:rect l="l" t="t" r="r" b="b"/>
              <a:pathLst>
                <a:path w="4192" h="4490" extrusionOk="0">
                  <a:moveTo>
                    <a:pt x="3929" y="1"/>
                  </a:moveTo>
                  <a:lnTo>
                    <a:pt x="0" y="4394"/>
                  </a:lnTo>
                  <a:cubicBezTo>
                    <a:pt x="84" y="4394"/>
                    <a:pt x="167" y="4430"/>
                    <a:pt x="250" y="4489"/>
                  </a:cubicBezTo>
                  <a:lnTo>
                    <a:pt x="417" y="4418"/>
                  </a:lnTo>
                  <a:lnTo>
                    <a:pt x="4191" y="203"/>
                  </a:lnTo>
                  <a:lnTo>
                    <a:pt x="392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6"/>
            <p:cNvSpPr/>
            <p:nvPr/>
          </p:nvSpPr>
          <p:spPr>
            <a:xfrm>
              <a:off x="2778900" y="4187850"/>
              <a:ext cx="124150" cy="53600"/>
            </a:xfrm>
            <a:custGeom>
              <a:avLst/>
              <a:gdLst/>
              <a:ahLst/>
              <a:cxnLst/>
              <a:rect l="l" t="t" r="r" b="b"/>
              <a:pathLst>
                <a:path w="4966" h="2144" extrusionOk="0">
                  <a:moveTo>
                    <a:pt x="4942" y="0"/>
                  </a:moveTo>
                  <a:cubicBezTo>
                    <a:pt x="4930" y="0"/>
                    <a:pt x="4918" y="0"/>
                    <a:pt x="4918" y="12"/>
                  </a:cubicBezTo>
                  <a:cubicBezTo>
                    <a:pt x="4930" y="12"/>
                    <a:pt x="4942" y="12"/>
                    <a:pt x="4942" y="0"/>
                  </a:cubicBezTo>
                  <a:close/>
                  <a:moveTo>
                    <a:pt x="4918" y="12"/>
                  </a:moveTo>
                  <a:lnTo>
                    <a:pt x="1" y="1834"/>
                  </a:lnTo>
                  <a:cubicBezTo>
                    <a:pt x="84" y="1917"/>
                    <a:pt x="120" y="2024"/>
                    <a:pt x="144" y="2143"/>
                  </a:cubicBezTo>
                  <a:lnTo>
                    <a:pt x="4966" y="358"/>
                  </a:lnTo>
                  <a:lnTo>
                    <a:pt x="4882" y="310"/>
                  </a:lnTo>
                  <a:cubicBezTo>
                    <a:pt x="4811" y="250"/>
                    <a:pt x="4799" y="155"/>
                    <a:pt x="4847" y="72"/>
                  </a:cubicBezTo>
                  <a:cubicBezTo>
                    <a:pt x="4859" y="48"/>
                    <a:pt x="4882" y="36"/>
                    <a:pt x="4918"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6"/>
            <p:cNvSpPr/>
            <p:nvPr/>
          </p:nvSpPr>
          <p:spPr>
            <a:xfrm>
              <a:off x="2905125" y="4188150"/>
              <a:ext cx="900" cy="625"/>
            </a:xfrm>
            <a:custGeom>
              <a:avLst/>
              <a:gdLst/>
              <a:ahLst/>
              <a:cxnLst/>
              <a:rect l="l" t="t" r="r" b="b"/>
              <a:pathLst>
                <a:path w="36" h="25" extrusionOk="0">
                  <a:moveTo>
                    <a:pt x="0" y="0"/>
                  </a:moveTo>
                  <a:cubicBezTo>
                    <a:pt x="12" y="0"/>
                    <a:pt x="12" y="24"/>
                    <a:pt x="36" y="24"/>
                  </a:cubicBezTo>
                  <a:cubicBezTo>
                    <a:pt x="12" y="24"/>
                    <a:pt x="12"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6"/>
            <p:cNvSpPr/>
            <p:nvPr/>
          </p:nvSpPr>
          <p:spPr>
            <a:xfrm>
              <a:off x="2903925" y="4187850"/>
              <a:ext cx="925" cy="25"/>
            </a:xfrm>
            <a:custGeom>
              <a:avLst/>
              <a:gdLst/>
              <a:ahLst/>
              <a:cxnLst/>
              <a:rect l="l" t="t" r="r" b="b"/>
              <a:pathLst>
                <a:path w="37" h="1" extrusionOk="0">
                  <a:moveTo>
                    <a:pt x="0" y="0"/>
                  </a:move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6"/>
            <p:cNvSpPr/>
            <p:nvPr/>
          </p:nvSpPr>
          <p:spPr>
            <a:xfrm>
              <a:off x="2903325" y="4187850"/>
              <a:ext cx="625" cy="25"/>
            </a:xfrm>
            <a:custGeom>
              <a:avLst/>
              <a:gdLst/>
              <a:ahLst/>
              <a:cxnLst/>
              <a:rect l="l" t="t" r="r" b="b"/>
              <a:pathLst>
                <a:path w="25" h="1" extrusionOk="0">
                  <a:moveTo>
                    <a:pt x="1" y="0"/>
                  </a:moveTo>
                  <a:lnTo>
                    <a:pt x="2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6"/>
            <p:cNvSpPr/>
            <p:nvPr/>
          </p:nvSpPr>
          <p:spPr>
            <a:xfrm>
              <a:off x="2906000" y="4188750"/>
              <a:ext cx="25" cy="25"/>
            </a:xfrm>
            <a:custGeom>
              <a:avLst/>
              <a:gdLst/>
              <a:ahLst/>
              <a:cxnLst/>
              <a:rect l="l" t="t" r="r" b="b"/>
              <a:pathLst>
                <a:path w="1" h="1" extrusionOk="0">
                  <a:moveTo>
                    <a:pt x="1" y="0"/>
                  </a:move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6"/>
            <p:cNvSpPr/>
            <p:nvPr/>
          </p:nvSpPr>
          <p:spPr>
            <a:xfrm>
              <a:off x="2898575" y="4188150"/>
              <a:ext cx="179200" cy="127725"/>
            </a:xfrm>
            <a:custGeom>
              <a:avLst/>
              <a:gdLst/>
              <a:ahLst/>
              <a:cxnLst/>
              <a:rect l="l" t="t" r="r" b="b"/>
              <a:pathLst>
                <a:path w="7168" h="5109" extrusionOk="0">
                  <a:moveTo>
                    <a:pt x="155" y="0"/>
                  </a:moveTo>
                  <a:cubicBezTo>
                    <a:pt x="143" y="0"/>
                    <a:pt x="131" y="0"/>
                    <a:pt x="131" y="24"/>
                  </a:cubicBezTo>
                  <a:cubicBezTo>
                    <a:pt x="95" y="24"/>
                    <a:pt x="83" y="36"/>
                    <a:pt x="60" y="60"/>
                  </a:cubicBezTo>
                  <a:cubicBezTo>
                    <a:pt x="0" y="143"/>
                    <a:pt x="24" y="238"/>
                    <a:pt x="95" y="298"/>
                  </a:cubicBezTo>
                  <a:lnTo>
                    <a:pt x="179" y="346"/>
                  </a:lnTo>
                  <a:lnTo>
                    <a:pt x="7049" y="5108"/>
                  </a:lnTo>
                  <a:cubicBezTo>
                    <a:pt x="7049" y="5084"/>
                    <a:pt x="7037" y="5049"/>
                    <a:pt x="7037" y="5025"/>
                  </a:cubicBezTo>
                  <a:cubicBezTo>
                    <a:pt x="7049" y="4918"/>
                    <a:pt x="7096" y="4834"/>
                    <a:pt x="7168" y="4787"/>
                  </a:cubicBezTo>
                  <a:lnTo>
                    <a:pt x="298" y="24"/>
                  </a:lnTo>
                  <a:cubicBezTo>
                    <a:pt x="274" y="24"/>
                    <a:pt x="274" y="0"/>
                    <a:pt x="26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6"/>
            <p:cNvSpPr/>
            <p:nvPr/>
          </p:nvSpPr>
          <p:spPr>
            <a:xfrm>
              <a:off x="2605375" y="4242625"/>
              <a:ext cx="151825" cy="76225"/>
            </a:xfrm>
            <a:custGeom>
              <a:avLst/>
              <a:gdLst/>
              <a:ahLst/>
              <a:cxnLst/>
              <a:rect l="l" t="t" r="r" b="b"/>
              <a:pathLst>
                <a:path w="6073" h="3049" extrusionOk="0">
                  <a:moveTo>
                    <a:pt x="5870" y="0"/>
                  </a:moveTo>
                  <a:lnTo>
                    <a:pt x="155" y="2679"/>
                  </a:lnTo>
                  <a:lnTo>
                    <a:pt x="0" y="2750"/>
                  </a:lnTo>
                  <a:cubicBezTo>
                    <a:pt x="84" y="2822"/>
                    <a:pt x="143" y="2929"/>
                    <a:pt x="155" y="3048"/>
                  </a:cubicBezTo>
                  <a:lnTo>
                    <a:pt x="6073" y="286"/>
                  </a:lnTo>
                  <a:cubicBezTo>
                    <a:pt x="6037" y="226"/>
                    <a:pt x="6013" y="167"/>
                    <a:pt x="5989" y="107"/>
                  </a:cubicBezTo>
                  <a:lnTo>
                    <a:pt x="587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6"/>
            <p:cNvSpPr/>
            <p:nvPr/>
          </p:nvSpPr>
          <p:spPr>
            <a:xfrm>
              <a:off x="2768500" y="4252150"/>
              <a:ext cx="210450" cy="159250"/>
            </a:xfrm>
            <a:custGeom>
              <a:avLst/>
              <a:gdLst/>
              <a:ahLst/>
              <a:cxnLst/>
              <a:rect l="l" t="t" r="r" b="b"/>
              <a:pathLst>
                <a:path w="8418" h="6370" extrusionOk="0">
                  <a:moveTo>
                    <a:pt x="381" y="0"/>
                  </a:moveTo>
                  <a:cubicBezTo>
                    <a:pt x="286" y="95"/>
                    <a:pt x="155" y="155"/>
                    <a:pt x="0" y="155"/>
                  </a:cubicBezTo>
                  <a:lnTo>
                    <a:pt x="7858" y="6370"/>
                  </a:lnTo>
                  <a:lnTo>
                    <a:pt x="8418" y="6370"/>
                  </a:lnTo>
                  <a:lnTo>
                    <a:pt x="38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6"/>
            <p:cNvSpPr/>
            <p:nvPr/>
          </p:nvSpPr>
          <p:spPr>
            <a:xfrm>
              <a:off x="2694975" y="4191125"/>
              <a:ext cx="62225" cy="54200"/>
            </a:xfrm>
            <a:custGeom>
              <a:avLst/>
              <a:gdLst/>
              <a:ahLst/>
              <a:cxnLst/>
              <a:rect l="l" t="t" r="r" b="b"/>
              <a:pathLst>
                <a:path w="2489" h="2168" extrusionOk="0">
                  <a:moveTo>
                    <a:pt x="131" y="0"/>
                  </a:moveTo>
                  <a:cubicBezTo>
                    <a:pt x="95" y="24"/>
                    <a:pt x="72" y="36"/>
                    <a:pt x="60" y="60"/>
                  </a:cubicBezTo>
                  <a:cubicBezTo>
                    <a:pt x="0" y="143"/>
                    <a:pt x="12" y="238"/>
                    <a:pt x="84" y="298"/>
                  </a:cubicBezTo>
                  <a:lnTo>
                    <a:pt x="107" y="322"/>
                  </a:lnTo>
                  <a:lnTo>
                    <a:pt x="369" y="524"/>
                  </a:lnTo>
                  <a:lnTo>
                    <a:pt x="2286" y="2060"/>
                  </a:lnTo>
                  <a:lnTo>
                    <a:pt x="2429" y="2167"/>
                  </a:lnTo>
                  <a:cubicBezTo>
                    <a:pt x="2405" y="2108"/>
                    <a:pt x="2405" y="2060"/>
                    <a:pt x="2405" y="2001"/>
                  </a:cubicBezTo>
                  <a:cubicBezTo>
                    <a:pt x="2405" y="1929"/>
                    <a:pt x="2441" y="1846"/>
                    <a:pt x="2489" y="1774"/>
                  </a:cubicBezTo>
                  <a:lnTo>
                    <a:pt x="655" y="322"/>
                  </a:lnTo>
                  <a:cubicBezTo>
                    <a:pt x="596" y="405"/>
                    <a:pt x="500" y="453"/>
                    <a:pt x="405" y="453"/>
                  </a:cubicBezTo>
                  <a:cubicBezTo>
                    <a:pt x="250" y="453"/>
                    <a:pt x="143" y="298"/>
                    <a:pt x="167" y="155"/>
                  </a:cubicBezTo>
                  <a:cubicBezTo>
                    <a:pt x="167" y="96"/>
                    <a:pt x="191" y="48"/>
                    <a:pt x="22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6"/>
            <p:cNvSpPr/>
            <p:nvPr/>
          </p:nvSpPr>
          <p:spPr>
            <a:xfrm>
              <a:off x="3016725" y="4319125"/>
              <a:ext cx="67000" cy="92275"/>
            </a:xfrm>
            <a:custGeom>
              <a:avLst/>
              <a:gdLst/>
              <a:ahLst/>
              <a:cxnLst/>
              <a:rect l="l" t="t" r="r" b="b"/>
              <a:pathLst>
                <a:path w="2680" h="3691" extrusionOk="0">
                  <a:moveTo>
                    <a:pt x="2680" y="119"/>
                  </a:moveTo>
                  <a:lnTo>
                    <a:pt x="2675" y="126"/>
                  </a:lnTo>
                  <a:lnTo>
                    <a:pt x="2675" y="126"/>
                  </a:lnTo>
                  <a:cubicBezTo>
                    <a:pt x="2677" y="124"/>
                    <a:pt x="2679" y="122"/>
                    <a:pt x="2680" y="119"/>
                  </a:cubicBezTo>
                  <a:close/>
                  <a:moveTo>
                    <a:pt x="2370" y="0"/>
                  </a:moveTo>
                  <a:lnTo>
                    <a:pt x="1" y="3560"/>
                  </a:lnTo>
                  <a:cubicBezTo>
                    <a:pt x="96" y="3596"/>
                    <a:pt x="168" y="3631"/>
                    <a:pt x="227" y="3691"/>
                  </a:cubicBezTo>
                  <a:lnTo>
                    <a:pt x="310" y="3691"/>
                  </a:lnTo>
                  <a:lnTo>
                    <a:pt x="2675" y="126"/>
                  </a:lnTo>
                  <a:lnTo>
                    <a:pt x="2675" y="126"/>
                  </a:lnTo>
                  <a:cubicBezTo>
                    <a:pt x="2661" y="143"/>
                    <a:pt x="2628" y="143"/>
                    <a:pt x="2596" y="143"/>
                  </a:cubicBezTo>
                  <a:cubicBezTo>
                    <a:pt x="2501" y="143"/>
                    <a:pt x="2418" y="83"/>
                    <a:pt x="23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6"/>
            <p:cNvSpPr/>
            <p:nvPr/>
          </p:nvSpPr>
          <p:spPr>
            <a:xfrm>
              <a:off x="3084000" y="4036650"/>
              <a:ext cx="186075" cy="275050"/>
            </a:xfrm>
            <a:custGeom>
              <a:avLst/>
              <a:gdLst/>
              <a:ahLst/>
              <a:cxnLst/>
              <a:rect l="l" t="t" r="r" b="b"/>
              <a:pathLst>
                <a:path w="7443" h="11002" extrusionOk="0">
                  <a:moveTo>
                    <a:pt x="7168" y="0"/>
                  </a:moveTo>
                  <a:lnTo>
                    <a:pt x="1" y="10811"/>
                  </a:lnTo>
                  <a:cubicBezTo>
                    <a:pt x="108" y="10847"/>
                    <a:pt x="203" y="10918"/>
                    <a:pt x="227" y="11001"/>
                  </a:cubicBezTo>
                  <a:cubicBezTo>
                    <a:pt x="239" y="11001"/>
                    <a:pt x="263" y="10989"/>
                    <a:pt x="286" y="10989"/>
                  </a:cubicBezTo>
                  <a:lnTo>
                    <a:pt x="7442" y="179"/>
                  </a:lnTo>
                  <a:cubicBezTo>
                    <a:pt x="7323" y="155"/>
                    <a:pt x="7240" y="95"/>
                    <a:pt x="71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6"/>
            <p:cNvSpPr/>
            <p:nvPr/>
          </p:nvSpPr>
          <p:spPr>
            <a:xfrm>
              <a:off x="3088475" y="4311375"/>
              <a:ext cx="161950" cy="100025"/>
            </a:xfrm>
            <a:custGeom>
              <a:avLst/>
              <a:gdLst/>
              <a:ahLst/>
              <a:cxnLst/>
              <a:rect l="l" t="t" r="r" b="b"/>
              <a:pathLst>
                <a:path w="6478" h="4001" extrusionOk="0">
                  <a:moveTo>
                    <a:pt x="107" y="0"/>
                  </a:moveTo>
                  <a:cubicBezTo>
                    <a:pt x="96" y="0"/>
                    <a:pt x="72" y="0"/>
                    <a:pt x="48" y="12"/>
                  </a:cubicBezTo>
                  <a:cubicBezTo>
                    <a:pt x="60" y="60"/>
                    <a:pt x="84" y="108"/>
                    <a:pt x="60" y="155"/>
                  </a:cubicBezTo>
                  <a:cubicBezTo>
                    <a:pt x="60" y="215"/>
                    <a:pt x="36" y="250"/>
                    <a:pt x="0" y="298"/>
                  </a:cubicBezTo>
                  <a:lnTo>
                    <a:pt x="24" y="310"/>
                  </a:lnTo>
                  <a:lnTo>
                    <a:pt x="5834" y="4001"/>
                  </a:lnTo>
                  <a:lnTo>
                    <a:pt x="6477" y="4001"/>
                  </a:lnTo>
                  <a:lnTo>
                    <a:pt x="203" y="36"/>
                  </a:lnTo>
                  <a:cubicBezTo>
                    <a:pt x="167" y="12"/>
                    <a:pt x="143" y="0"/>
                    <a:pt x="10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6"/>
            <p:cNvSpPr/>
            <p:nvPr/>
          </p:nvSpPr>
          <p:spPr>
            <a:xfrm>
              <a:off x="3271525" y="4040200"/>
              <a:ext cx="47350" cy="371200"/>
            </a:xfrm>
            <a:custGeom>
              <a:avLst/>
              <a:gdLst/>
              <a:ahLst/>
              <a:cxnLst/>
              <a:rect l="l" t="t" r="r" b="b"/>
              <a:pathLst>
                <a:path w="1894" h="14848" extrusionOk="0">
                  <a:moveTo>
                    <a:pt x="334" y="1"/>
                  </a:moveTo>
                  <a:cubicBezTo>
                    <a:pt x="255" y="51"/>
                    <a:pt x="159" y="75"/>
                    <a:pt x="60" y="75"/>
                  </a:cubicBezTo>
                  <a:cubicBezTo>
                    <a:pt x="40" y="75"/>
                    <a:pt x="20" y="74"/>
                    <a:pt x="1" y="72"/>
                  </a:cubicBezTo>
                  <a:lnTo>
                    <a:pt x="1" y="72"/>
                  </a:lnTo>
                  <a:lnTo>
                    <a:pt x="1548" y="14848"/>
                  </a:lnTo>
                  <a:lnTo>
                    <a:pt x="1894" y="14848"/>
                  </a:lnTo>
                  <a:lnTo>
                    <a:pt x="33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6"/>
            <p:cNvSpPr/>
            <p:nvPr/>
          </p:nvSpPr>
          <p:spPr>
            <a:xfrm>
              <a:off x="3632275" y="4401925"/>
              <a:ext cx="10750" cy="9475"/>
            </a:xfrm>
            <a:custGeom>
              <a:avLst/>
              <a:gdLst/>
              <a:ahLst/>
              <a:cxnLst/>
              <a:rect l="l" t="t" r="r" b="b"/>
              <a:pathLst>
                <a:path w="430" h="379" extrusionOk="0">
                  <a:moveTo>
                    <a:pt x="227" y="1"/>
                  </a:moveTo>
                  <a:cubicBezTo>
                    <a:pt x="209" y="1"/>
                    <a:pt x="191" y="4"/>
                    <a:pt x="180" y="10"/>
                  </a:cubicBezTo>
                  <a:cubicBezTo>
                    <a:pt x="156" y="10"/>
                    <a:pt x="156" y="22"/>
                    <a:pt x="144" y="22"/>
                  </a:cubicBezTo>
                  <a:lnTo>
                    <a:pt x="132" y="22"/>
                  </a:lnTo>
                  <a:lnTo>
                    <a:pt x="120" y="46"/>
                  </a:lnTo>
                  <a:lnTo>
                    <a:pt x="96" y="57"/>
                  </a:lnTo>
                  <a:lnTo>
                    <a:pt x="84" y="69"/>
                  </a:lnTo>
                  <a:lnTo>
                    <a:pt x="84" y="81"/>
                  </a:lnTo>
                  <a:cubicBezTo>
                    <a:pt x="84" y="105"/>
                    <a:pt x="72" y="105"/>
                    <a:pt x="72" y="117"/>
                  </a:cubicBezTo>
                  <a:lnTo>
                    <a:pt x="1" y="379"/>
                  </a:lnTo>
                  <a:lnTo>
                    <a:pt x="334" y="379"/>
                  </a:lnTo>
                  <a:lnTo>
                    <a:pt x="370" y="308"/>
                  </a:lnTo>
                  <a:lnTo>
                    <a:pt x="394" y="224"/>
                  </a:lnTo>
                  <a:cubicBezTo>
                    <a:pt x="430" y="129"/>
                    <a:pt x="370" y="46"/>
                    <a:pt x="275" y="10"/>
                  </a:cubicBezTo>
                  <a:cubicBezTo>
                    <a:pt x="263" y="4"/>
                    <a:pt x="245" y="1"/>
                    <a:pt x="22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6"/>
            <p:cNvSpPr/>
            <p:nvPr/>
          </p:nvSpPr>
          <p:spPr>
            <a:xfrm>
              <a:off x="3737350" y="4195300"/>
              <a:ext cx="14325" cy="216100"/>
            </a:xfrm>
            <a:custGeom>
              <a:avLst/>
              <a:gdLst/>
              <a:ahLst/>
              <a:cxnLst/>
              <a:rect l="l" t="t" r="r" b="b"/>
              <a:pathLst>
                <a:path w="573" h="8644" extrusionOk="0">
                  <a:moveTo>
                    <a:pt x="227" y="0"/>
                  </a:moveTo>
                  <a:lnTo>
                    <a:pt x="37" y="7156"/>
                  </a:lnTo>
                  <a:lnTo>
                    <a:pt x="25" y="7513"/>
                  </a:lnTo>
                  <a:lnTo>
                    <a:pt x="1" y="8644"/>
                  </a:lnTo>
                  <a:lnTo>
                    <a:pt x="346" y="8644"/>
                  </a:lnTo>
                  <a:lnTo>
                    <a:pt x="382" y="7418"/>
                  </a:lnTo>
                  <a:lnTo>
                    <a:pt x="394" y="7060"/>
                  </a:lnTo>
                  <a:lnTo>
                    <a:pt x="572" y="429"/>
                  </a:lnTo>
                  <a:lnTo>
                    <a:pt x="287" y="167"/>
                  </a:lnTo>
                  <a:cubicBezTo>
                    <a:pt x="239" y="119"/>
                    <a:pt x="227" y="60"/>
                    <a:pt x="239"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6"/>
            <p:cNvSpPr/>
            <p:nvPr/>
          </p:nvSpPr>
          <p:spPr>
            <a:xfrm>
              <a:off x="4021625" y="4264050"/>
              <a:ext cx="149750" cy="147350"/>
            </a:xfrm>
            <a:custGeom>
              <a:avLst/>
              <a:gdLst/>
              <a:ahLst/>
              <a:cxnLst/>
              <a:rect l="l" t="t" r="r" b="b"/>
              <a:pathLst>
                <a:path w="5990" h="5894" extrusionOk="0">
                  <a:moveTo>
                    <a:pt x="5751" y="0"/>
                  </a:moveTo>
                  <a:lnTo>
                    <a:pt x="5692" y="60"/>
                  </a:lnTo>
                  <a:lnTo>
                    <a:pt x="0" y="5894"/>
                  </a:lnTo>
                  <a:lnTo>
                    <a:pt x="477" y="5894"/>
                  </a:lnTo>
                  <a:lnTo>
                    <a:pt x="5989" y="238"/>
                  </a:lnTo>
                  <a:cubicBezTo>
                    <a:pt x="5882" y="179"/>
                    <a:pt x="5799" y="108"/>
                    <a:pt x="575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6"/>
            <p:cNvSpPr/>
            <p:nvPr/>
          </p:nvSpPr>
          <p:spPr>
            <a:xfrm>
              <a:off x="4484475" y="4346500"/>
              <a:ext cx="96475" cy="64900"/>
            </a:xfrm>
            <a:custGeom>
              <a:avLst/>
              <a:gdLst/>
              <a:ahLst/>
              <a:cxnLst/>
              <a:rect l="l" t="t" r="r" b="b"/>
              <a:pathLst>
                <a:path w="3859" h="2596" extrusionOk="0">
                  <a:moveTo>
                    <a:pt x="3668" y="0"/>
                  </a:moveTo>
                  <a:lnTo>
                    <a:pt x="1" y="2596"/>
                  </a:lnTo>
                  <a:lnTo>
                    <a:pt x="584" y="2596"/>
                  </a:lnTo>
                  <a:lnTo>
                    <a:pt x="3858" y="262"/>
                  </a:lnTo>
                  <a:cubicBezTo>
                    <a:pt x="3787" y="191"/>
                    <a:pt x="3715" y="96"/>
                    <a:pt x="36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6"/>
            <p:cNvSpPr/>
            <p:nvPr/>
          </p:nvSpPr>
          <p:spPr>
            <a:xfrm>
              <a:off x="3743025" y="4194700"/>
              <a:ext cx="230700" cy="216425"/>
            </a:xfrm>
            <a:custGeom>
              <a:avLst/>
              <a:gdLst/>
              <a:ahLst/>
              <a:cxnLst/>
              <a:rect l="l" t="t" r="r" b="b"/>
              <a:pathLst>
                <a:path w="9228" h="8657" extrusionOk="0">
                  <a:moveTo>
                    <a:pt x="369" y="0"/>
                  </a:moveTo>
                  <a:cubicBezTo>
                    <a:pt x="309" y="26"/>
                    <a:pt x="243" y="46"/>
                    <a:pt x="179" y="46"/>
                  </a:cubicBezTo>
                  <a:cubicBezTo>
                    <a:pt x="155" y="46"/>
                    <a:pt x="131" y="43"/>
                    <a:pt x="107" y="36"/>
                  </a:cubicBezTo>
                  <a:cubicBezTo>
                    <a:pt x="72" y="36"/>
                    <a:pt x="48" y="24"/>
                    <a:pt x="12" y="24"/>
                  </a:cubicBezTo>
                  <a:cubicBezTo>
                    <a:pt x="0" y="84"/>
                    <a:pt x="12" y="143"/>
                    <a:pt x="60" y="191"/>
                  </a:cubicBezTo>
                  <a:lnTo>
                    <a:pt x="345" y="453"/>
                  </a:lnTo>
                  <a:lnTo>
                    <a:pt x="5584" y="5572"/>
                  </a:lnTo>
                  <a:lnTo>
                    <a:pt x="5870" y="5846"/>
                  </a:lnTo>
                  <a:lnTo>
                    <a:pt x="8739" y="8656"/>
                  </a:lnTo>
                  <a:lnTo>
                    <a:pt x="9227" y="8656"/>
                  </a:lnTo>
                  <a:lnTo>
                    <a:pt x="7144" y="6620"/>
                  </a:lnTo>
                  <a:cubicBezTo>
                    <a:pt x="7120" y="6620"/>
                    <a:pt x="7102" y="6625"/>
                    <a:pt x="7078" y="6625"/>
                  </a:cubicBezTo>
                  <a:cubicBezTo>
                    <a:pt x="7066" y="6625"/>
                    <a:pt x="7053" y="6624"/>
                    <a:pt x="7037" y="6620"/>
                  </a:cubicBezTo>
                  <a:cubicBezTo>
                    <a:pt x="6858" y="6596"/>
                    <a:pt x="6739" y="6453"/>
                    <a:pt x="6751" y="6275"/>
                  </a:cubicBezTo>
                  <a:lnTo>
                    <a:pt x="6751" y="6239"/>
                  </a:lnTo>
                  <a:lnTo>
                    <a:pt x="6239" y="5739"/>
                  </a:lnTo>
                  <a:lnTo>
                    <a:pt x="5953" y="5465"/>
                  </a:lnTo>
                  <a:lnTo>
                    <a:pt x="36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6"/>
            <p:cNvSpPr/>
            <p:nvPr/>
          </p:nvSpPr>
          <p:spPr>
            <a:xfrm>
              <a:off x="4185325" y="4269100"/>
              <a:ext cx="69975" cy="142300"/>
            </a:xfrm>
            <a:custGeom>
              <a:avLst/>
              <a:gdLst/>
              <a:ahLst/>
              <a:cxnLst/>
              <a:rect l="l" t="t" r="r" b="b"/>
              <a:pathLst>
                <a:path w="2799" h="5692" extrusionOk="0">
                  <a:moveTo>
                    <a:pt x="1" y="1"/>
                  </a:moveTo>
                  <a:lnTo>
                    <a:pt x="2430" y="5692"/>
                  </a:lnTo>
                  <a:lnTo>
                    <a:pt x="2799" y="5692"/>
                  </a:lnTo>
                  <a:lnTo>
                    <a:pt x="572" y="465"/>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6"/>
            <p:cNvSpPr/>
            <p:nvPr/>
          </p:nvSpPr>
          <p:spPr>
            <a:xfrm>
              <a:off x="4174625" y="4240475"/>
              <a:ext cx="9550" cy="5725"/>
            </a:xfrm>
            <a:custGeom>
              <a:avLst/>
              <a:gdLst/>
              <a:ahLst/>
              <a:cxnLst/>
              <a:rect l="l" t="t" r="r" b="b"/>
              <a:pathLst>
                <a:path w="382" h="229" extrusionOk="0">
                  <a:moveTo>
                    <a:pt x="180" y="1"/>
                  </a:moveTo>
                  <a:cubicBezTo>
                    <a:pt x="159" y="1"/>
                    <a:pt x="138" y="5"/>
                    <a:pt x="119" y="15"/>
                  </a:cubicBezTo>
                  <a:lnTo>
                    <a:pt x="107" y="15"/>
                  </a:lnTo>
                  <a:cubicBezTo>
                    <a:pt x="48" y="38"/>
                    <a:pt x="0" y="98"/>
                    <a:pt x="0" y="169"/>
                  </a:cubicBezTo>
                  <a:cubicBezTo>
                    <a:pt x="60" y="158"/>
                    <a:pt x="119" y="158"/>
                    <a:pt x="167" y="158"/>
                  </a:cubicBezTo>
                  <a:cubicBezTo>
                    <a:pt x="250" y="158"/>
                    <a:pt x="322" y="193"/>
                    <a:pt x="381" y="229"/>
                  </a:cubicBezTo>
                  <a:lnTo>
                    <a:pt x="322" y="98"/>
                  </a:lnTo>
                  <a:cubicBezTo>
                    <a:pt x="304" y="36"/>
                    <a:pt x="241" y="1"/>
                    <a:pt x="18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6"/>
            <p:cNvSpPr/>
            <p:nvPr/>
          </p:nvSpPr>
          <p:spPr>
            <a:xfrm>
              <a:off x="4599075" y="4353050"/>
              <a:ext cx="37825" cy="58350"/>
            </a:xfrm>
            <a:custGeom>
              <a:avLst/>
              <a:gdLst/>
              <a:ahLst/>
              <a:cxnLst/>
              <a:rect l="l" t="t" r="r" b="b"/>
              <a:pathLst>
                <a:path w="1513" h="2334" extrusionOk="0">
                  <a:moveTo>
                    <a:pt x="274" y="0"/>
                  </a:moveTo>
                  <a:cubicBezTo>
                    <a:pt x="203" y="72"/>
                    <a:pt x="96" y="119"/>
                    <a:pt x="0" y="155"/>
                  </a:cubicBezTo>
                  <a:lnTo>
                    <a:pt x="1120" y="2334"/>
                  </a:lnTo>
                  <a:lnTo>
                    <a:pt x="1513" y="2334"/>
                  </a:lnTo>
                  <a:lnTo>
                    <a:pt x="334" y="48"/>
                  </a:ln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6"/>
            <p:cNvSpPr/>
            <p:nvPr/>
          </p:nvSpPr>
          <p:spPr>
            <a:xfrm>
              <a:off x="4185025" y="4263750"/>
              <a:ext cx="182500" cy="147650"/>
            </a:xfrm>
            <a:custGeom>
              <a:avLst/>
              <a:gdLst/>
              <a:ahLst/>
              <a:cxnLst/>
              <a:rect l="l" t="t" r="r" b="b"/>
              <a:pathLst>
                <a:path w="7300" h="5906" extrusionOk="0">
                  <a:moveTo>
                    <a:pt x="179" y="0"/>
                  </a:moveTo>
                  <a:cubicBezTo>
                    <a:pt x="132" y="96"/>
                    <a:pt x="72" y="155"/>
                    <a:pt x="1" y="215"/>
                  </a:cubicBezTo>
                  <a:lnTo>
                    <a:pt x="549" y="691"/>
                  </a:lnTo>
                  <a:lnTo>
                    <a:pt x="6776" y="5906"/>
                  </a:lnTo>
                  <a:lnTo>
                    <a:pt x="7299" y="5906"/>
                  </a:lnTo>
                  <a:lnTo>
                    <a:pt x="299" y="36"/>
                  </a:lnTo>
                  <a:lnTo>
                    <a:pt x="17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6"/>
            <p:cNvSpPr/>
            <p:nvPr/>
          </p:nvSpPr>
          <p:spPr>
            <a:xfrm>
              <a:off x="4189800" y="4255125"/>
              <a:ext cx="386375" cy="83950"/>
            </a:xfrm>
            <a:custGeom>
              <a:avLst/>
              <a:gdLst/>
              <a:ahLst/>
              <a:cxnLst/>
              <a:rect l="l" t="t" r="r" b="b"/>
              <a:pathLst>
                <a:path w="15455" h="3358" extrusionOk="0">
                  <a:moveTo>
                    <a:pt x="36" y="0"/>
                  </a:moveTo>
                  <a:lnTo>
                    <a:pt x="36" y="0"/>
                  </a:lnTo>
                  <a:cubicBezTo>
                    <a:pt x="48" y="48"/>
                    <a:pt x="48" y="107"/>
                    <a:pt x="48" y="155"/>
                  </a:cubicBezTo>
                  <a:cubicBezTo>
                    <a:pt x="48" y="214"/>
                    <a:pt x="24" y="286"/>
                    <a:pt x="0" y="334"/>
                  </a:cubicBezTo>
                  <a:lnTo>
                    <a:pt x="143" y="381"/>
                  </a:lnTo>
                  <a:lnTo>
                    <a:pt x="15395" y="3358"/>
                  </a:lnTo>
                  <a:lnTo>
                    <a:pt x="15395" y="3262"/>
                  </a:lnTo>
                  <a:cubicBezTo>
                    <a:pt x="15407" y="3179"/>
                    <a:pt x="15419" y="3084"/>
                    <a:pt x="15455" y="3012"/>
                  </a:cubicBez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6"/>
            <p:cNvSpPr/>
            <p:nvPr/>
          </p:nvSpPr>
          <p:spPr>
            <a:xfrm>
              <a:off x="4185925" y="3740775"/>
              <a:ext cx="804900" cy="513475"/>
            </a:xfrm>
            <a:custGeom>
              <a:avLst/>
              <a:gdLst/>
              <a:ahLst/>
              <a:cxnLst/>
              <a:rect l="l" t="t" r="r" b="b"/>
              <a:pathLst>
                <a:path w="32196" h="20539" extrusionOk="0">
                  <a:moveTo>
                    <a:pt x="32017" y="0"/>
                  </a:moveTo>
                  <a:lnTo>
                    <a:pt x="1" y="20265"/>
                  </a:lnTo>
                  <a:cubicBezTo>
                    <a:pt x="84" y="20324"/>
                    <a:pt x="155" y="20431"/>
                    <a:pt x="191" y="20538"/>
                  </a:cubicBezTo>
                  <a:lnTo>
                    <a:pt x="32195" y="274"/>
                  </a:lnTo>
                  <a:cubicBezTo>
                    <a:pt x="32124" y="203"/>
                    <a:pt x="32052" y="95"/>
                    <a:pt x="3201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6"/>
            <p:cNvSpPr/>
            <p:nvPr/>
          </p:nvSpPr>
          <p:spPr>
            <a:xfrm>
              <a:off x="4604725" y="4122375"/>
              <a:ext cx="224450" cy="207175"/>
            </a:xfrm>
            <a:custGeom>
              <a:avLst/>
              <a:gdLst/>
              <a:ahLst/>
              <a:cxnLst/>
              <a:rect l="l" t="t" r="r" b="b"/>
              <a:pathLst>
                <a:path w="8978" h="8287" extrusionOk="0">
                  <a:moveTo>
                    <a:pt x="8752" y="0"/>
                  </a:moveTo>
                  <a:lnTo>
                    <a:pt x="1" y="8037"/>
                  </a:lnTo>
                  <a:cubicBezTo>
                    <a:pt x="96" y="8108"/>
                    <a:pt x="167" y="8191"/>
                    <a:pt x="227" y="8287"/>
                  </a:cubicBezTo>
                  <a:lnTo>
                    <a:pt x="8978" y="250"/>
                  </a:lnTo>
                  <a:cubicBezTo>
                    <a:pt x="8907" y="167"/>
                    <a:pt x="8811" y="95"/>
                    <a:pt x="875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6"/>
            <p:cNvSpPr/>
            <p:nvPr/>
          </p:nvSpPr>
          <p:spPr>
            <a:xfrm>
              <a:off x="4727950" y="4136950"/>
              <a:ext cx="125650" cy="274450"/>
            </a:xfrm>
            <a:custGeom>
              <a:avLst/>
              <a:gdLst/>
              <a:ahLst/>
              <a:cxnLst/>
              <a:rect l="l" t="t" r="r" b="b"/>
              <a:pathLst>
                <a:path w="5026" h="10978" extrusionOk="0">
                  <a:moveTo>
                    <a:pt x="4704" y="0"/>
                  </a:moveTo>
                  <a:lnTo>
                    <a:pt x="1" y="10978"/>
                  </a:lnTo>
                  <a:lnTo>
                    <a:pt x="370" y="10978"/>
                  </a:lnTo>
                  <a:lnTo>
                    <a:pt x="5025" y="119"/>
                  </a:lnTo>
                  <a:lnTo>
                    <a:pt x="5025" y="48"/>
                  </a:lnTo>
                  <a:lnTo>
                    <a:pt x="4906" y="48"/>
                  </a:lnTo>
                  <a:cubicBezTo>
                    <a:pt x="4835" y="24"/>
                    <a:pt x="4763" y="24"/>
                    <a:pt x="470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6"/>
            <p:cNvSpPr/>
            <p:nvPr/>
          </p:nvSpPr>
          <p:spPr>
            <a:xfrm>
              <a:off x="4605925" y="4346200"/>
              <a:ext cx="86650" cy="65200"/>
            </a:xfrm>
            <a:custGeom>
              <a:avLst/>
              <a:gdLst/>
              <a:ahLst/>
              <a:cxnLst/>
              <a:rect l="l" t="t" r="r" b="b"/>
              <a:pathLst>
                <a:path w="3466" h="2608" extrusionOk="0">
                  <a:moveTo>
                    <a:pt x="203" y="0"/>
                  </a:moveTo>
                  <a:cubicBezTo>
                    <a:pt x="167" y="108"/>
                    <a:pt x="84" y="203"/>
                    <a:pt x="0" y="274"/>
                  </a:cubicBezTo>
                  <a:lnTo>
                    <a:pt x="60" y="322"/>
                  </a:lnTo>
                  <a:lnTo>
                    <a:pt x="2917" y="2608"/>
                  </a:lnTo>
                  <a:lnTo>
                    <a:pt x="3465" y="2608"/>
                  </a:ln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6"/>
            <p:cNvSpPr/>
            <p:nvPr/>
          </p:nvSpPr>
          <p:spPr>
            <a:xfrm>
              <a:off x="5016400" y="4244400"/>
              <a:ext cx="9250" cy="167000"/>
            </a:xfrm>
            <a:custGeom>
              <a:avLst/>
              <a:gdLst/>
              <a:ahLst/>
              <a:cxnLst/>
              <a:rect l="l" t="t" r="r" b="b"/>
              <a:pathLst>
                <a:path w="370" h="6680" extrusionOk="0">
                  <a:moveTo>
                    <a:pt x="333" y="1"/>
                  </a:moveTo>
                  <a:cubicBezTo>
                    <a:pt x="262" y="27"/>
                    <a:pt x="177" y="41"/>
                    <a:pt x="89" y="41"/>
                  </a:cubicBezTo>
                  <a:cubicBezTo>
                    <a:pt x="60" y="41"/>
                    <a:pt x="30" y="39"/>
                    <a:pt x="0" y="36"/>
                  </a:cubicBezTo>
                  <a:lnTo>
                    <a:pt x="0" y="36"/>
                  </a:lnTo>
                  <a:lnTo>
                    <a:pt x="24" y="6680"/>
                  </a:lnTo>
                  <a:lnTo>
                    <a:pt x="369" y="6680"/>
                  </a:lnTo>
                  <a:lnTo>
                    <a:pt x="33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6"/>
            <p:cNvSpPr/>
            <p:nvPr/>
          </p:nvSpPr>
          <p:spPr>
            <a:xfrm>
              <a:off x="5021450" y="4188150"/>
              <a:ext cx="3300" cy="3900"/>
            </a:xfrm>
            <a:custGeom>
              <a:avLst/>
              <a:gdLst/>
              <a:ahLst/>
              <a:cxnLst/>
              <a:rect l="l" t="t" r="r" b="b"/>
              <a:pathLst>
                <a:path w="132" h="156" extrusionOk="0">
                  <a:moveTo>
                    <a:pt x="0" y="0"/>
                  </a:moveTo>
                  <a:lnTo>
                    <a:pt x="0" y="119"/>
                  </a:lnTo>
                  <a:lnTo>
                    <a:pt x="12" y="119"/>
                  </a:lnTo>
                  <a:cubicBezTo>
                    <a:pt x="48" y="143"/>
                    <a:pt x="96" y="155"/>
                    <a:pt x="131" y="155"/>
                  </a:cubicBezTo>
                  <a:cubicBezTo>
                    <a:pt x="120" y="84"/>
                    <a:pt x="72"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6"/>
            <p:cNvSpPr/>
            <p:nvPr/>
          </p:nvSpPr>
          <p:spPr>
            <a:xfrm>
              <a:off x="4864275" y="3750900"/>
              <a:ext cx="138450" cy="315225"/>
            </a:xfrm>
            <a:custGeom>
              <a:avLst/>
              <a:gdLst/>
              <a:ahLst/>
              <a:cxnLst/>
              <a:rect l="l" t="t" r="r" b="b"/>
              <a:pathLst>
                <a:path w="5538" h="12609" extrusionOk="0">
                  <a:moveTo>
                    <a:pt x="5216" y="0"/>
                  </a:moveTo>
                  <a:lnTo>
                    <a:pt x="1" y="12490"/>
                  </a:lnTo>
                  <a:cubicBezTo>
                    <a:pt x="132" y="12513"/>
                    <a:pt x="227" y="12549"/>
                    <a:pt x="322" y="12609"/>
                  </a:cubicBezTo>
                  <a:lnTo>
                    <a:pt x="5537" y="95"/>
                  </a:lnTo>
                  <a:lnTo>
                    <a:pt x="5514" y="95"/>
                  </a:lnTo>
                  <a:cubicBezTo>
                    <a:pt x="5406" y="83"/>
                    <a:pt x="5299" y="48"/>
                    <a:pt x="521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6"/>
            <p:cNvSpPr/>
            <p:nvPr/>
          </p:nvSpPr>
          <p:spPr>
            <a:xfrm>
              <a:off x="5003300" y="3753275"/>
              <a:ext cx="18175" cy="439050"/>
            </a:xfrm>
            <a:custGeom>
              <a:avLst/>
              <a:gdLst/>
              <a:ahLst/>
              <a:cxnLst/>
              <a:rect l="l" t="t" r="r" b="b"/>
              <a:pathLst>
                <a:path w="727" h="17562" extrusionOk="0">
                  <a:moveTo>
                    <a:pt x="143" y="0"/>
                  </a:moveTo>
                  <a:cubicBezTo>
                    <a:pt x="111" y="0"/>
                    <a:pt x="74" y="6"/>
                    <a:pt x="42" y="6"/>
                  </a:cubicBezTo>
                  <a:cubicBezTo>
                    <a:pt x="27" y="6"/>
                    <a:pt x="12" y="4"/>
                    <a:pt x="0" y="0"/>
                  </a:cubicBezTo>
                  <a:lnTo>
                    <a:pt x="0" y="0"/>
                  </a:lnTo>
                  <a:lnTo>
                    <a:pt x="381" y="17562"/>
                  </a:lnTo>
                  <a:cubicBezTo>
                    <a:pt x="457" y="17545"/>
                    <a:pt x="539" y="17528"/>
                    <a:pt x="622" y="17528"/>
                  </a:cubicBezTo>
                  <a:cubicBezTo>
                    <a:pt x="657" y="17528"/>
                    <a:pt x="692" y="17531"/>
                    <a:pt x="726" y="17538"/>
                  </a:cubicBezTo>
                  <a:lnTo>
                    <a:pt x="726" y="17419"/>
                  </a:lnTo>
                  <a:lnTo>
                    <a:pt x="357" y="572"/>
                  </a:lnTo>
                  <a:lnTo>
                    <a:pt x="14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6"/>
            <p:cNvSpPr/>
            <p:nvPr/>
          </p:nvSpPr>
          <p:spPr>
            <a:xfrm>
              <a:off x="4886325" y="4112250"/>
              <a:ext cx="111625" cy="96750"/>
            </a:xfrm>
            <a:custGeom>
              <a:avLst/>
              <a:gdLst/>
              <a:ahLst/>
              <a:cxnLst/>
              <a:rect l="l" t="t" r="r" b="b"/>
              <a:pathLst>
                <a:path w="4465" h="3870" extrusionOk="0">
                  <a:moveTo>
                    <a:pt x="155" y="0"/>
                  </a:moveTo>
                  <a:cubicBezTo>
                    <a:pt x="107" y="107"/>
                    <a:pt x="60" y="226"/>
                    <a:pt x="0" y="322"/>
                  </a:cubicBezTo>
                  <a:lnTo>
                    <a:pt x="4310" y="3870"/>
                  </a:lnTo>
                  <a:cubicBezTo>
                    <a:pt x="4346" y="3774"/>
                    <a:pt x="4393" y="3667"/>
                    <a:pt x="4465" y="3572"/>
                  </a:cubicBezTo>
                  <a:lnTo>
                    <a:pt x="15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6"/>
            <p:cNvSpPr/>
            <p:nvPr/>
          </p:nvSpPr>
          <p:spPr>
            <a:xfrm>
              <a:off x="5032450" y="4235775"/>
              <a:ext cx="207800" cy="173550"/>
            </a:xfrm>
            <a:custGeom>
              <a:avLst/>
              <a:gdLst/>
              <a:ahLst/>
              <a:cxnLst/>
              <a:rect l="l" t="t" r="r" b="b"/>
              <a:pathLst>
                <a:path w="8312" h="6942" extrusionOk="0">
                  <a:moveTo>
                    <a:pt x="275" y="0"/>
                  </a:moveTo>
                  <a:cubicBezTo>
                    <a:pt x="191" y="96"/>
                    <a:pt x="96" y="167"/>
                    <a:pt x="1" y="226"/>
                  </a:cubicBezTo>
                  <a:lnTo>
                    <a:pt x="8121" y="6942"/>
                  </a:lnTo>
                  <a:cubicBezTo>
                    <a:pt x="8169" y="6834"/>
                    <a:pt x="8240" y="6751"/>
                    <a:pt x="8312" y="6668"/>
                  </a:cubicBez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6"/>
            <p:cNvSpPr/>
            <p:nvPr/>
          </p:nvSpPr>
          <p:spPr>
            <a:xfrm>
              <a:off x="5006875" y="3750000"/>
              <a:ext cx="242600" cy="651600"/>
            </a:xfrm>
            <a:custGeom>
              <a:avLst/>
              <a:gdLst/>
              <a:ahLst/>
              <a:cxnLst/>
              <a:rect l="l" t="t" r="r" b="b"/>
              <a:pathLst>
                <a:path w="9704" h="26064" extrusionOk="0">
                  <a:moveTo>
                    <a:pt x="333" y="0"/>
                  </a:moveTo>
                  <a:cubicBezTo>
                    <a:pt x="226" y="60"/>
                    <a:pt x="107" y="107"/>
                    <a:pt x="0" y="119"/>
                  </a:cubicBezTo>
                  <a:lnTo>
                    <a:pt x="214" y="679"/>
                  </a:lnTo>
                  <a:lnTo>
                    <a:pt x="9394" y="26063"/>
                  </a:lnTo>
                  <a:cubicBezTo>
                    <a:pt x="9489" y="26004"/>
                    <a:pt x="9585" y="25944"/>
                    <a:pt x="9704" y="25920"/>
                  </a:cubicBezTo>
                  <a:lnTo>
                    <a:pt x="33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6"/>
            <p:cNvSpPr/>
            <p:nvPr/>
          </p:nvSpPr>
          <p:spPr>
            <a:xfrm>
              <a:off x="4991100" y="4191000"/>
              <a:ext cx="56575" cy="53975"/>
            </a:xfrm>
            <a:custGeom>
              <a:avLst/>
              <a:gdLst/>
              <a:ahLst/>
              <a:cxnLst/>
              <a:rect l="l" t="t" r="r" b="b"/>
              <a:pathLst>
                <a:path w="2263" h="2159" extrusionOk="0">
                  <a:moveTo>
                    <a:pt x="1125" y="1"/>
                  </a:moveTo>
                  <a:cubicBezTo>
                    <a:pt x="1037" y="1"/>
                    <a:pt x="950" y="14"/>
                    <a:pt x="869" y="41"/>
                  </a:cubicBezTo>
                  <a:cubicBezTo>
                    <a:pt x="631" y="101"/>
                    <a:pt x="429" y="232"/>
                    <a:pt x="274" y="422"/>
                  </a:cubicBezTo>
                  <a:cubicBezTo>
                    <a:pt x="202" y="517"/>
                    <a:pt x="143" y="624"/>
                    <a:pt x="119" y="720"/>
                  </a:cubicBezTo>
                  <a:cubicBezTo>
                    <a:pt x="83" y="803"/>
                    <a:pt x="71" y="886"/>
                    <a:pt x="60" y="982"/>
                  </a:cubicBezTo>
                  <a:cubicBezTo>
                    <a:pt x="0" y="1577"/>
                    <a:pt x="441" y="2113"/>
                    <a:pt x="1024" y="2148"/>
                  </a:cubicBezTo>
                  <a:cubicBezTo>
                    <a:pt x="1061" y="2156"/>
                    <a:pt x="1098" y="2159"/>
                    <a:pt x="1134" y="2159"/>
                  </a:cubicBezTo>
                  <a:cubicBezTo>
                    <a:pt x="1216" y="2159"/>
                    <a:pt x="1295" y="2145"/>
                    <a:pt x="1369" y="2137"/>
                  </a:cubicBezTo>
                  <a:cubicBezTo>
                    <a:pt x="1464" y="2113"/>
                    <a:pt x="1572" y="2077"/>
                    <a:pt x="1679" y="2017"/>
                  </a:cubicBezTo>
                  <a:cubicBezTo>
                    <a:pt x="1750" y="1958"/>
                    <a:pt x="1845" y="1887"/>
                    <a:pt x="1929" y="1791"/>
                  </a:cubicBezTo>
                  <a:cubicBezTo>
                    <a:pt x="2084" y="1636"/>
                    <a:pt x="2167" y="1422"/>
                    <a:pt x="2203" y="1184"/>
                  </a:cubicBezTo>
                  <a:cubicBezTo>
                    <a:pt x="2262" y="636"/>
                    <a:pt x="1881" y="148"/>
                    <a:pt x="1345" y="29"/>
                  </a:cubicBezTo>
                  <a:cubicBezTo>
                    <a:pt x="1310" y="5"/>
                    <a:pt x="1274" y="5"/>
                    <a:pt x="1226" y="5"/>
                  </a:cubicBezTo>
                  <a:lnTo>
                    <a:pt x="1214" y="5"/>
                  </a:lnTo>
                  <a:cubicBezTo>
                    <a:pt x="1185" y="2"/>
                    <a:pt x="1155" y="1"/>
                    <a:pt x="11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6"/>
            <p:cNvSpPr/>
            <p:nvPr/>
          </p:nvSpPr>
          <p:spPr>
            <a:xfrm>
              <a:off x="4815775" y="4062050"/>
              <a:ext cx="78000" cy="76425"/>
            </a:xfrm>
            <a:custGeom>
              <a:avLst/>
              <a:gdLst/>
              <a:ahLst/>
              <a:cxnLst/>
              <a:rect l="l" t="t" r="r" b="b"/>
              <a:pathLst>
                <a:path w="3120" h="3057" extrusionOk="0">
                  <a:moveTo>
                    <a:pt x="1541" y="0"/>
                  </a:moveTo>
                  <a:cubicBezTo>
                    <a:pt x="769" y="0"/>
                    <a:pt x="102" y="595"/>
                    <a:pt x="24" y="1389"/>
                  </a:cubicBezTo>
                  <a:cubicBezTo>
                    <a:pt x="0" y="1770"/>
                    <a:pt x="107" y="2151"/>
                    <a:pt x="322" y="2425"/>
                  </a:cubicBezTo>
                  <a:cubicBezTo>
                    <a:pt x="405" y="2520"/>
                    <a:pt x="476" y="2604"/>
                    <a:pt x="548" y="2687"/>
                  </a:cubicBezTo>
                  <a:cubicBezTo>
                    <a:pt x="727" y="2842"/>
                    <a:pt x="953" y="2949"/>
                    <a:pt x="1191" y="3008"/>
                  </a:cubicBezTo>
                  <a:cubicBezTo>
                    <a:pt x="1262" y="3020"/>
                    <a:pt x="1322" y="3044"/>
                    <a:pt x="1393" y="3056"/>
                  </a:cubicBezTo>
                  <a:lnTo>
                    <a:pt x="1512" y="3056"/>
                  </a:lnTo>
                  <a:cubicBezTo>
                    <a:pt x="1523" y="3056"/>
                    <a:pt x="1534" y="3056"/>
                    <a:pt x="1545" y="3056"/>
                  </a:cubicBezTo>
                  <a:cubicBezTo>
                    <a:pt x="2068" y="3056"/>
                    <a:pt x="2554" y="2773"/>
                    <a:pt x="2822" y="2353"/>
                  </a:cubicBezTo>
                  <a:cubicBezTo>
                    <a:pt x="2882" y="2246"/>
                    <a:pt x="2941" y="2151"/>
                    <a:pt x="2977" y="2044"/>
                  </a:cubicBezTo>
                  <a:cubicBezTo>
                    <a:pt x="3013" y="1913"/>
                    <a:pt x="3048" y="1770"/>
                    <a:pt x="3060" y="1651"/>
                  </a:cubicBezTo>
                  <a:cubicBezTo>
                    <a:pt x="3120" y="1032"/>
                    <a:pt x="2798" y="448"/>
                    <a:pt x="2274" y="163"/>
                  </a:cubicBezTo>
                  <a:cubicBezTo>
                    <a:pt x="2167" y="103"/>
                    <a:pt x="2072" y="79"/>
                    <a:pt x="1965" y="44"/>
                  </a:cubicBezTo>
                  <a:cubicBezTo>
                    <a:pt x="1870" y="20"/>
                    <a:pt x="1786" y="8"/>
                    <a:pt x="1691" y="8"/>
                  </a:cubicBezTo>
                  <a:cubicBezTo>
                    <a:pt x="1640" y="3"/>
                    <a:pt x="1590" y="0"/>
                    <a:pt x="154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6"/>
            <p:cNvSpPr/>
            <p:nvPr/>
          </p:nvSpPr>
          <p:spPr>
            <a:xfrm>
              <a:off x="2997100" y="4406875"/>
              <a:ext cx="25600" cy="5125"/>
            </a:xfrm>
            <a:custGeom>
              <a:avLst/>
              <a:gdLst/>
              <a:ahLst/>
              <a:cxnLst/>
              <a:rect l="l" t="t" r="r" b="b"/>
              <a:pathLst>
                <a:path w="1024" h="205" extrusionOk="0">
                  <a:moveTo>
                    <a:pt x="540" y="1"/>
                  </a:moveTo>
                  <a:cubicBezTo>
                    <a:pt x="336" y="1"/>
                    <a:pt x="153" y="63"/>
                    <a:pt x="0" y="205"/>
                  </a:cubicBezTo>
                  <a:lnTo>
                    <a:pt x="1024" y="205"/>
                  </a:lnTo>
                  <a:cubicBezTo>
                    <a:pt x="964" y="145"/>
                    <a:pt x="881" y="98"/>
                    <a:pt x="798" y="62"/>
                  </a:cubicBezTo>
                  <a:cubicBezTo>
                    <a:pt x="726" y="26"/>
                    <a:pt x="655" y="2"/>
                    <a:pt x="595" y="2"/>
                  </a:cubicBezTo>
                  <a:cubicBezTo>
                    <a:pt x="577" y="1"/>
                    <a:pt x="558" y="1"/>
                    <a:pt x="54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6"/>
            <p:cNvSpPr/>
            <p:nvPr/>
          </p:nvSpPr>
          <p:spPr>
            <a:xfrm>
              <a:off x="2698250" y="4188575"/>
              <a:ext cx="14300" cy="13925"/>
            </a:xfrm>
            <a:custGeom>
              <a:avLst/>
              <a:gdLst/>
              <a:ahLst/>
              <a:cxnLst/>
              <a:rect l="l" t="t" r="r" b="b"/>
              <a:pathLst>
                <a:path w="572" h="557" extrusionOk="0">
                  <a:moveTo>
                    <a:pt x="264" y="1"/>
                  </a:moveTo>
                  <a:cubicBezTo>
                    <a:pt x="193" y="1"/>
                    <a:pt x="120" y="42"/>
                    <a:pt x="72" y="90"/>
                  </a:cubicBezTo>
                  <a:cubicBezTo>
                    <a:pt x="48" y="138"/>
                    <a:pt x="12" y="186"/>
                    <a:pt x="12" y="245"/>
                  </a:cubicBezTo>
                  <a:cubicBezTo>
                    <a:pt x="0" y="400"/>
                    <a:pt x="107" y="555"/>
                    <a:pt x="250" y="555"/>
                  </a:cubicBezTo>
                  <a:cubicBezTo>
                    <a:pt x="259" y="556"/>
                    <a:pt x="269" y="556"/>
                    <a:pt x="278" y="556"/>
                  </a:cubicBezTo>
                  <a:cubicBezTo>
                    <a:pt x="375" y="556"/>
                    <a:pt x="469" y="500"/>
                    <a:pt x="512" y="424"/>
                  </a:cubicBezTo>
                  <a:cubicBezTo>
                    <a:pt x="524" y="388"/>
                    <a:pt x="536" y="340"/>
                    <a:pt x="548" y="305"/>
                  </a:cubicBezTo>
                  <a:cubicBezTo>
                    <a:pt x="572" y="150"/>
                    <a:pt x="465" y="19"/>
                    <a:pt x="310" y="7"/>
                  </a:cubicBezTo>
                  <a:cubicBezTo>
                    <a:pt x="295" y="3"/>
                    <a:pt x="279" y="1"/>
                    <a:pt x="26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6"/>
            <p:cNvSpPr/>
            <p:nvPr/>
          </p:nvSpPr>
          <p:spPr>
            <a:xfrm>
              <a:off x="3732600" y="4168050"/>
              <a:ext cx="29200" cy="27800"/>
            </a:xfrm>
            <a:custGeom>
              <a:avLst/>
              <a:gdLst/>
              <a:ahLst/>
              <a:cxnLst/>
              <a:rect l="l" t="t" r="r" b="b"/>
              <a:pathLst>
                <a:path w="1168" h="1112" extrusionOk="0">
                  <a:moveTo>
                    <a:pt x="567" y="0"/>
                  </a:moveTo>
                  <a:cubicBezTo>
                    <a:pt x="300" y="0"/>
                    <a:pt x="69" y="223"/>
                    <a:pt x="36" y="495"/>
                  </a:cubicBezTo>
                  <a:cubicBezTo>
                    <a:pt x="0" y="757"/>
                    <a:pt x="179" y="995"/>
                    <a:pt x="417" y="1078"/>
                  </a:cubicBezTo>
                  <a:lnTo>
                    <a:pt x="429" y="1078"/>
                  </a:lnTo>
                  <a:cubicBezTo>
                    <a:pt x="465" y="1090"/>
                    <a:pt x="489" y="1102"/>
                    <a:pt x="524" y="1102"/>
                  </a:cubicBezTo>
                  <a:cubicBezTo>
                    <a:pt x="549" y="1109"/>
                    <a:pt x="574" y="1112"/>
                    <a:pt x="600" y="1112"/>
                  </a:cubicBezTo>
                  <a:cubicBezTo>
                    <a:pt x="661" y="1112"/>
                    <a:pt x="724" y="1095"/>
                    <a:pt x="774" y="1078"/>
                  </a:cubicBezTo>
                  <a:cubicBezTo>
                    <a:pt x="965" y="1007"/>
                    <a:pt x="1108" y="840"/>
                    <a:pt x="1131" y="614"/>
                  </a:cubicBezTo>
                  <a:cubicBezTo>
                    <a:pt x="1167" y="316"/>
                    <a:pt x="941" y="54"/>
                    <a:pt x="643" y="7"/>
                  </a:cubicBezTo>
                  <a:cubicBezTo>
                    <a:pt x="618" y="2"/>
                    <a:pt x="592" y="0"/>
                    <a:pt x="5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6"/>
            <p:cNvSpPr/>
            <p:nvPr/>
          </p:nvSpPr>
          <p:spPr>
            <a:xfrm>
              <a:off x="4574675" y="4319825"/>
              <a:ext cx="37825" cy="38250"/>
            </a:xfrm>
            <a:custGeom>
              <a:avLst/>
              <a:gdLst/>
              <a:ahLst/>
              <a:cxnLst/>
              <a:rect l="l" t="t" r="r" b="b"/>
              <a:pathLst>
                <a:path w="1513" h="1530" extrusionOk="0">
                  <a:moveTo>
                    <a:pt x="731" y="0"/>
                  </a:moveTo>
                  <a:cubicBezTo>
                    <a:pt x="438" y="0"/>
                    <a:pt x="177" y="180"/>
                    <a:pt x="60" y="436"/>
                  </a:cubicBezTo>
                  <a:cubicBezTo>
                    <a:pt x="24" y="508"/>
                    <a:pt x="0" y="603"/>
                    <a:pt x="0" y="686"/>
                  </a:cubicBezTo>
                  <a:lnTo>
                    <a:pt x="0" y="782"/>
                  </a:lnTo>
                  <a:cubicBezTo>
                    <a:pt x="0" y="889"/>
                    <a:pt x="24" y="984"/>
                    <a:pt x="60" y="1079"/>
                  </a:cubicBezTo>
                  <a:cubicBezTo>
                    <a:pt x="95" y="1186"/>
                    <a:pt x="179" y="1270"/>
                    <a:pt x="262" y="1341"/>
                  </a:cubicBezTo>
                  <a:cubicBezTo>
                    <a:pt x="381" y="1448"/>
                    <a:pt x="524" y="1508"/>
                    <a:pt x="679" y="1520"/>
                  </a:cubicBezTo>
                  <a:cubicBezTo>
                    <a:pt x="710" y="1527"/>
                    <a:pt x="742" y="1530"/>
                    <a:pt x="772" y="1530"/>
                  </a:cubicBezTo>
                  <a:cubicBezTo>
                    <a:pt x="847" y="1530"/>
                    <a:pt x="918" y="1513"/>
                    <a:pt x="976" y="1496"/>
                  </a:cubicBezTo>
                  <a:cubicBezTo>
                    <a:pt x="1084" y="1460"/>
                    <a:pt x="1167" y="1401"/>
                    <a:pt x="1250" y="1341"/>
                  </a:cubicBezTo>
                  <a:cubicBezTo>
                    <a:pt x="1334" y="1270"/>
                    <a:pt x="1393" y="1186"/>
                    <a:pt x="1441" y="1079"/>
                  </a:cubicBezTo>
                  <a:cubicBezTo>
                    <a:pt x="1465" y="1008"/>
                    <a:pt x="1488" y="925"/>
                    <a:pt x="1500" y="853"/>
                  </a:cubicBezTo>
                  <a:cubicBezTo>
                    <a:pt x="1512" y="686"/>
                    <a:pt x="1488" y="544"/>
                    <a:pt x="1417" y="424"/>
                  </a:cubicBezTo>
                  <a:cubicBezTo>
                    <a:pt x="1369" y="293"/>
                    <a:pt x="1298" y="198"/>
                    <a:pt x="1203" y="139"/>
                  </a:cubicBezTo>
                  <a:cubicBezTo>
                    <a:pt x="1096" y="67"/>
                    <a:pt x="965" y="8"/>
                    <a:pt x="834" y="8"/>
                  </a:cubicBezTo>
                  <a:cubicBezTo>
                    <a:pt x="799" y="3"/>
                    <a:pt x="765" y="0"/>
                    <a:pt x="73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6"/>
            <p:cNvSpPr/>
            <p:nvPr/>
          </p:nvSpPr>
          <p:spPr>
            <a:xfrm>
              <a:off x="4163600" y="4245300"/>
              <a:ext cx="27400" cy="26400"/>
            </a:xfrm>
            <a:custGeom>
              <a:avLst/>
              <a:gdLst/>
              <a:ahLst/>
              <a:cxnLst/>
              <a:rect l="l" t="t" r="r" b="b"/>
              <a:pathLst>
                <a:path w="1096" h="1056" extrusionOk="0">
                  <a:moveTo>
                    <a:pt x="608" y="0"/>
                  </a:moveTo>
                  <a:cubicBezTo>
                    <a:pt x="548" y="0"/>
                    <a:pt x="501" y="0"/>
                    <a:pt x="453" y="12"/>
                  </a:cubicBezTo>
                  <a:cubicBezTo>
                    <a:pt x="215" y="60"/>
                    <a:pt x="36" y="250"/>
                    <a:pt x="24" y="488"/>
                  </a:cubicBezTo>
                  <a:cubicBezTo>
                    <a:pt x="1" y="560"/>
                    <a:pt x="24" y="667"/>
                    <a:pt x="72" y="750"/>
                  </a:cubicBezTo>
                  <a:cubicBezTo>
                    <a:pt x="120" y="858"/>
                    <a:pt x="203" y="953"/>
                    <a:pt x="310" y="988"/>
                  </a:cubicBezTo>
                  <a:cubicBezTo>
                    <a:pt x="370" y="1024"/>
                    <a:pt x="429" y="1036"/>
                    <a:pt x="501" y="1048"/>
                  </a:cubicBezTo>
                  <a:cubicBezTo>
                    <a:pt x="528" y="1053"/>
                    <a:pt x="555" y="1055"/>
                    <a:pt x="581" y="1055"/>
                  </a:cubicBezTo>
                  <a:cubicBezTo>
                    <a:pt x="681" y="1055"/>
                    <a:pt x="773" y="1021"/>
                    <a:pt x="858" y="965"/>
                  </a:cubicBezTo>
                  <a:lnTo>
                    <a:pt x="870" y="965"/>
                  </a:lnTo>
                  <a:cubicBezTo>
                    <a:pt x="941" y="905"/>
                    <a:pt x="1013" y="846"/>
                    <a:pt x="1048" y="750"/>
                  </a:cubicBezTo>
                  <a:cubicBezTo>
                    <a:pt x="1084" y="691"/>
                    <a:pt x="1096" y="631"/>
                    <a:pt x="1096" y="572"/>
                  </a:cubicBezTo>
                  <a:cubicBezTo>
                    <a:pt x="1096" y="512"/>
                    <a:pt x="1096" y="465"/>
                    <a:pt x="1084" y="429"/>
                  </a:cubicBezTo>
                  <a:cubicBezTo>
                    <a:pt x="1084" y="417"/>
                    <a:pt x="1084" y="393"/>
                    <a:pt x="1072" y="381"/>
                  </a:cubicBezTo>
                  <a:cubicBezTo>
                    <a:pt x="1036" y="262"/>
                    <a:pt x="965" y="179"/>
                    <a:pt x="870" y="96"/>
                  </a:cubicBezTo>
                  <a:cubicBezTo>
                    <a:pt x="858" y="84"/>
                    <a:pt x="846" y="72"/>
                    <a:pt x="834" y="72"/>
                  </a:cubicBezTo>
                  <a:cubicBezTo>
                    <a:pt x="751" y="24"/>
                    <a:pt x="679"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6"/>
            <p:cNvSpPr/>
            <p:nvPr/>
          </p:nvSpPr>
          <p:spPr>
            <a:xfrm>
              <a:off x="2754800" y="4228775"/>
              <a:ext cx="27100" cy="27250"/>
            </a:xfrm>
            <a:custGeom>
              <a:avLst/>
              <a:gdLst/>
              <a:ahLst/>
              <a:cxnLst/>
              <a:rect l="l" t="t" r="r" b="b"/>
              <a:pathLst>
                <a:path w="1084" h="1090" extrusionOk="0">
                  <a:moveTo>
                    <a:pt x="516" y="0"/>
                  </a:moveTo>
                  <a:cubicBezTo>
                    <a:pt x="325" y="0"/>
                    <a:pt x="166" y="111"/>
                    <a:pt x="72" y="268"/>
                  </a:cubicBezTo>
                  <a:cubicBezTo>
                    <a:pt x="36" y="328"/>
                    <a:pt x="12" y="399"/>
                    <a:pt x="0" y="495"/>
                  </a:cubicBezTo>
                  <a:cubicBezTo>
                    <a:pt x="0" y="554"/>
                    <a:pt x="0" y="614"/>
                    <a:pt x="12" y="661"/>
                  </a:cubicBezTo>
                  <a:cubicBezTo>
                    <a:pt x="36" y="721"/>
                    <a:pt x="60" y="780"/>
                    <a:pt x="96" y="840"/>
                  </a:cubicBezTo>
                  <a:cubicBezTo>
                    <a:pt x="179" y="971"/>
                    <a:pt x="310" y="1054"/>
                    <a:pt x="489" y="1090"/>
                  </a:cubicBezTo>
                  <a:lnTo>
                    <a:pt x="548" y="1090"/>
                  </a:lnTo>
                  <a:cubicBezTo>
                    <a:pt x="703" y="1090"/>
                    <a:pt x="834" y="1030"/>
                    <a:pt x="929" y="935"/>
                  </a:cubicBezTo>
                  <a:cubicBezTo>
                    <a:pt x="1012" y="852"/>
                    <a:pt x="1084" y="733"/>
                    <a:pt x="1084" y="602"/>
                  </a:cubicBezTo>
                  <a:lnTo>
                    <a:pt x="1084" y="506"/>
                  </a:lnTo>
                  <a:cubicBezTo>
                    <a:pt x="1084" y="387"/>
                    <a:pt x="1048" y="280"/>
                    <a:pt x="965" y="197"/>
                  </a:cubicBezTo>
                  <a:cubicBezTo>
                    <a:pt x="881" y="90"/>
                    <a:pt x="750" y="18"/>
                    <a:pt x="596" y="6"/>
                  </a:cubicBezTo>
                  <a:cubicBezTo>
                    <a:pt x="569" y="2"/>
                    <a:pt x="542" y="0"/>
                    <a:pt x="51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6"/>
            <p:cNvSpPr/>
            <p:nvPr/>
          </p:nvSpPr>
          <p:spPr>
            <a:xfrm>
              <a:off x="2582150" y="4308350"/>
              <a:ext cx="28000" cy="27250"/>
            </a:xfrm>
            <a:custGeom>
              <a:avLst/>
              <a:gdLst/>
              <a:ahLst/>
              <a:cxnLst/>
              <a:rect l="l" t="t" r="r" b="b"/>
              <a:pathLst>
                <a:path w="1120" h="1090" extrusionOk="0">
                  <a:moveTo>
                    <a:pt x="575" y="1"/>
                  </a:moveTo>
                  <a:cubicBezTo>
                    <a:pt x="296" y="1"/>
                    <a:pt x="58" y="208"/>
                    <a:pt x="25" y="491"/>
                  </a:cubicBezTo>
                  <a:cubicBezTo>
                    <a:pt x="1" y="788"/>
                    <a:pt x="215" y="1062"/>
                    <a:pt x="525" y="1086"/>
                  </a:cubicBezTo>
                  <a:cubicBezTo>
                    <a:pt x="545" y="1088"/>
                    <a:pt x="566" y="1090"/>
                    <a:pt x="586" y="1090"/>
                  </a:cubicBezTo>
                  <a:cubicBezTo>
                    <a:pt x="858" y="1090"/>
                    <a:pt x="1087" y="875"/>
                    <a:pt x="1120" y="598"/>
                  </a:cubicBezTo>
                  <a:cubicBezTo>
                    <a:pt x="1120" y="538"/>
                    <a:pt x="1120" y="479"/>
                    <a:pt x="1096" y="431"/>
                  </a:cubicBezTo>
                  <a:cubicBezTo>
                    <a:pt x="1072" y="312"/>
                    <a:pt x="1013" y="217"/>
                    <a:pt x="941" y="133"/>
                  </a:cubicBezTo>
                  <a:cubicBezTo>
                    <a:pt x="858" y="74"/>
                    <a:pt x="775" y="26"/>
                    <a:pt x="679" y="14"/>
                  </a:cubicBezTo>
                  <a:cubicBezTo>
                    <a:pt x="667" y="14"/>
                    <a:pt x="656" y="2"/>
                    <a:pt x="620" y="2"/>
                  </a:cubicBezTo>
                  <a:cubicBezTo>
                    <a:pt x="605" y="1"/>
                    <a:pt x="590" y="1"/>
                    <a:pt x="57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6"/>
            <p:cNvSpPr/>
            <p:nvPr/>
          </p:nvSpPr>
          <p:spPr>
            <a:xfrm>
              <a:off x="3259325" y="4015150"/>
              <a:ext cx="28300" cy="26950"/>
            </a:xfrm>
            <a:custGeom>
              <a:avLst/>
              <a:gdLst/>
              <a:ahLst/>
              <a:cxnLst/>
              <a:rect l="l" t="t" r="r" b="b"/>
              <a:pathLst>
                <a:path w="1132" h="1078" extrusionOk="0">
                  <a:moveTo>
                    <a:pt x="563" y="1"/>
                  </a:moveTo>
                  <a:cubicBezTo>
                    <a:pt x="284" y="1"/>
                    <a:pt x="46" y="208"/>
                    <a:pt x="12" y="491"/>
                  </a:cubicBezTo>
                  <a:cubicBezTo>
                    <a:pt x="0" y="646"/>
                    <a:pt x="48" y="777"/>
                    <a:pt x="155" y="896"/>
                  </a:cubicBezTo>
                  <a:cubicBezTo>
                    <a:pt x="215" y="967"/>
                    <a:pt x="310" y="1027"/>
                    <a:pt x="429" y="1062"/>
                  </a:cubicBezTo>
                  <a:cubicBezTo>
                    <a:pt x="453" y="1062"/>
                    <a:pt x="477" y="1074"/>
                    <a:pt x="489" y="1074"/>
                  </a:cubicBezTo>
                  <a:lnTo>
                    <a:pt x="512" y="1074"/>
                  </a:lnTo>
                  <a:cubicBezTo>
                    <a:pt x="533" y="1076"/>
                    <a:pt x="553" y="1077"/>
                    <a:pt x="572" y="1077"/>
                  </a:cubicBezTo>
                  <a:cubicBezTo>
                    <a:pt x="665" y="1077"/>
                    <a:pt x="745" y="1054"/>
                    <a:pt x="834" y="1015"/>
                  </a:cubicBezTo>
                  <a:cubicBezTo>
                    <a:pt x="989" y="931"/>
                    <a:pt x="1084" y="777"/>
                    <a:pt x="1108" y="598"/>
                  </a:cubicBezTo>
                  <a:cubicBezTo>
                    <a:pt x="1132" y="300"/>
                    <a:pt x="905" y="38"/>
                    <a:pt x="608" y="3"/>
                  </a:cubicBezTo>
                  <a:cubicBezTo>
                    <a:pt x="593" y="2"/>
                    <a:pt x="577" y="1"/>
                    <a:pt x="56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6"/>
            <p:cNvSpPr/>
            <p:nvPr/>
          </p:nvSpPr>
          <p:spPr>
            <a:xfrm>
              <a:off x="5234575" y="4397850"/>
              <a:ext cx="36625" cy="13550"/>
            </a:xfrm>
            <a:custGeom>
              <a:avLst/>
              <a:gdLst/>
              <a:ahLst/>
              <a:cxnLst/>
              <a:rect l="l" t="t" r="r" b="b"/>
              <a:pathLst>
                <a:path w="1465" h="542" extrusionOk="0">
                  <a:moveTo>
                    <a:pt x="736" y="1"/>
                  </a:moveTo>
                  <a:cubicBezTo>
                    <a:pt x="686" y="1"/>
                    <a:pt x="635" y="6"/>
                    <a:pt x="596" y="6"/>
                  </a:cubicBezTo>
                  <a:cubicBezTo>
                    <a:pt x="477" y="30"/>
                    <a:pt x="381" y="66"/>
                    <a:pt x="286" y="149"/>
                  </a:cubicBezTo>
                  <a:cubicBezTo>
                    <a:pt x="262" y="161"/>
                    <a:pt x="238" y="173"/>
                    <a:pt x="227" y="185"/>
                  </a:cubicBezTo>
                  <a:cubicBezTo>
                    <a:pt x="143" y="268"/>
                    <a:pt x="84" y="351"/>
                    <a:pt x="36" y="459"/>
                  </a:cubicBezTo>
                  <a:cubicBezTo>
                    <a:pt x="24" y="482"/>
                    <a:pt x="24" y="518"/>
                    <a:pt x="0" y="542"/>
                  </a:cubicBezTo>
                  <a:lnTo>
                    <a:pt x="1465" y="542"/>
                  </a:lnTo>
                  <a:cubicBezTo>
                    <a:pt x="1370" y="268"/>
                    <a:pt x="1120" y="42"/>
                    <a:pt x="810" y="6"/>
                  </a:cubicBezTo>
                  <a:cubicBezTo>
                    <a:pt x="786" y="2"/>
                    <a:pt x="761" y="1"/>
                    <a:pt x="73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6"/>
            <p:cNvSpPr/>
            <p:nvPr/>
          </p:nvSpPr>
          <p:spPr>
            <a:xfrm>
              <a:off x="4984250" y="3714800"/>
              <a:ext cx="39600" cy="38200"/>
            </a:xfrm>
            <a:custGeom>
              <a:avLst/>
              <a:gdLst/>
              <a:ahLst/>
              <a:cxnLst/>
              <a:rect l="l" t="t" r="r" b="b"/>
              <a:pathLst>
                <a:path w="1584" h="1528" extrusionOk="0">
                  <a:moveTo>
                    <a:pt x="778" y="0"/>
                  </a:moveTo>
                  <a:cubicBezTo>
                    <a:pt x="388" y="0"/>
                    <a:pt x="46" y="289"/>
                    <a:pt x="12" y="694"/>
                  </a:cubicBezTo>
                  <a:cubicBezTo>
                    <a:pt x="0" y="813"/>
                    <a:pt x="12" y="932"/>
                    <a:pt x="60" y="1039"/>
                  </a:cubicBezTo>
                  <a:cubicBezTo>
                    <a:pt x="119" y="1134"/>
                    <a:pt x="179" y="1242"/>
                    <a:pt x="274" y="1313"/>
                  </a:cubicBezTo>
                  <a:cubicBezTo>
                    <a:pt x="310" y="1361"/>
                    <a:pt x="369" y="1408"/>
                    <a:pt x="417" y="1432"/>
                  </a:cubicBezTo>
                  <a:cubicBezTo>
                    <a:pt x="512" y="1480"/>
                    <a:pt x="607" y="1527"/>
                    <a:pt x="715" y="1527"/>
                  </a:cubicBezTo>
                  <a:lnTo>
                    <a:pt x="893" y="1527"/>
                  </a:lnTo>
                  <a:cubicBezTo>
                    <a:pt x="1012" y="1515"/>
                    <a:pt x="1119" y="1468"/>
                    <a:pt x="1203" y="1408"/>
                  </a:cubicBezTo>
                  <a:cubicBezTo>
                    <a:pt x="1381" y="1289"/>
                    <a:pt x="1524" y="1075"/>
                    <a:pt x="1536" y="837"/>
                  </a:cubicBezTo>
                  <a:cubicBezTo>
                    <a:pt x="1584" y="420"/>
                    <a:pt x="1286" y="39"/>
                    <a:pt x="846" y="3"/>
                  </a:cubicBezTo>
                  <a:cubicBezTo>
                    <a:pt x="823" y="1"/>
                    <a:pt x="800" y="0"/>
                    <a:pt x="77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6"/>
            <p:cNvSpPr/>
            <p:nvPr/>
          </p:nvSpPr>
          <p:spPr>
            <a:xfrm>
              <a:off x="3074475" y="4307150"/>
              <a:ext cx="15500" cy="15550"/>
            </a:xfrm>
            <a:custGeom>
              <a:avLst/>
              <a:gdLst/>
              <a:ahLst/>
              <a:cxnLst/>
              <a:rect l="l" t="t" r="r" b="b"/>
              <a:pathLst>
                <a:path w="620" h="622" extrusionOk="0">
                  <a:moveTo>
                    <a:pt x="328" y="0"/>
                  </a:moveTo>
                  <a:cubicBezTo>
                    <a:pt x="264" y="0"/>
                    <a:pt x="195" y="30"/>
                    <a:pt x="144" y="50"/>
                  </a:cubicBezTo>
                  <a:cubicBezTo>
                    <a:pt x="72" y="86"/>
                    <a:pt x="13" y="169"/>
                    <a:pt x="1" y="277"/>
                  </a:cubicBezTo>
                  <a:cubicBezTo>
                    <a:pt x="1" y="300"/>
                    <a:pt x="1" y="336"/>
                    <a:pt x="13" y="360"/>
                  </a:cubicBezTo>
                  <a:cubicBezTo>
                    <a:pt x="24" y="408"/>
                    <a:pt x="48" y="455"/>
                    <a:pt x="60" y="479"/>
                  </a:cubicBezTo>
                  <a:cubicBezTo>
                    <a:pt x="96" y="562"/>
                    <a:pt x="191" y="622"/>
                    <a:pt x="286" y="622"/>
                  </a:cubicBezTo>
                  <a:lnTo>
                    <a:pt x="382" y="622"/>
                  </a:lnTo>
                  <a:cubicBezTo>
                    <a:pt x="465" y="598"/>
                    <a:pt x="536" y="562"/>
                    <a:pt x="560" y="503"/>
                  </a:cubicBezTo>
                  <a:cubicBezTo>
                    <a:pt x="596" y="455"/>
                    <a:pt x="620" y="408"/>
                    <a:pt x="620" y="348"/>
                  </a:cubicBezTo>
                  <a:cubicBezTo>
                    <a:pt x="620" y="300"/>
                    <a:pt x="620" y="265"/>
                    <a:pt x="608" y="217"/>
                  </a:cubicBezTo>
                  <a:cubicBezTo>
                    <a:pt x="584" y="110"/>
                    <a:pt x="489" y="38"/>
                    <a:pt x="382" y="27"/>
                  </a:cubicBezTo>
                  <a:cubicBezTo>
                    <a:pt x="370" y="27"/>
                    <a:pt x="358" y="27"/>
                    <a:pt x="358" y="3"/>
                  </a:cubicBezTo>
                  <a:cubicBezTo>
                    <a:pt x="348" y="1"/>
                    <a:pt x="338" y="0"/>
                    <a:pt x="32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6"/>
            <p:cNvSpPr/>
            <p:nvPr/>
          </p:nvSpPr>
          <p:spPr>
            <a:xfrm>
              <a:off x="3911200" y="4344925"/>
              <a:ext cx="16375" cy="15575"/>
            </a:xfrm>
            <a:custGeom>
              <a:avLst/>
              <a:gdLst/>
              <a:ahLst/>
              <a:cxnLst/>
              <a:rect l="l" t="t" r="r" b="b"/>
              <a:pathLst>
                <a:path w="655" h="623" extrusionOk="0">
                  <a:moveTo>
                    <a:pt x="312" y="1"/>
                  </a:moveTo>
                  <a:cubicBezTo>
                    <a:pt x="167" y="1"/>
                    <a:pt x="55" y="103"/>
                    <a:pt x="12" y="254"/>
                  </a:cubicBezTo>
                  <a:lnTo>
                    <a:pt x="12" y="278"/>
                  </a:lnTo>
                  <a:cubicBezTo>
                    <a:pt x="0" y="456"/>
                    <a:pt x="119" y="611"/>
                    <a:pt x="298" y="623"/>
                  </a:cubicBezTo>
                  <a:lnTo>
                    <a:pt x="405" y="623"/>
                  </a:lnTo>
                  <a:cubicBezTo>
                    <a:pt x="524" y="599"/>
                    <a:pt x="631" y="492"/>
                    <a:pt x="643" y="337"/>
                  </a:cubicBezTo>
                  <a:cubicBezTo>
                    <a:pt x="655" y="159"/>
                    <a:pt x="536" y="16"/>
                    <a:pt x="357" y="4"/>
                  </a:cubicBezTo>
                  <a:cubicBezTo>
                    <a:pt x="342" y="2"/>
                    <a:pt x="327" y="1"/>
                    <a:pt x="31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1" name="Google Shape;561;p6"/>
          <p:cNvGrpSpPr/>
          <p:nvPr/>
        </p:nvGrpSpPr>
        <p:grpSpPr>
          <a:xfrm flipH="1">
            <a:off x="38" y="4121297"/>
            <a:ext cx="3941609" cy="1021956"/>
            <a:chOff x="2582150" y="3714800"/>
            <a:chExt cx="2689050" cy="697200"/>
          </a:xfrm>
        </p:grpSpPr>
        <p:sp>
          <p:nvSpPr>
            <p:cNvPr id="562" name="Google Shape;562;p6"/>
            <p:cNvSpPr/>
            <p:nvPr/>
          </p:nvSpPr>
          <p:spPr>
            <a:xfrm>
              <a:off x="3636750" y="4402150"/>
              <a:ext cx="25" cy="25"/>
            </a:xfrm>
            <a:custGeom>
              <a:avLst/>
              <a:gdLst/>
              <a:ahLst/>
              <a:cxnLst/>
              <a:rect l="l" t="t" r="r" b="b"/>
              <a:pathLst>
                <a:path w="1" h="1" extrusionOk="0">
                  <a:moveTo>
                    <a:pt x="1"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6"/>
            <p:cNvSpPr/>
            <p:nvPr/>
          </p:nvSpPr>
          <p:spPr>
            <a:xfrm>
              <a:off x="3640625" y="4406925"/>
              <a:ext cx="19375" cy="4475"/>
            </a:xfrm>
            <a:custGeom>
              <a:avLst/>
              <a:gdLst/>
              <a:ahLst/>
              <a:cxnLst/>
              <a:rect l="l" t="t" r="r" b="b"/>
              <a:pathLst>
                <a:path w="775" h="179" extrusionOk="0">
                  <a:moveTo>
                    <a:pt x="393" y="0"/>
                  </a:moveTo>
                  <a:lnTo>
                    <a:pt x="36" y="108"/>
                  </a:lnTo>
                  <a:lnTo>
                    <a:pt x="0" y="179"/>
                  </a:lnTo>
                  <a:lnTo>
                    <a:pt x="774" y="179"/>
                  </a:lnTo>
                  <a:lnTo>
                    <a:pt x="39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6"/>
            <p:cNvSpPr/>
            <p:nvPr/>
          </p:nvSpPr>
          <p:spPr>
            <a:xfrm>
              <a:off x="3634075" y="4403950"/>
              <a:ext cx="25" cy="625"/>
            </a:xfrm>
            <a:custGeom>
              <a:avLst/>
              <a:gdLst/>
              <a:ahLst/>
              <a:cxnLst/>
              <a:rect l="l" t="t" r="r" b="b"/>
              <a:pathLst>
                <a:path w="1" h="25" extrusionOk="0">
                  <a:moveTo>
                    <a:pt x="0" y="24"/>
                  </a:moveTo>
                  <a:lnTo>
                    <a:pt x="0" y="24"/>
                  </a:lnTo>
                  <a:lnTo>
                    <a:pt x="0" y="24"/>
                  </a:lnTo>
                  <a:cubicBezTo>
                    <a:pt x="0" y="0"/>
                    <a:pt x="0" y="24"/>
                    <a:pt x="0"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6"/>
            <p:cNvSpPr/>
            <p:nvPr/>
          </p:nvSpPr>
          <p:spPr>
            <a:xfrm>
              <a:off x="3635275" y="4403050"/>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6"/>
            <p:cNvSpPr/>
            <p:nvPr/>
          </p:nvSpPr>
          <p:spPr>
            <a:xfrm>
              <a:off x="3746875" y="4334600"/>
              <a:ext cx="142325" cy="46150"/>
            </a:xfrm>
            <a:custGeom>
              <a:avLst/>
              <a:gdLst/>
              <a:ahLst/>
              <a:cxnLst/>
              <a:rect l="l" t="t" r="r" b="b"/>
              <a:pathLst>
                <a:path w="5693" h="1846" extrusionOk="0">
                  <a:moveTo>
                    <a:pt x="5418" y="0"/>
                  </a:moveTo>
                  <a:lnTo>
                    <a:pt x="1" y="1488"/>
                  </a:lnTo>
                  <a:lnTo>
                    <a:pt x="1" y="1846"/>
                  </a:lnTo>
                  <a:lnTo>
                    <a:pt x="5692" y="262"/>
                  </a:lnTo>
                  <a:lnTo>
                    <a:pt x="541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6"/>
            <p:cNvSpPr/>
            <p:nvPr/>
          </p:nvSpPr>
          <p:spPr>
            <a:xfrm>
              <a:off x="3891850" y="4256600"/>
              <a:ext cx="273575" cy="81875"/>
            </a:xfrm>
            <a:custGeom>
              <a:avLst/>
              <a:gdLst/>
              <a:ahLst/>
              <a:cxnLst/>
              <a:rect l="l" t="t" r="r" b="b"/>
              <a:pathLst>
                <a:path w="10943" h="3275" extrusionOk="0">
                  <a:moveTo>
                    <a:pt x="10883" y="1"/>
                  </a:moveTo>
                  <a:lnTo>
                    <a:pt x="0" y="3013"/>
                  </a:lnTo>
                  <a:lnTo>
                    <a:pt x="286" y="3275"/>
                  </a:lnTo>
                  <a:lnTo>
                    <a:pt x="10883" y="358"/>
                  </a:lnTo>
                  <a:lnTo>
                    <a:pt x="10942" y="298"/>
                  </a:lnTo>
                  <a:cubicBezTo>
                    <a:pt x="10894" y="215"/>
                    <a:pt x="10883" y="108"/>
                    <a:pt x="1088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6"/>
            <p:cNvSpPr/>
            <p:nvPr/>
          </p:nvSpPr>
          <p:spPr>
            <a:xfrm>
              <a:off x="3634375" y="4403350"/>
              <a:ext cx="325" cy="325"/>
            </a:xfrm>
            <a:custGeom>
              <a:avLst/>
              <a:gdLst/>
              <a:ahLst/>
              <a:cxnLst/>
              <a:rect l="l" t="t" r="r" b="b"/>
              <a:pathLst>
                <a:path w="13" h="13" extrusionOk="0">
                  <a:moveTo>
                    <a:pt x="0" y="12"/>
                  </a:move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6"/>
            <p:cNvSpPr/>
            <p:nvPr/>
          </p:nvSpPr>
          <p:spPr>
            <a:xfrm>
              <a:off x="3635275" y="4402450"/>
              <a:ext cx="300" cy="625"/>
            </a:xfrm>
            <a:custGeom>
              <a:avLst/>
              <a:gdLst/>
              <a:ahLst/>
              <a:cxnLst/>
              <a:rect l="l" t="t" r="r" b="b"/>
              <a:pathLst>
                <a:path w="12" h="25" extrusionOk="0">
                  <a:moveTo>
                    <a:pt x="12" y="1"/>
                  </a:moveTo>
                  <a:cubicBezTo>
                    <a:pt x="12" y="1"/>
                    <a:pt x="0" y="25"/>
                    <a:pt x="12" y="1"/>
                  </a:cubicBezTo>
                  <a:lnTo>
                    <a:pt x="0" y="25"/>
                  </a:lnTo>
                  <a:lnTo>
                    <a:pt x="0" y="25"/>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6"/>
            <p:cNvSpPr/>
            <p:nvPr/>
          </p:nvSpPr>
          <p:spPr>
            <a:xfrm>
              <a:off x="3636750" y="4373575"/>
              <a:ext cx="101825" cy="35750"/>
            </a:xfrm>
            <a:custGeom>
              <a:avLst/>
              <a:gdLst/>
              <a:ahLst/>
              <a:cxnLst/>
              <a:rect l="l" t="t" r="r" b="b"/>
              <a:pathLst>
                <a:path w="4073" h="1430" extrusionOk="0">
                  <a:moveTo>
                    <a:pt x="4073" y="1"/>
                  </a:moveTo>
                  <a:lnTo>
                    <a:pt x="12" y="1120"/>
                  </a:lnTo>
                  <a:lnTo>
                    <a:pt x="1" y="1120"/>
                  </a:lnTo>
                  <a:cubicBezTo>
                    <a:pt x="24" y="1132"/>
                    <a:pt x="60" y="1132"/>
                    <a:pt x="96" y="1132"/>
                  </a:cubicBezTo>
                  <a:cubicBezTo>
                    <a:pt x="191" y="1156"/>
                    <a:pt x="251" y="1251"/>
                    <a:pt x="215" y="1334"/>
                  </a:cubicBezTo>
                  <a:lnTo>
                    <a:pt x="191" y="1430"/>
                  </a:lnTo>
                  <a:lnTo>
                    <a:pt x="548" y="1322"/>
                  </a:lnTo>
                  <a:lnTo>
                    <a:pt x="4061" y="358"/>
                  </a:lnTo>
                  <a:lnTo>
                    <a:pt x="407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6"/>
            <p:cNvSpPr/>
            <p:nvPr/>
          </p:nvSpPr>
          <p:spPr>
            <a:xfrm>
              <a:off x="3635850" y="4402150"/>
              <a:ext cx="925" cy="325"/>
            </a:xfrm>
            <a:custGeom>
              <a:avLst/>
              <a:gdLst/>
              <a:ahLst/>
              <a:cxnLst/>
              <a:rect l="l" t="t" r="r" b="b"/>
              <a:pathLst>
                <a:path w="37" h="13" extrusionOk="0">
                  <a:moveTo>
                    <a:pt x="37" y="1"/>
                  </a:moveTo>
                  <a:cubicBezTo>
                    <a:pt x="13" y="1"/>
                    <a:pt x="1" y="1"/>
                    <a:pt x="1" y="13"/>
                  </a:cubicBezTo>
                  <a:cubicBezTo>
                    <a:pt x="1" y="13"/>
                    <a:pt x="13" y="1"/>
                    <a:pt x="3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6"/>
            <p:cNvSpPr/>
            <p:nvPr/>
          </p:nvSpPr>
          <p:spPr>
            <a:xfrm>
              <a:off x="3634075" y="4403950"/>
              <a:ext cx="325" cy="925"/>
            </a:xfrm>
            <a:custGeom>
              <a:avLst/>
              <a:gdLst/>
              <a:ahLst/>
              <a:cxnLst/>
              <a:rect l="l" t="t" r="r" b="b"/>
              <a:pathLst>
                <a:path w="13" h="37" extrusionOk="0">
                  <a:moveTo>
                    <a:pt x="12" y="0"/>
                  </a:moveTo>
                  <a:lnTo>
                    <a:pt x="12" y="0"/>
                  </a:lnTo>
                  <a:cubicBezTo>
                    <a:pt x="6" y="14"/>
                    <a:pt x="3" y="19"/>
                    <a:pt x="1" y="24"/>
                  </a:cubicBezTo>
                  <a:lnTo>
                    <a:pt x="1" y="24"/>
                  </a:lnTo>
                  <a:cubicBezTo>
                    <a:pt x="12" y="24"/>
                    <a:pt x="12" y="23"/>
                    <a:pt x="12" y="0"/>
                  </a:cubicBezTo>
                  <a:close/>
                  <a:moveTo>
                    <a:pt x="1" y="24"/>
                  </a:moveTo>
                  <a:cubicBezTo>
                    <a:pt x="1" y="24"/>
                    <a:pt x="1" y="24"/>
                    <a:pt x="0" y="24"/>
                  </a:cubicBezTo>
                  <a:lnTo>
                    <a:pt x="0" y="36"/>
                  </a:lnTo>
                  <a:cubicBezTo>
                    <a:pt x="0" y="31"/>
                    <a:pt x="0" y="28"/>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6"/>
            <p:cNvSpPr/>
            <p:nvPr/>
          </p:nvSpPr>
          <p:spPr>
            <a:xfrm>
              <a:off x="2599425" y="4199450"/>
              <a:ext cx="104800" cy="112250"/>
            </a:xfrm>
            <a:custGeom>
              <a:avLst/>
              <a:gdLst/>
              <a:ahLst/>
              <a:cxnLst/>
              <a:rect l="l" t="t" r="r" b="b"/>
              <a:pathLst>
                <a:path w="4192" h="4490" extrusionOk="0">
                  <a:moveTo>
                    <a:pt x="3929" y="1"/>
                  </a:moveTo>
                  <a:lnTo>
                    <a:pt x="0" y="4394"/>
                  </a:lnTo>
                  <a:cubicBezTo>
                    <a:pt x="84" y="4394"/>
                    <a:pt x="167" y="4430"/>
                    <a:pt x="250" y="4489"/>
                  </a:cubicBezTo>
                  <a:lnTo>
                    <a:pt x="417" y="4418"/>
                  </a:lnTo>
                  <a:lnTo>
                    <a:pt x="4191" y="203"/>
                  </a:lnTo>
                  <a:lnTo>
                    <a:pt x="392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6"/>
            <p:cNvSpPr/>
            <p:nvPr/>
          </p:nvSpPr>
          <p:spPr>
            <a:xfrm>
              <a:off x="2778900" y="4187850"/>
              <a:ext cx="124150" cy="53600"/>
            </a:xfrm>
            <a:custGeom>
              <a:avLst/>
              <a:gdLst/>
              <a:ahLst/>
              <a:cxnLst/>
              <a:rect l="l" t="t" r="r" b="b"/>
              <a:pathLst>
                <a:path w="4966" h="2144" extrusionOk="0">
                  <a:moveTo>
                    <a:pt x="4942" y="0"/>
                  </a:moveTo>
                  <a:cubicBezTo>
                    <a:pt x="4930" y="0"/>
                    <a:pt x="4918" y="0"/>
                    <a:pt x="4918" y="12"/>
                  </a:cubicBezTo>
                  <a:cubicBezTo>
                    <a:pt x="4930" y="12"/>
                    <a:pt x="4942" y="12"/>
                    <a:pt x="4942" y="0"/>
                  </a:cubicBezTo>
                  <a:close/>
                  <a:moveTo>
                    <a:pt x="4918" y="12"/>
                  </a:moveTo>
                  <a:lnTo>
                    <a:pt x="1" y="1834"/>
                  </a:lnTo>
                  <a:cubicBezTo>
                    <a:pt x="84" y="1917"/>
                    <a:pt x="120" y="2024"/>
                    <a:pt x="144" y="2143"/>
                  </a:cubicBezTo>
                  <a:lnTo>
                    <a:pt x="4966" y="358"/>
                  </a:lnTo>
                  <a:lnTo>
                    <a:pt x="4882" y="310"/>
                  </a:lnTo>
                  <a:cubicBezTo>
                    <a:pt x="4811" y="250"/>
                    <a:pt x="4799" y="155"/>
                    <a:pt x="4847" y="72"/>
                  </a:cubicBezTo>
                  <a:cubicBezTo>
                    <a:pt x="4859" y="48"/>
                    <a:pt x="4882" y="36"/>
                    <a:pt x="4918"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6"/>
            <p:cNvSpPr/>
            <p:nvPr/>
          </p:nvSpPr>
          <p:spPr>
            <a:xfrm>
              <a:off x="2905125" y="4188150"/>
              <a:ext cx="900" cy="625"/>
            </a:xfrm>
            <a:custGeom>
              <a:avLst/>
              <a:gdLst/>
              <a:ahLst/>
              <a:cxnLst/>
              <a:rect l="l" t="t" r="r" b="b"/>
              <a:pathLst>
                <a:path w="36" h="25" extrusionOk="0">
                  <a:moveTo>
                    <a:pt x="0" y="0"/>
                  </a:moveTo>
                  <a:cubicBezTo>
                    <a:pt x="12" y="0"/>
                    <a:pt x="12" y="24"/>
                    <a:pt x="36" y="24"/>
                  </a:cubicBezTo>
                  <a:cubicBezTo>
                    <a:pt x="12" y="24"/>
                    <a:pt x="12"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6"/>
            <p:cNvSpPr/>
            <p:nvPr/>
          </p:nvSpPr>
          <p:spPr>
            <a:xfrm>
              <a:off x="2903925" y="4187850"/>
              <a:ext cx="925" cy="25"/>
            </a:xfrm>
            <a:custGeom>
              <a:avLst/>
              <a:gdLst/>
              <a:ahLst/>
              <a:cxnLst/>
              <a:rect l="l" t="t" r="r" b="b"/>
              <a:pathLst>
                <a:path w="37" h="1" extrusionOk="0">
                  <a:moveTo>
                    <a:pt x="0" y="0"/>
                  </a:move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6"/>
            <p:cNvSpPr/>
            <p:nvPr/>
          </p:nvSpPr>
          <p:spPr>
            <a:xfrm>
              <a:off x="2903325" y="4187850"/>
              <a:ext cx="625" cy="25"/>
            </a:xfrm>
            <a:custGeom>
              <a:avLst/>
              <a:gdLst/>
              <a:ahLst/>
              <a:cxnLst/>
              <a:rect l="l" t="t" r="r" b="b"/>
              <a:pathLst>
                <a:path w="25" h="1" extrusionOk="0">
                  <a:moveTo>
                    <a:pt x="1" y="0"/>
                  </a:moveTo>
                  <a:lnTo>
                    <a:pt x="2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6"/>
            <p:cNvSpPr/>
            <p:nvPr/>
          </p:nvSpPr>
          <p:spPr>
            <a:xfrm>
              <a:off x="2906000" y="4188750"/>
              <a:ext cx="25" cy="25"/>
            </a:xfrm>
            <a:custGeom>
              <a:avLst/>
              <a:gdLst/>
              <a:ahLst/>
              <a:cxnLst/>
              <a:rect l="l" t="t" r="r" b="b"/>
              <a:pathLst>
                <a:path w="1" h="1" extrusionOk="0">
                  <a:moveTo>
                    <a:pt x="1" y="0"/>
                  </a:move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6"/>
            <p:cNvSpPr/>
            <p:nvPr/>
          </p:nvSpPr>
          <p:spPr>
            <a:xfrm>
              <a:off x="2898575" y="4188150"/>
              <a:ext cx="179200" cy="127725"/>
            </a:xfrm>
            <a:custGeom>
              <a:avLst/>
              <a:gdLst/>
              <a:ahLst/>
              <a:cxnLst/>
              <a:rect l="l" t="t" r="r" b="b"/>
              <a:pathLst>
                <a:path w="7168" h="5109" extrusionOk="0">
                  <a:moveTo>
                    <a:pt x="155" y="0"/>
                  </a:moveTo>
                  <a:cubicBezTo>
                    <a:pt x="143" y="0"/>
                    <a:pt x="131" y="0"/>
                    <a:pt x="131" y="24"/>
                  </a:cubicBezTo>
                  <a:cubicBezTo>
                    <a:pt x="95" y="24"/>
                    <a:pt x="83" y="36"/>
                    <a:pt x="60" y="60"/>
                  </a:cubicBezTo>
                  <a:cubicBezTo>
                    <a:pt x="0" y="143"/>
                    <a:pt x="24" y="238"/>
                    <a:pt x="95" y="298"/>
                  </a:cubicBezTo>
                  <a:lnTo>
                    <a:pt x="179" y="346"/>
                  </a:lnTo>
                  <a:lnTo>
                    <a:pt x="7049" y="5108"/>
                  </a:lnTo>
                  <a:cubicBezTo>
                    <a:pt x="7049" y="5084"/>
                    <a:pt x="7037" y="5049"/>
                    <a:pt x="7037" y="5025"/>
                  </a:cubicBezTo>
                  <a:cubicBezTo>
                    <a:pt x="7049" y="4918"/>
                    <a:pt x="7096" y="4834"/>
                    <a:pt x="7168" y="4787"/>
                  </a:cubicBezTo>
                  <a:lnTo>
                    <a:pt x="298" y="24"/>
                  </a:lnTo>
                  <a:cubicBezTo>
                    <a:pt x="274" y="24"/>
                    <a:pt x="274" y="0"/>
                    <a:pt x="26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6"/>
            <p:cNvSpPr/>
            <p:nvPr/>
          </p:nvSpPr>
          <p:spPr>
            <a:xfrm>
              <a:off x="2605375" y="4242625"/>
              <a:ext cx="151825" cy="76225"/>
            </a:xfrm>
            <a:custGeom>
              <a:avLst/>
              <a:gdLst/>
              <a:ahLst/>
              <a:cxnLst/>
              <a:rect l="l" t="t" r="r" b="b"/>
              <a:pathLst>
                <a:path w="6073" h="3049" extrusionOk="0">
                  <a:moveTo>
                    <a:pt x="5870" y="0"/>
                  </a:moveTo>
                  <a:lnTo>
                    <a:pt x="155" y="2679"/>
                  </a:lnTo>
                  <a:lnTo>
                    <a:pt x="0" y="2750"/>
                  </a:lnTo>
                  <a:cubicBezTo>
                    <a:pt x="84" y="2822"/>
                    <a:pt x="143" y="2929"/>
                    <a:pt x="155" y="3048"/>
                  </a:cubicBezTo>
                  <a:lnTo>
                    <a:pt x="6073" y="286"/>
                  </a:lnTo>
                  <a:cubicBezTo>
                    <a:pt x="6037" y="226"/>
                    <a:pt x="6013" y="167"/>
                    <a:pt x="5989" y="107"/>
                  </a:cubicBezTo>
                  <a:lnTo>
                    <a:pt x="587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6"/>
            <p:cNvSpPr/>
            <p:nvPr/>
          </p:nvSpPr>
          <p:spPr>
            <a:xfrm>
              <a:off x="2768500" y="4252150"/>
              <a:ext cx="210450" cy="159250"/>
            </a:xfrm>
            <a:custGeom>
              <a:avLst/>
              <a:gdLst/>
              <a:ahLst/>
              <a:cxnLst/>
              <a:rect l="l" t="t" r="r" b="b"/>
              <a:pathLst>
                <a:path w="8418" h="6370" extrusionOk="0">
                  <a:moveTo>
                    <a:pt x="381" y="0"/>
                  </a:moveTo>
                  <a:cubicBezTo>
                    <a:pt x="286" y="95"/>
                    <a:pt x="155" y="155"/>
                    <a:pt x="0" y="155"/>
                  </a:cubicBezTo>
                  <a:lnTo>
                    <a:pt x="7858" y="6370"/>
                  </a:lnTo>
                  <a:lnTo>
                    <a:pt x="8418" y="6370"/>
                  </a:lnTo>
                  <a:lnTo>
                    <a:pt x="38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6"/>
            <p:cNvSpPr/>
            <p:nvPr/>
          </p:nvSpPr>
          <p:spPr>
            <a:xfrm>
              <a:off x="2694975" y="4191125"/>
              <a:ext cx="62225" cy="54200"/>
            </a:xfrm>
            <a:custGeom>
              <a:avLst/>
              <a:gdLst/>
              <a:ahLst/>
              <a:cxnLst/>
              <a:rect l="l" t="t" r="r" b="b"/>
              <a:pathLst>
                <a:path w="2489" h="2168" extrusionOk="0">
                  <a:moveTo>
                    <a:pt x="131" y="0"/>
                  </a:moveTo>
                  <a:cubicBezTo>
                    <a:pt x="95" y="24"/>
                    <a:pt x="72" y="36"/>
                    <a:pt x="60" y="60"/>
                  </a:cubicBezTo>
                  <a:cubicBezTo>
                    <a:pt x="0" y="143"/>
                    <a:pt x="12" y="238"/>
                    <a:pt x="84" y="298"/>
                  </a:cubicBezTo>
                  <a:lnTo>
                    <a:pt x="107" y="322"/>
                  </a:lnTo>
                  <a:lnTo>
                    <a:pt x="369" y="524"/>
                  </a:lnTo>
                  <a:lnTo>
                    <a:pt x="2286" y="2060"/>
                  </a:lnTo>
                  <a:lnTo>
                    <a:pt x="2429" y="2167"/>
                  </a:lnTo>
                  <a:cubicBezTo>
                    <a:pt x="2405" y="2108"/>
                    <a:pt x="2405" y="2060"/>
                    <a:pt x="2405" y="2001"/>
                  </a:cubicBezTo>
                  <a:cubicBezTo>
                    <a:pt x="2405" y="1929"/>
                    <a:pt x="2441" y="1846"/>
                    <a:pt x="2489" y="1774"/>
                  </a:cubicBezTo>
                  <a:lnTo>
                    <a:pt x="655" y="322"/>
                  </a:lnTo>
                  <a:cubicBezTo>
                    <a:pt x="596" y="405"/>
                    <a:pt x="500" y="453"/>
                    <a:pt x="405" y="453"/>
                  </a:cubicBezTo>
                  <a:cubicBezTo>
                    <a:pt x="250" y="453"/>
                    <a:pt x="143" y="298"/>
                    <a:pt x="167" y="155"/>
                  </a:cubicBezTo>
                  <a:cubicBezTo>
                    <a:pt x="167" y="96"/>
                    <a:pt x="191" y="48"/>
                    <a:pt x="22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6"/>
            <p:cNvSpPr/>
            <p:nvPr/>
          </p:nvSpPr>
          <p:spPr>
            <a:xfrm>
              <a:off x="3016725" y="4319125"/>
              <a:ext cx="67000" cy="92275"/>
            </a:xfrm>
            <a:custGeom>
              <a:avLst/>
              <a:gdLst/>
              <a:ahLst/>
              <a:cxnLst/>
              <a:rect l="l" t="t" r="r" b="b"/>
              <a:pathLst>
                <a:path w="2680" h="3691" extrusionOk="0">
                  <a:moveTo>
                    <a:pt x="2680" y="119"/>
                  </a:moveTo>
                  <a:lnTo>
                    <a:pt x="2675" y="126"/>
                  </a:lnTo>
                  <a:lnTo>
                    <a:pt x="2675" y="126"/>
                  </a:lnTo>
                  <a:cubicBezTo>
                    <a:pt x="2677" y="124"/>
                    <a:pt x="2679" y="122"/>
                    <a:pt x="2680" y="119"/>
                  </a:cubicBezTo>
                  <a:close/>
                  <a:moveTo>
                    <a:pt x="2370" y="0"/>
                  </a:moveTo>
                  <a:lnTo>
                    <a:pt x="1" y="3560"/>
                  </a:lnTo>
                  <a:cubicBezTo>
                    <a:pt x="96" y="3596"/>
                    <a:pt x="168" y="3631"/>
                    <a:pt x="227" y="3691"/>
                  </a:cubicBezTo>
                  <a:lnTo>
                    <a:pt x="310" y="3691"/>
                  </a:lnTo>
                  <a:lnTo>
                    <a:pt x="2675" y="126"/>
                  </a:lnTo>
                  <a:lnTo>
                    <a:pt x="2675" y="126"/>
                  </a:lnTo>
                  <a:cubicBezTo>
                    <a:pt x="2661" y="143"/>
                    <a:pt x="2628" y="143"/>
                    <a:pt x="2596" y="143"/>
                  </a:cubicBezTo>
                  <a:cubicBezTo>
                    <a:pt x="2501" y="143"/>
                    <a:pt x="2418" y="83"/>
                    <a:pt x="23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6"/>
            <p:cNvSpPr/>
            <p:nvPr/>
          </p:nvSpPr>
          <p:spPr>
            <a:xfrm>
              <a:off x="3084000" y="4036650"/>
              <a:ext cx="186075" cy="275050"/>
            </a:xfrm>
            <a:custGeom>
              <a:avLst/>
              <a:gdLst/>
              <a:ahLst/>
              <a:cxnLst/>
              <a:rect l="l" t="t" r="r" b="b"/>
              <a:pathLst>
                <a:path w="7443" h="11002" extrusionOk="0">
                  <a:moveTo>
                    <a:pt x="7168" y="0"/>
                  </a:moveTo>
                  <a:lnTo>
                    <a:pt x="1" y="10811"/>
                  </a:lnTo>
                  <a:cubicBezTo>
                    <a:pt x="108" y="10847"/>
                    <a:pt x="203" y="10918"/>
                    <a:pt x="227" y="11001"/>
                  </a:cubicBezTo>
                  <a:cubicBezTo>
                    <a:pt x="239" y="11001"/>
                    <a:pt x="263" y="10989"/>
                    <a:pt x="286" y="10989"/>
                  </a:cubicBezTo>
                  <a:lnTo>
                    <a:pt x="7442" y="179"/>
                  </a:lnTo>
                  <a:cubicBezTo>
                    <a:pt x="7323" y="155"/>
                    <a:pt x="7240" y="95"/>
                    <a:pt x="71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6"/>
            <p:cNvSpPr/>
            <p:nvPr/>
          </p:nvSpPr>
          <p:spPr>
            <a:xfrm>
              <a:off x="3088475" y="4311375"/>
              <a:ext cx="161950" cy="100025"/>
            </a:xfrm>
            <a:custGeom>
              <a:avLst/>
              <a:gdLst/>
              <a:ahLst/>
              <a:cxnLst/>
              <a:rect l="l" t="t" r="r" b="b"/>
              <a:pathLst>
                <a:path w="6478" h="4001" extrusionOk="0">
                  <a:moveTo>
                    <a:pt x="107" y="0"/>
                  </a:moveTo>
                  <a:cubicBezTo>
                    <a:pt x="96" y="0"/>
                    <a:pt x="72" y="0"/>
                    <a:pt x="48" y="12"/>
                  </a:cubicBezTo>
                  <a:cubicBezTo>
                    <a:pt x="60" y="60"/>
                    <a:pt x="84" y="108"/>
                    <a:pt x="60" y="155"/>
                  </a:cubicBezTo>
                  <a:cubicBezTo>
                    <a:pt x="60" y="215"/>
                    <a:pt x="36" y="250"/>
                    <a:pt x="0" y="298"/>
                  </a:cubicBezTo>
                  <a:lnTo>
                    <a:pt x="24" y="310"/>
                  </a:lnTo>
                  <a:lnTo>
                    <a:pt x="5834" y="4001"/>
                  </a:lnTo>
                  <a:lnTo>
                    <a:pt x="6477" y="4001"/>
                  </a:lnTo>
                  <a:lnTo>
                    <a:pt x="203" y="36"/>
                  </a:lnTo>
                  <a:cubicBezTo>
                    <a:pt x="167" y="12"/>
                    <a:pt x="143" y="0"/>
                    <a:pt x="10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6"/>
            <p:cNvSpPr/>
            <p:nvPr/>
          </p:nvSpPr>
          <p:spPr>
            <a:xfrm>
              <a:off x="3271525" y="4040200"/>
              <a:ext cx="47350" cy="371200"/>
            </a:xfrm>
            <a:custGeom>
              <a:avLst/>
              <a:gdLst/>
              <a:ahLst/>
              <a:cxnLst/>
              <a:rect l="l" t="t" r="r" b="b"/>
              <a:pathLst>
                <a:path w="1894" h="14848" extrusionOk="0">
                  <a:moveTo>
                    <a:pt x="334" y="1"/>
                  </a:moveTo>
                  <a:cubicBezTo>
                    <a:pt x="255" y="51"/>
                    <a:pt x="159" y="75"/>
                    <a:pt x="60" y="75"/>
                  </a:cubicBezTo>
                  <a:cubicBezTo>
                    <a:pt x="40" y="75"/>
                    <a:pt x="20" y="74"/>
                    <a:pt x="1" y="72"/>
                  </a:cubicBezTo>
                  <a:lnTo>
                    <a:pt x="1" y="72"/>
                  </a:lnTo>
                  <a:lnTo>
                    <a:pt x="1548" y="14848"/>
                  </a:lnTo>
                  <a:lnTo>
                    <a:pt x="1894" y="14848"/>
                  </a:lnTo>
                  <a:lnTo>
                    <a:pt x="33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6"/>
            <p:cNvSpPr/>
            <p:nvPr/>
          </p:nvSpPr>
          <p:spPr>
            <a:xfrm>
              <a:off x="3632275" y="4401925"/>
              <a:ext cx="10750" cy="9475"/>
            </a:xfrm>
            <a:custGeom>
              <a:avLst/>
              <a:gdLst/>
              <a:ahLst/>
              <a:cxnLst/>
              <a:rect l="l" t="t" r="r" b="b"/>
              <a:pathLst>
                <a:path w="430" h="379" extrusionOk="0">
                  <a:moveTo>
                    <a:pt x="227" y="1"/>
                  </a:moveTo>
                  <a:cubicBezTo>
                    <a:pt x="209" y="1"/>
                    <a:pt x="191" y="4"/>
                    <a:pt x="180" y="10"/>
                  </a:cubicBezTo>
                  <a:cubicBezTo>
                    <a:pt x="156" y="10"/>
                    <a:pt x="156" y="22"/>
                    <a:pt x="144" y="22"/>
                  </a:cubicBezTo>
                  <a:lnTo>
                    <a:pt x="132" y="22"/>
                  </a:lnTo>
                  <a:lnTo>
                    <a:pt x="120" y="46"/>
                  </a:lnTo>
                  <a:lnTo>
                    <a:pt x="96" y="57"/>
                  </a:lnTo>
                  <a:lnTo>
                    <a:pt x="84" y="69"/>
                  </a:lnTo>
                  <a:lnTo>
                    <a:pt x="84" y="81"/>
                  </a:lnTo>
                  <a:cubicBezTo>
                    <a:pt x="84" y="105"/>
                    <a:pt x="72" y="105"/>
                    <a:pt x="72" y="117"/>
                  </a:cubicBezTo>
                  <a:lnTo>
                    <a:pt x="1" y="379"/>
                  </a:lnTo>
                  <a:lnTo>
                    <a:pt x="334" y="379"/>
                  </a:lnTo>
                  <a:lnTo>
                    <a:pt x="370" y="308"/>
                  </a:lnTo>
                  <a:lnTo>
                    <a:pt x="394" y="224"/>
                  </a:lnTo>
                  <a:cubicBezTo>
                    <a:pt x="430" y="129"/>
                    <a:pt x="370" y="46"/>
                    <a:pt x="275" y="10"/>
                  </a:cubicBezTo>
                  <a:cubicBezTo>
                    <a:pt x="263" y="4"/>
                    <a:pt x="245" y="1"/>
                    <a:pt x="22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6"/>
            <p:cNvSpPr/>
            <p:nvPr/>
          </p:nvSpPr>
          <p:spPr>
            <a:xfrm>
              <a:off x="3737350" y="4195300"/>
              <a:ext cx="14325" cy="216100"/>
            </a:xfrm>
            <a:custGeom>
              <a:avLst/>
              <a:gdLst/>
              <a:ahLst/>
              <a:cxnLst/>
              <a:rect l="l" t="t" r="r" b="b"/>
              <a:pathLst>
                <a:path w="573" h="8644" extrusionOk="0">
                  <a:moveTo>
                    <a:pt x="227" y="0"/>
                  </a:moveTo>
                  <a:lnTo>
                    <a:pt x="37" y="7156"/>
                  </a:lnTo>
                  <a:lnTo>
                    <a:pt x="25" y="7513"/>
                  </a:lnTo>
                  <a:lnTo>
                    <a:pt x="1" y="8644"/>
                  </a:lnTo>
                  <a:lnTo>
                    <a:pt x="346" y="8644"/>
                  </a:lnTo>
                  <a:lnTo>
                    <a:pt x="382" y="7418"/>
                  </a:lnTo>
                  <a:lnTo>
                    <a:pt x="394" y="7060"/>
                  </a:lnTo>
                  <a:lnTo>
                    <a:pt x="572" y="429"/>
                  </a:lnTo>
                  <a:lnTo>
                    <a:pt x="287" y="167"/>
                  </a:lnTo>
                  <a:cubicBezTo>
                    <a:pt x="239" y="119"/>
                    <a:pt x="227" y="60"/>
                    <a:pt x="239"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6"/>
            <p:cNvSpPr/>
            <p:nvPr/>
          </p:nvSpPr>
          <p:spPr>
            <a:xfrm>
              <a:off x="4021625" y="4264050"/>
              <a:ext cx="149750" cy="147350"/>
            </a:xfrm>
            <a:custGeom>
              <a:avLst/>
              <a:gdLst/>
              <a:ahLst/>
              <a:cxnLst/>
              <a:rect l="l" t="t" r="r" b="b"/>
              <a:pathLst>
                <a:path w="5990" h="5894" extrusionOk="0">
                  <a:moveTo>
                    <a:pt x="5751" y="0"/>
                  </a:moveTo>
                  <a:lnTo>
                    <a:pt x="5692" y="60"/>
                  </a:lnTo>
                  <a:lnTo>
                    <a:pt x="0" y="5894"/>
                  </a:lnTo>
                  <a:lnTo>
                    <a:pt x="477" y="5894"/>
                  </a:lnTo>
                  <a:lnTo>
                    <a:pt x="5989" y="238"/>
                  </a:lnTo>
                  <a:cubicBezTo>
                    <a:pt x="5882" y="179"/>
                    <a:pt x="5799" y="108"/>
                    <a:pt x="575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6"/>
            <p:cNvSpPr/>
            <p:nvPr/>
          </p:nvSpPr>
          <p:spPr>
            <a:xfrm>
              <a:off x="4484475" y="4346500"/>
              <a:ext cx="96475" cy="64900"/>
            </a:xfrm>
            <a:custGeom>
              <a:avLst/>
              <a:gdLst/>
              <a:ahLst/>
              <a:cxnLst/>
              <a:rect l="l" t="t" r="r" b="b"/>
              <a:pathLst>
                <a:path w="3859" h="2596" extrusionOk="0">
                  <a:moveTo>
                    <a:pt x="3668" y="0"/>
                  </a:moveTo>
                  <a:lnTo>
                    <a:pt x="1" y="2596"/>
                  </a:lnTo>
                  <a:lnTo>
                    <a:pt x="584" y="2596"/>
                  </a:lnTo>
                  <a:lnTo>
                    <a:pt x="3858" y="262"/>
                  </a:lnTo>
                  <a:cubicBezTo>
                    <a:pt x="3787" y="191"/>
                    <a:pt x="3715" y="96"/>
                    <a:pt x="36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6"/>
            <p:cNvSpPr/>
            <p:nvPr/>
          </p:nvSpPr>
          <p:spPr>
            <a:xfrm>
              <a:off x="3743025" y="4194700"/>
              <a:ext cx="230700" cy="216425"/>
            </a:xfrm>
            <a:custGeom>
              <a:avLst/>
              <a:gdLst/>
              <a:ahLst/>
              <a:cxnLst/>
              <a:rect l="l" t="t" r="r" b="b"/>
              <a:pathLst>
                <a:path w="9228" h="8657" extrusionOk="0">
                  <a:moveTo>
                    <a:pt x="369" y="0"/>
                  </a:moveTo>
                  <a:cubicBezTo>
                    <a:pt x="309" y="26"/>
                    <a:pt x="243" y="46"/>
                    <a:pt x="179" y="46"/>
                  </a:cubicBezTo>
                  <a:cubicBezTo>
                    <a:pt x="155" y="46"/>
                    <a:pt x="131" y="43"/>
                    <a:pt x="107" y="36"/>
                  </a:cubicBezTo>
                  <a:cubicBezTo>
                    <a:pt x="72" y="36"/>
                    <a:pt x="48" y="24"/>
                    <a:pt x="12" y="24"/>
                  </a:cubicBezTo>
                  <a:cubicBezTo>
                    <a:pt x="0" y="84"/>
                    <a:pt x="12" y="143"/>
                    <a:pt x="60" y="191"/>
                  </a:cubicBezTo>
                  <a:lnTo>
                    <a:pt x="345" y="453"/>
                  </a:lnTo>
                  <a:lnTo>
                    <a:pt x="5584" y="5572"/>
                  </a:lnTo>
                  <a:lnTo>
                    <a:pt x="5870" y="5846"/>
                  </a:lnTo>
                  <a:lnTo>
                    <a:pt x="8739" y="8656"/>
                  </a:lnTo>
                  <a:lnTo>
                    <a:pt x="9227" y="8656"/>
                  </a:lnTo>
                  <a:lnTo>
                    <a:pt x="7144" y="6620"/>
                  </a:lnTo>
                  <a:cubicBezTo>
                    <a:pt x="7120" y="6620"/>
                    <a:pt x="7102" y="6625"/>
                    <a:pt x="7078" y="6625"/>
                  </a:cubicBezTo>
                  <a:cubicBezTo>
                    <a:pt x="7066" y="6625"/>
                    <a:pt x="7053" y="6624"/>
                    <a:pt x="7037" y="6620"/>
                  </a:cubicBezTo>
                  <a:cubicBezTo>
                    <a:pt x="6858" y="6596"/>
                    <a:pt x="6739" y="6453"/>
                    <a:pt x="6751" y="6275"/>
                  </a:cubicBezTo>
                  <a:lnTo>
                    <a:pt x="6751" y="6239"/>
                  </a:lnTo>
                  <a:lnTo>
                    <a:pt x="6239" y="5739"/>
                  </a:lnTo>
                  <a:lnTo>
                    <a:pt x="5953" y="5465"/>
                  </a:lnTo>
                  <a:lnTo>
                    <a:pt x="36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6"/>
            <p:cNvSpPr/>
            <p:nvPr/>
          </p:nvSpPr>
          <p:spPr>
            <a:xfrm>
              <a:off x="4185325" y="4269100"/>
              <a:ext cx="69975" cy="142300"/>
            </a:xfrm>
            <a:custGeom>
              <a:avLst/>
              <a:gdLst/>
              <a:ahLst/>
              <a:cxnLst/>
              <a:rect l="l" t="t" r="r" b="b"/>
              <a:pathLst>
                <a:path w="2799" h="5692" extrusionOk="0">
                  <a:moveTo>
                    <a:pt x="1" y="1"/>
                  </a:moveTo>
                  <a:lnTo>
                    <a:pt x="2430" y="5692"/>
                  </a:lnTo>
                  <a:lnTo>
                    <a:pt x="2799" y="5692"/>
                  </a:lnTo>
                  <a:lnTo>
                    <a:pt x="572" y="465"/>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6"/>
            <p:cNvSpPr/>
            <p:nvPr/>
          </p:nvSpPr>
          <p:spPr>
            <a:xfrm>
              <a:off x="4174625" y="4240475"/>
              <a:ext cx="9550" cy="5725"/>
            </a:xfrm>
            <a:custGeom>
              <a:avLst/>
              <a:gdLst/>
              <a:ahLst/>
              <a:cxnLst/>
              <a:rect l="l" t="t" r="r" b="b"/>
              <a:pathLst>
                <a:path w="382" h="229" extrusionOk="0">
                  <a:moveTo>
                    <a:pt x="180" y="1"/>
                  </a:moveTo>
                  <a:cubicBezTo>
                    <a:pt x="159" y="1"/>
                    <a:pt x="138" y="5"/>
                    <a:pt x="119" y="15"/>
                  </a:cubicBezTo>
                  <a:lnTo>
                    <a:pt x="107" y="15"/>
                  </a:lnTo>
                  <a:cubicBezTo>
                    <a:pt x="48" y="38"/>
                    <a:pt x="0" y="98"/>
                    <a:pt x="0" y="169"/>
                  </a:cubicBezTo>
                  <a:cubicBezTo>
                    <a:pt x="60" y="158"/>
                    <a:pt x="119" y="158"/>
                    <a:pt x="167" y="158"/>
                  </a:cubicBezTo>
                  <a:cubicBezTo>
                    <a:pt x="250" y="158"/>
                    <a:pt x="322" y="193"/>
                    <a:pt x="381" y="229"/>
                  </a:cubicBezTo>
                  <a:lnTo>
                    <a:pt x="322" y="98"/>
                  </a:lnTo>
                  <a:cubicBezTo>
                    <a:pt x="304" y="36"/>
                    <a:pt x="241" y="1"/>
                    <a:pt x="18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6"/>
            <p:cNvSpPr/>
            <p:nvPr/>
          </p:nvSpPr>
          <p:spPr>
            <a:xfrm>
              <a:off x="4599075" y="4353050"/>
              <a:ext cx="37825" cy="58350"/>
            </a:xfrm>
            <a:custGeom>
              <a:avLst/>
              <a:gdLst/>
              <a:ahLst/>
              <a:cxnLst/>
              <a:rect l="l" t="t" r="r" b="b"/>
              <a:pathLst>
                <a:path w="1513" h="2334" extrusionOk="0">
                  <a:moveTo>
                    <a:pt x="274" y="0"/>
                  </a:moveTo>
                  <a:cubicBezTo>
                    <a:pt x="203" y="72"/>
                    <a:pt x="96" y="119"/>
                    <a:pt x="0" y="155"/>
                  </a:cubicBezTo>
                  <a:lnTo>
                    <a:pt x="1120" y="2334"/>
                  </a:lnTo>
                  <a:lnTo>
                    <a:pt x="1513" y="2334"/>
                  </a:lnTo>
                  <a:lnTo>
                    <a:pt x="334" y="48"/>
                  </a:ln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6"/>
            <p:cNvSpPr/>
            <p:nvPr/>
          </p:nvSpPr>
          <p:spPr>
            <a:xfrm>
              <a:off x="4185025" y="4263750"/>
              <a:ext cx="182500" cy="147650"/>
            </a:xfrm>
            <a:custGeom>
              <a:avLst/>
              <a:gdLst/>
              <a:ahLst/>
              <a:cxnLst/>
              <a:rect l="l" t="t" r="r" b="b"/>
              <a:pathLst>
                <a:path w="7300" h="5906" extrusionOk="0">
                  <a:moveTo>
                    <a:pt x="179" y="0"/>
                  </a:moveTo>
                  <a:cubicBezTo>
                    <a:pt x="132" y="96"/>
                    <a:pt x="72" y="155"/>
                    <a:pt x="1" y="215"/>
                  </a:cubicBezTo>
                  <a:lnTo>
                    <a:pt x="549" y="691"/>
                  </a:lnTo>
                  <a:lnTo>
                    <a:pt x="6776" y="5906"/>
                  </a:lnTo>
                  <a:lnTo>
                    <a:pt x="7299" y="5906"/>
                  </a:lnTo>
                  <a:lnTo>
                    <a:pt x="299" y="36"/>
                  </a:lnTo>
                  <a:lnTo>
                    <a:pt x="17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6"/>
            <p:cNvSpPr/>
            <p:nvPr/>
          </p:nvSpPr>
          <p:spPr>
            <a:xfrm>
              <a:off x="4189800" y="4255125"/>
              <a:ext cx="386375" cy="83950"/>
            </a:xfrm>
            <a:custGeom>
              <a:avLst/>
              <a:gdLst/>
              <a:ahLst/>
              <a:cxnLst/>
              <a:rect l="l" t="t" r="r" b="b"/>
              <a:pathLst>
                <a:path w="15455" h="3358" extrusionOk="0">
                  <a:moveTo>
                    <a:pt x="36" y="0"/>
                  </a:moveTo>
                  <a:lnTo>
                    <a:pt x="36" y="0"/>
                  </a:lnTo>
                  <a:cubicBezTo>
                    <a:pt x="48" y="48"/>
                    <a:pt x="48" y="107"/>
                    <a:pt x="48" y="155"/>
                  </a:cubicBezTo>
                  <a:cubicBezTo>
                    <a:pt x="48" y="214"/>
                    <a:pt x="24" y="286"/>
                    <a:pt x="0" y="334"/>
                  </a:cubicBezTo>
                  <a:lnTo>
                    <a:pt x="143" y="381"/>
                  </a:lnTo>
                  <a:lnTo>
                    <a:pt x="15395" y="3358"/>
                  </a:lnTo>
                  <a:lnTo>
                    <a:pt x="15395" y="3262"/>
                  </a:lnTo>
                  <a:cubicBezTo>
                    <a:pt x="15407" y="3179"/>
                    <a:pt x="15419" y="3084"/>
                    <a:pt x="15455" y="3012"/>
                  </a:cubicBez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6"/>
            <p:cNvSpPr/>
            <p:nvPr/>
          </p:nvSpPr>
          <p:spPr>
            <a:xfrm>
              <a:off x="4185925" y="3740775"/>
              <a:ext cx="804900" cy="513475"/>
            </a:xfrm>
            <a:custGeom>
              <a:avLst/>
              <a:gdLst/>
              <a:ahLst/>
              <a:cxnLst/>
              <a:rect l="l" t="t" r="r" b="b"/>
              <a:pathLst>
                <a:path w="32196" h="20539" extrusionOk="0">
                  <a:moveTo>
                    <a:pt x="32017" y="0"/>
                  </a:moveTo>
                  <a:lnTo>
                    <a:pt x="1" y="20265"/>
                  </a:lnTo>
                  <a:cubicBezTo>
                    <a:pt x="84" y="20324"/>
                    <a:pt x="155" y="20431"/>
                    <a:pt x="191" y="20538"/>
                  </a:cubicBezTo>
                  <a:lnTo>
                    <a:pt x="32195" y="274"/>
                  </a:lnTo>
                  <a:cubicBezTo>
                    <a:pt x="32124" y="203"/>
                    <a:pt x="32052" y="95"/>
                    <a:pt x="3201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6"/>
            <p:cNvSpPr/>
            <p:nvPr/>
          </p:nvSpPr>
          <p:spPr>
            <a:xfrm>
              <a:off x="4604725" y="4122375"/>
              <a:ext cx="224450" cy="207175"/>
            </a:xfrm>
            <a:custGeom>
              <a:avLst/>
              <a:gdLst/>
              <a:ahLst/>
              <a:cxnLst/>
              <a:rect l="l" t="t" r="r" b="b"/>
              <a:pathLst>
                <a:path w="8978" h="8287" extrusionOk="0">
                  <a:moveTo>
                    <a:pt x="8752" y="0"/>
                  </a:moveTo>
                  <a:lnTo>
                    <a:pt x="1" y="8037"/>
                  </a:lnTo>
                  <a:cubicBezTo>
                    <a:pt x="96" y="8108"/>
                    <a:pt x="167" y="8191"/>
                    <a:pt x="227" y="8287"/>
                  </a:cubicBezTo>
                  <a:lnTo>
                    <a:pt x="8978" y="250"/>
                  </a:lnTo>
                  <a:cubicBezTo>
                    <a:pt x="8907" y="167"/>
                    <a:pt x="8811" y="95"/>
                    <a:pt x="875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6"/>
            <p:cNvSpPr/>
            <p:nvPr/>
          </p:nvSpPr>
          <p:spPr>
            <a:xfrm>
              <a:off x="4727950" y="4136950"/>
              <a:ext cx="125650" cy="274450"/>
            </a:xfrm>
            <a:custGeom>
              <a:avLst/>
              <a:gdLst/>
              <a:ahLst/>
              <a:cxnLst/>
              <a:rect l="l" t="t" r="r" b="b"/>
              <a:pathLst>
                <a:path w="5026" h="10978" extrusionOk="0">
                  <a:moveTo>
                    <a:pt x="4704" y="0"/>
                  </a:moveTo>
                  <a:lnTo>
                    <a:pt x="1" y="10978"/>
                  </a:lnTo>
                  <a:lnTo>
                    <a:pt x="370" y="10978"/>
                  </a:lnTo>
                  <a:lnTo>
                    <a:pt x="5025" y="119"/>
                  </a:lnTo>
                  <a:lnTo>
                    <a:pt x="5025" y="48"/>
                  </a:lnTo>
                  <a:lnTo>
                    <a:pt x="4906" y="48"/>
                  </a:lnTo>
                  <a:cubicBezTo>
                    <a:pt x="4835" y="24"/>
                    <a:pt x="4763" y="24"/>
                    <a:pt x="470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6"/>
            <p:cNvSpPr/>
            <p:nvPr/>
          </p:nvSpPr>
          <p:spPr>
            <a:xfrm>
              <a:off x="4605925" y="4346200"/>
              <a:ext cx="86650" cy="65200"/>
            </a:xfrm>
            <a:custGeom>
              <a:avLst/>
              <a:gdLst/>
              <a:ahLst/>
              <a:cxnLst/>
              <a:rect l="l" t="t" r="r" b="b"/>
              <a:pathLst>
                <a:path w="3466" h="2608" extrusionOk="0">
                  <a:moveTo>
                    <a:pt x="203" y="0"/>
                  </a:moveTo>
                  <a:cubicBezTo>
                    <a:pt x="167" y="108"/>
                    <a:pt x="84" y="203"/>
                    <a:pt x="0" y="274"/>
                  </a:cubicBezTo>
                  <a:lnTo>
                    <a:pt x="60" y="322"/>
                  </a:lnTo>
                  <a:lnTo>
                    <a:pt x="2917" y="2608"/>
                  </a:lnTo>
                  <a:lnTo>
                    <a:pt x="3465" y="2608"/>
                  </a:ln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6"/>
            <p:cNvSpPr/>
            <p:nvPr/>
          </p:nvSpPr>
          <p:spPr>
            <a:xfrm>
              <a:off x="5016400" y="4244400"/>
              <a:ext cx="9250" cy="167000"/>
            </a:xfrm>
            <a:custGeom>
              <a:avLst/>
              <a:gdLst/>
              <a:ahLst/>
              <a:cxnLst/>
              <a:rect l="l" t="t" r="r" b="b"/>
              <a:pathLst>
                <a:path w="370" h="6680" extrusionOk="0">
                  <a:moveTo>
                    <a:pt x="333" y="1"/>
                  </a:moveTo>
                  <a:cubicBezTo>
                    <a:pt x="262" y="27"/>
                    <a:pt x="177" y="41"/>
                    <a:pt x="89" y="41"/>
                  </a:cubicBezTo>
                  <a:cubicBezTo>
                    <a:pt x="60" y="41"/>
                    <a:pt x="30" y="39"/>
                    <a:pt x="0" y="36"/>
                  </a:cubicBezTo>
                  <a:lnTo>
                    <a:pt x="0" y="36"/>
                  </a:lnTo>
                  <a:lnTo>
                    <a:pt x="24" y="6680"/>
                  </a:lnTo>
                  <a:lnTo>
                    <a:pt x="369" y="6680"/>
                  </a:lnTo>
                  <a:lnTo>
                    <a:pt x="33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6"/>
            <p:cNvSpPr/>
            <p:nvPr/>
          </p:nvSpPr>
          <p:spPr>
            <a:xfrm>
              <a:off x="5021450" y="4188150"/>
              <a:ext cx="3300" cy="3900"/>
            </a:xfrm>
            <a:custGeom>
              <a:avLst/>
              <a:gdLst/>
              <a:ahLst/>
              <a:cxnLst/>
              <a:rect l="l" t="t" r="r" b="b"/>
              <a:pathLst>
                <a:path w="132" h="156" extrusionOk="0">
                  <a:moveTo>
                    <a:pt x="0" y="0"/>
                  </a:moveTo>
                  <a:lnTo>
                    <a:pt x="0" y="119"/>
                  </a:lnTo>
                  <a:lnTo>
                    <a:pt x="12" y="119"/>
                  </a:lnTo>
                  <a:cubicBezTo>
                    <a:pt x="48" y="143"/>
                    <a:pt x="96" y="155"/>
                    <a:pt x="131" y="155"/>
                  </a:cubicBezTo>
                  <a:cubicBezTo>
                    <a:pt x="120" y="84"/>
                    <a:pt x="72"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6"/>
            <p:cNvSpPr/>
            <p:nvPr/>
          </p:nvSpPr>
          <p:spPr>
            <a:xfrm>
              <a:off x="4864275" y="3750900"/>
              <a:ext cx="138450" cy="315225"/>
            </a:xfrm>
            <a:custGeom>
              <a:avLst/>
              <a:gdLst/>
              <a:ahLst/>
              <a:cxnLst/>
              <a:rect l="l" t="t" r="r" b="b"/>
              <a:pathLst>
                <a:path w="5538" h="12609" extrusionOk="0">
                  <a:moveTo>
                    <a:pt x="5216" y="0"/>
                  </a:moveTo>
                  <a:lnTo>
                    <a:pt x="1" y="12490"/>
                  </a:lnTo>
                  <a:cubicBezTo>
                    <a:pt x="132" y="12513"/>
                    <a:pt x="227" y="12549"/>
                    <a:pt x="322" y="12609"/>
                  </a:cubicBezTo>
                  <a:lnTo>
                    <a:pt x="5537" y="95"/>
                  </a:lnTo>
                  <a:lnTo>
                    <a:pt x="5514" y="95"/>
                  </a:lnTo>
                  <a:cubicBezTo>
                    <a:pt x="5406" y="83"/>
                    <a:pt x="5299" y="48"/>
                    <a:pt x="521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6"/>
            <p:cNvSpPr/>
            <p:nvPr/>
          </p:nvSpPr>
          <p:spPr>
            <a:xfrm>
              <a:off x="5003300" y="3753275"/>
              <a:ext cx="18175" cy="439050"/>
            </a:xfrm>
            <a:custGeom>
              <a:avLst/>
              <a:gdLst/>
              <a:ahLst/>
              <a:cxnLst/>
              <a:rect l="l" t="t" r="r" b="b"/>
              <a:pathLst>
                <a:path w="727" h="17562" extrusionOk="0">
                  <a:moveTo>
                    <a:pt x="143" y="0"/>
                  </a:moveTo>
                  <a:cubicBezTo>
                    <a:pt x="111" y="0"/>
                    <a:pt x="74" y="6"/>
                    <a:pt x="42" y="6"/>
                  </a:cubicBezTo>
                  <a:cubicBezTo>
                    <a:pt x="27" y="6"/>
                    <a:pt x="12" y="4"/>
                    <a:pt x="0" y="0"/>
                  </a:cubicBezTo>
                  <a:lnTo>
                    <a:pt x="0" y="0"/>
                  </a:lnTo>
                  <a:lnTo>
                    <a:pt x="381" y="17562"/>
                  </a:lnTo>
                  <a:cubicBezTo>
                    <a:pt x="457" y="17545"/>
                    <a:pt x="539" y="17528"/>
                    <a:pt x="622" y="17528"/>
                  </a:cubicBezTo>
                  <a:cubicBezTo>
                    <a:pt x="657" y="17528"/>
                    <a:pt x="692" y="17531"/>
                    <a:pt x="726" y="17538"/>
                  </a:cubicBezTo>
                  <a:lnTo>
                    <a:pt x="726" y="17419"/>
                  </a:lnTo>
                  <a:lnTo>
                    <a:pt x="357" y="572"/>
                  </a:lnTo>
                  <a:lnTo>
                    <a:pt x="14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6"/>
            <p:cNvSpPr/>
            <p:nvPr/>
          </p:nvSpPr>
          <p:spPr>
            <a:xfrm>
              <a:off x="4886325" y="4112250"/>
              <a:ext cx="111625" cy="96750"/>
            </a:xfrm>
            <a:custGeom>
              <a:avLst/>
              <a:gdLst/>
              <a:ahLst/>
              <a:cxnLst/>
              <a:rect l="l" t="t" r="r" b="b"/>
              <a:pathLst>
                <a:path w="4465" h="3870" extrusionOk="0">
                  <a:moveTo>
                    <a:pt x="155" y="0"/>
                  </a:moveTo>
                  <a:cubicBezTo>
                    <a:pt x="107" y="107"/>
                    <a:pt x="60" y="226"/>
                    <a:pt x="0" y="322"/>
                  </a:cubicBezTo>
                  <a:lnTo>
                    <a:pt x="4310" y="3870"/>
                  </a:lnTo>
                  <a:cubicBezTo>
                    <a:pt x="4346" y="3774"/>
                    <a:pt x="4393" y="3667"/>
                    <a:pt x="4465" y="3572"/>
                  </a:cubicBezTo>
                  <a:lnTo>
                    <a:pt x="15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6"/>
            <p:cNvSpPr/>
            <p:nvPr/>
          </p:nvSpPr>
          <p:spPr>
            <a:xfrm>
              <a:off x="5032450" y="4235775"/>
              <a:ext cx="207800" cy="173550"/>
            </a:xfrm>
            <a:custGeom>
              <a:avLst/>
              <a:gdLst/>
              <a:ahLst/>
              <a:cxnLst/>
              <a:rect l="l" t="t" r="r" b="b"/>
              <a:pathLst>
                <a:path w="8312" h="6942" extrusionOk="0">
                  <a:moveTo>
                    <a:pt x="275" y="0"/>
                  </a:moveTo>
                  <a:cubicBezTo>
                    <a:pt x="191" y="96"/>
                    <a:pt x="96" y="167"/>
                    <a:pt x="1" y="226"/>
                  </a:cubicBezTo>
                  <a:lnTo>
                    <a:pt x="8121" y="6942"/>
                  </a:lnTo>
                  <a:cubicBezTo>
                    <a:pt x="8169" y="6834"/>
                    <a:pt x="8240" y="6751"/>
                    <a:pt x="8312" y="6668"/>
                  </a:cubicBez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6"/>
            <p:cNvSpPr/>
            <p:nvPr/>
          </p:nvSpPr>
          <p:spPr>
            <a:xfrm>
              <a:off x="5006875" y="3750000"/>
              <a:ext cx="242600" cy="651600"/>
            </a:xfrm>
            <a:custGeom>
              <a:avLst/>
              <a:gdLst/>
              <a:ahLst/>
              <a:cxnLst/>
              <a:rect l="l" t="t" r="r" b="b"/>
              <a:pathLst>
                <a:path w="9704" h="26064" extrusionOk="0">
                  <a:moveTo>
                    <a:pt x="333" y="0"/>
                  </a:moveTo>
                  <a:cubicBezTo>
                    <a:pt x="226" y="60"/>
                    <a:pt x="107" y="107"/>
                    <a:pt x="0" y="119"/>
                  </a:cubicBezTo>
                  <a:lnTo>
                    <a:pt x="214" y="679"/>
                  </a:lnTo>
                  <a:lnTo>
                    <a:pt x="9394" y="26063"/>
                  </a:lnTo>
                  <a:cubicBezTo>
                    <a:pt x="9489" y="26004"/>
                    <a:pt x="9585" y="25944"/>
                    <a:pt x="9704" y="25920"/>
                  </a:cubicBezTo>
                  <a:lnTo>
                    <a:pt x="33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6"/>
            <p:cNvSpPr/>
            <p:nvPr/>
          </p:nvSpPr>
          <p:spPr>
            <a:xfrm>
              <a:off x="4991100" y="4191000"/>
              <a:ext cx="56575" cy="53975"/>
            </a:xfrm>
            <a:custGeom>
              <a:avLst/>
              <a:gdLst/>
              <a:ahLst/>
              <a:cxnLst/>
              <a:rect l="l" t="t" r="r" b="b"/>
              <a:pathLst>
                <a:path w="2263" h="2159" extrusionOk="0">
                  <a:moveTo>
                    <a:pt x="1125" y="1"/>
                  </a:moveTo>
                  <a:cubicBezTo>
                    <a:pt x="1037" y="1"/>
                    <a:pt x="950" y="14"/>
                    <a:pt x="869" y="41"/>
                  </a:cubicBezTo>
                  <a:cubicBezTo>
                    <a:pt x="631" y="101"/>
                    <a:pt x="429" y="232"/>
                    <a:pt x="274" y="422"/>
                  </a:cubicBezTo>
                  <a:cubicBezTo>
                    <a:pt x="202" y="517"/>
                    <a:pt x="143" y="624"/>
                    <a:pt x="119" y="720"/>
                  </a:cubicBezTo>
                  <a:cubicBezTo>
                    <a:pt x="83" y="803"/>
                    <a:pt x="71" y="886"/>
                    <a:pt x="60" y="982"/>
                  </a:cubicBezTo>
                  <a:cubicBezTo>
                    <a:pt x="0" y="1577"/>
                    <a:pt x="441" y="2113"/>
                    <a:pt x="1024" y="2148"/>
                  </a:cubicBezTo>
                  <a:cubicBezTo>
                    <a:pt x="1061" y="2156"/>
                    <a:pt x="1098" y="2159"/>
                    <a:pt x="1134" y="2159"/>
                  </a:cubicBezTo>
                  <a:cubicBezTo>
                    <a:pt x="1216" y="2159"/>
                    <a:pt x="1295" y="2145"/>
                    <a:pt x="1369" y="2137"/>
                  </a:cubicBezTo>
                  <a:cubicBezTo>
                    <a:pt x="1464" y="2113"/>
                    <a:pt x="1572" y="2077"/>
                    <a:pt x="1679" y="2017"/>
                  </a:cubicBezTo>
                  <a:cubicBezTo>
                    <a:pt x="1750" y="1958"/>
                    <a:pt x="1845" y="1887"/>
                    <a:pt x="1929" y="1791"/>
                  </a:cubicBezTo>
                  <a:cubicBezTo>
                    <a:pt x="2084" y="1636"/>
                    <a:pt x="2167" y="1422"/>
                    <a:pt x="2203" y="1184"/>
                  </a:cubicBezTo>
                  <a:cubicBezTo>
                    <a:pt x="2262" y="636"/>
                    <a:pt x="1881" y="148"/>
                    <a:pt x="1345" y="29"/>
                  </a:cubicBezTo>
                  <a:cubicBezTo>
                    <a:pt x="1310" y="5"/>
                    <a:pt x="1274" y="5"/>
                    <a:pt x="1226" y="5"/>
                  </a:cubicBezTo>
                  <a:lnTo>
                    <a:pt x="1214" y="5"/>
                  </a:lnTo>
                  <a:cubicBezTo>
                    <a:pt x="1185" y="2"/>
                    <a:pt x="1155" y="1"/>
                    <a:pt x="11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6"/>
            <p:cNvSpPr/>
            <p:nvPr/>
          </p:nvSpPr>
          <p:spPr>
            <a:xfrm>
              <a:off x="4815775" y="4062050"/>
              <a:ext cx="78000" cy="76425"/>
            </a:xfrm>
            <a:custGeom>
              <a:avLst/>
              <a:gdLst/>
              <a:ahLst/>
              <a:cxnLst/>
              <a:rect l="l" t="t" r="r" b="b"/>
              <a:pathLst>
                <a:path w="3120" h="3057" extrusionOk="0">
                  <a:moveTo>
                    <a:pt x="1541" y="0"/>
                  </a:moveTo>
                  <a:cubicBezTo>
                    <a:pt x="769" y="0"/>
                    <a:pt x="102" y="595"/>
                    <a:pt x="24" y="1389"/>
                  </a:cubicBezTo>
                  <a:cubicBezTo>
                    <a:pt x="0" y="1770"/>
                    <a:pt x="107" y="2151"/>
                    <a:pt x="322" y="2425"/>
                  </a:cubicBezTo>
                  <a:cubicBezTo>
                    <a:pt x="405" y="2520"/>
                    <a:pt x="476" y="2604"/>
                    <a:pt x="548" y="2687"/>
                  </a:cubicBezTo>
                  <a:cubicBezTo>
                    <a:pt x="727" y="2842"/>
                    <a:pt x="953" y="2949"/>
                    <a:pt x="1191" y="3008"/>
                  </a:cubicBezTo>
                  <a:cubicBezTo>
                    <a:pt x="1262" y="3020"/>
                    <a:pt x="1322" y="3044"/>
                    <a:pt x="1393" y="3056"/>
                  </a:cubicBezTo>
                  <a:lnTo>
                    <a:pt x="1512" y="3056"/>
                  </a:lnTo>
                  <a:cubicBezTo>
                    <a:pt x="1523" y="3056"/>
                    <a:pt x="1534" y="3056"/>
                    <a:pt x="1545" y="3056"/>
                  </a:cubicBezTo>
                  <a:cubicBezTo>
                    <a:pt x="2068" y="3056"/>
                    <a:pt x="2554" y="2773"/>
                    <a:pt x="2822" y="2353"/>
                  </a:cubicBezTo>
                  <a:cubicBezTo>
                    <a:pt x="2882" y="2246"/>
                    <a:pt x="2941" y="2151"/>
                    <a:pt x="2977" y="2044"/>
                  </a:cubicBezTo>
                  <a:cubicBezTo>
                    <a:pt x="3013" y="1913"/>
                    <a:pt x="3048" y="1770"/>
                    <a:pt x="3060" y="1651"/>
                  </a:cubicBezTo>
                  <a:cubicBezTo>
                    <a:pt x="3120" y="1032"/>
                    <a:pt x="2798" y="448"/>
                    <a:pt x="2274" y="163"/>
                  </a:cubicBezTo>
                  <a:cubicBezTo>
                    <a:pt x="2167" y="103"/>
                    <a:pt x="2072" y="79"/>
                    <a:pt x="1965" y="44"/>
                  </a:cubicBezTo>
                  <a:cubicBezTo>
                    <a:pt x="1870" y="20"/>
                    <a:pt x="1786" y="8"/>
                    <a:pt x="1691" y="8"/>
                  </a:cubicBezTo>
                  <a:cubicBezTo>
                    <a:pt x="1640" y="3"/>
                    <a:pt x="1590" y="0"/>
                    <a:pt x="154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6"/>
            <p:cNvSpPr/>
            <p:nvPr/>
          </p:nvSpPr>
          <p:spPr>
            <a:xfrm>
              <a:off x="2997100" y="4406875"/>
              <a:ext cx="25600" cy="5125"/>
            </a:xfrm>
            <a:custGeom>
              <a:avLst/>
              <a:gdLst/>
              <a:ahLst/>
              <a:cxnLst/>
              <a:rect l="l" t="t" r="r" b="b"/>
              <a:pathLst>
                <a:path w="1024" h="205" extrusionOk="0">
                  <a:moveTo>
                    <a:pt x="540" y="1"/>
                  </a:moveTo>
                  <a:cubicBezTo>
                    <a:pt x="336" y="1"/>
                    <a:pt x="153" y="63"/>
                    <a:pt x="0" y="205"/>
                  </a:cubicBezTo>
                  <a:lnTo>
                    <a:pt x="1024" y="205"/>
                  </a:lnTo>
                  <a:cubicBezTo>
                    <a:pt x="964" y="145"/>
                    <a:pt x="881" y="98"/>
                    <a:pt x="798" y="62"/>
                  </a:cubicBezTo>
                  <a:cubicBezTo>
                    <a:pt x="726" y="26"/>
                    <a:pt x="655" y="2"/>
                    <a:pt x="595" y="2"/>
                  </a:cubicBezTo>
                  <a:cubicBezTo>
                    <a:pt x="577" y="1"/>
                    <a:pt x="558" y="1"/>
                    <a:pt x="54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6"/>
            <p:cNvSpPr/>
            <p:nvPr/>
          </p:nvSpPr>
          <p:spPr>
            <a:xfrm>
              <a:off x="2698250" y="4188575"/>
              <a:ext cx="14300" cy="13925"/>
            </a:xfrm>
            <a:custGeom>
              <a:avLst/>
              <a:gdLst/>
              <a:ahLst/>
              <a:cxnLst/>
              <a:rect l="l" t="t" r="r" b="b"/>
              <a:pathLst>
                <a:path w="572" h="557" extrusionOk="0">
                  <a:moveTo>
                    <a:pt x="264" y="1"/>
                  </a:moveTo>
                  <a:cubicBezTo>
                    <a:pt x="193" y="1"/>
                    <a:pt x="120" y="42"/>
                    <a:pt x="72" y="90"/>
                  </a:cubicBezTo>
                  <a:cubicBezTo>
                    <a:pt x="48" y="138"/>
                    <a:pt x="12" y="186"/>
                    <a:pt x="12" y="245"/>
                  </a:cubicBezTo>
                  <a:cubicBezTo>
                    <a:pt x="0" y="400"/>
                    <a:pt x="107" y="555"/>
                    <a:pt x="250" y="555"/>
                  </a:cubicBezTo>
                  <a:cubicBezTo>
                    <a:pt x="259" y="556"/>
                    <a:pt x="269" y="556"/>
                    <a:pt x="278" y="556"/>
                  </a:cubicBezTo>
                  <a:cubicBezTo>
                    <a:pt x="375" y="556"/>
                    <a:pt x="469" y="500"/>
                    <a:pt x="512" y="424"/>
                  </a:cubicBezTo>
                  <a:cubicBezTo>
                    <a:pt x="524" y="388"/>
                    <a:pt x="536" y="340"/>
                    <a:pt x="548" y="305"/>
                  </a:cubicBezTo>
                  <a:cubicBezTo>
                    <a:pt x="572" y="150"/>
                    <a:pt x="465" y="19"/>
                    <a:pt x="310" y="7"/>
                  </a:cubicBezTo>
                  <a:cubicBezTo>
                    <a:pt x="295" y="3"/>
                    <a:pt x="279" y="1"/>
                    <a:pt x="26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6"/>
            <p:cNvSpPr/>
            <p:nvPr/>
          </p:nvSpPr>
          <p:spPr>
            <a:xfrm>
              <a:off x="3732600" y="4168050"/>
              <a:ext cx="29200" cy="27800"/>
            </a:xfrm>
            <a:custGeom>
              <a:avLst/>
              <a:gdLst/>
              <a:ahLst/>
              <a:cxnLst/>
              <a:rect l="l" t="t" r="r" b="b"/>
              <a:pathLst>
                <a:path w="1168" h="1112" extrusionOk="0">
                  <a:moveTo>
                    <a:pt x="567" y="0"/>
                  </a:moveTo>
                  <a:cubicBezTo>
                    <a:pt x="300" y="0"/>
                    <a:pt x="69" y="223"/>
                    <a:pt x="36" y="495"/>
                  </a:cubicBezTo>
                  <a:cubicBezTo>
                    <a:pt x="0" y="757"/>
                    <a:pt x="179" y="995"/>
                    <a:pt x="417" y="1078"/>
                  </a:cubicBezTo>
                  <a:lnTo>
                    <a:pt x="429" y="1078"/>
                  </a:lnTo>
                  <a:cubicBezTo>
                    <a:pt x="465" y="1090"/>
                    <a:pt x="489" y="1102"/>
                    <a:pt x="524" y="1102"/>
                  </a:cubicBezTo>
                  <a:cubicBezTo>
                    <a:pt x="549" y="1109"/>
                    <a:pt x="574" y="1112"/>
                    <a:pt x="600" y="1112"/>
                  </a:cubicBezTo>
                  <a:cubicBezTo>
                    <a:pt x="661" y="1112"/>
                    <a:pt x="724" y="1095"/>
                    <a:pt x="774" y="1078"/>
                  </a:cubicBezTo>
                  <a:cubicBezTo>
                    <a:pt x="965" y="1007"/>
                    <a:pt x="1108" y="840"/>
                    <a:pt x="1131" y="614"/>
                  </a:cubicBezTo>
                  <a:cubicBezTo>
                    <a:pt x="1167" y="316"/>
                    <a:pt x="941" y="54"/>
                    <a:pt x="643" y="7"/>
                  </a:cubicBezTo>
                  <a:cubicBezTo>
                    <a:pt x="618" y="2"/>
                    <a:pt x="592" y="0"/>
                    <a:pt x="5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6"/>
            <p:cNvSpPr/>
            <p:nvPr/>
          </p:nvSpPr>
          <p:spPr>
            <a:xfrm>
              <a:off x="4574675" y="4319825"/>
              <a:ext cx="37825" cy="38250"/>
            </a:xfrm>
            <a:custGeom>
              <a:avLst/>
              <a:gdLst/>
              <a:ahLst/>
              <a:cxnLst/>
              <a:rect l="l" t="t" r="r" b="b"/>
              <a:pathLst>
                <a:path w="1513" h="1530" extrusionOk="0">
                  <a:moveTo>
                    <a:pt x="731" y="0"/>
                  </a:moveTo>
                  <a:cubicBezTo>
                    <a:pt x="438" y="0"/>
                    <a:pt x="177" y="180"/>
                    <a:pt x="60" y="436"/>
                  </a:cubicBezTo>
                  <a:cubicBezTo>
                    <a:pt x="24" y="508"/>
                    <a:pt x="0" y="603"/>
                    <a:pt x="0" y="686"/>
                  </a:cubicBezTo>
                  <a:lnTo>
                    <a:pt x="0" y="782"/>
                  </a:lnTo>
                  <a:cubicBezTo>
                    <a:pt x="0" y="889"/>
                    <a:pt x="24" y="984"/>
                    <a:pt x="60" y="1079"/>
                  </a:cubicBezTo>
                  <a:cubicBezTo>
                    <a:pt x="95" y="1186"/>
                    <a:pt x="179" y="1270"/>
                    <a:pt x="262" y="1341"/>
                  </a:cubicBezTo>
                  <a:cubicBezTo>
                    <a:pt x="381" y="1448"/>
                    <a:pt x="524" y="1508"/>
                    <a:pt x="679" y="1520"/>
                  </a:cubicBezTo>
                  <a:cubicBezTo>
                    <a:pt x="710" y="1527"/>
                    <a:pt x="742" y="1530"/>
                    <a:pt x="772" y="1530"/>
                  </a:cubicBezTo>
                  <a:cubicBezTo>
                    <a:pt x="847" y="1530"/>
                    <a:pt x="918" y="1513"/>
                    <a:pt x="976" y="1496"/>
                  </a:cubicBezTo>
                  <a:cubicBezTo>
                    <a:pt x="1084" y="1460"/>
                    <a:pt x="1167" y="1401"/>
                    <a:pt x="1250" y="1341"/>
                  </a:cubicBezTo>
                  <a:cubicBezTo>
                    <a:pt x="1334" y="1270"/>
                    <a:pt x="1393" y="1186"/>
                    <a:pt x="1441" y="1079"/>
                  </a:cubicBezTo>
                  <a:cubicBezTo>
                    <a:pt x="1465" y="1008"/>
                    <a:pt x="1488" y="925"/>
                    <a:pt x="1500" y="853"/>
                  </a:cubicBezTo>
                  <a:cubicBezTo>
                    <a:pt x="1512" y="686"/>
                    <a:pt x="1488" y="544"/>
                    <a:pt x="1417" y="424"/>
                  </a:cubicBezTo>
                  <a:cubicBezTo>
                    <a:pt x="1369" y="293"/>
                    <a:pt x="1298" y="198"/>
                    <a:pt x="1203" y="139"/>
                  </a:cubicBezTo>
                  <a:cubicBezTo>
                    <a:pt x="1096" y="67"/>
                    <a:pt x="965" y="8"/>
                    <a:pt x="834" y="8"/>
                  </a:cubicBezTo>
                  <a:cubicBezTo>
                    <a:pt x="799" y="3"/>
                    <a:pt x="765" y="0"/>
                    <a:pt x="73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6"/>
            <p:cNvSpPr/>
            <p:nvPr/>
          </p:nvSpPr>
          <p:spPr>
            <a:xfrm>
              <a:off x="4163600" y="4245300"/>
              <a:ext cx="27400" cy="26400"/>
            </a:xfrm>
            <a:custGeom>
              <a:avLst/>
              <a:gdLst/>
              <a:ahLst/>
              <a:cxnLst/>
              <a:rect l="l" t="t" r="r" b="b"/>
              <a:pathLst>
                <a:path w="1096" h="1056" extrusionOk="0">
                  <a:moveTo>
                    <a:pt x="608" y="0"/>
                  </a:moveTo>
                  <a:cubicBezTo>
                    <a:pt x="548" y="0"/>
                    <a:pt x="501" y="0"/>
                    <a:pt x="453" y="12"/>
                  </a:cubicBezTo>
                  <a:cubicBezTo>
                    <a:pt x="215" y="60"/>
                    <a:pt x="36" y="250"/>
                    <a:pt x="24" y="488"/>
                  </a:cubicBezTo>
                  <a:cubicBezTo>
                    <a:pt x="1" y="560"/>
                    <a:pt x="24" y="667"/>
                    <a:pt x="72" y="750"/>
                  </a:cubicBezTo>
                  <a:cubicBezTo>
                    <a:pt x="120" y="858"/>
                    <a:pt x="203" y="953"/>
                    <a:pt x="310" y="988"/>
                  </a:cubicBezTo>
                  <a:cubicBezTo>
                    <a:pt x="370" y="1024"/>
                    <a:pt x="429" y="1036"/>
                    <a:pt x="501" y="1048"/>
                  </a:cubicBezTo>
                  <a:cubicBezTo>
                    <a:pt x="528" y="1053"/>
                    <a:pt x="555" y="1055"/>
                    <a:pt x="581" y="1055"/>
                  </a:cubicBezTo>
                  <a:cubicBezTo>
                    <a:pt x="681" y="1055"/>
                    <a:pt x="773" y="1021"/>
                    <a:pt x="858" y="965"/>
                  </a:cubicBezTo>
                  <a:lnTo>
                    <a:pt x="870" y="965"/>
                  </a:lnTo>
                  <a:cubicBezTo>
                    <a:pt x="941" y="905"/>
                    <a:pt x="1013" y="846"/>
                    <a:pt x="1048" y="750"/>
                  </a:cubicBezTo>
                  <a:cubicBezTo>
                    <a:pt x="1084" y="691"/>
                    <a:pt x="1096" y="631"/>
                    <a:pt x="1096" y="572"/>
                  </a:cubicBezTo>
                  <a:cubicBezTo>
                    <a:pt x="1096" y="512"/>
                    <a:pt x="1096" y="465"/>
                    <a:pt x="1084" y="429"/>
                  </a:cubicBezTo>
                  <a:cubicBezTo>
                    <a:pt x="1084" y="417"/>
                    <a:pt x="1084" y="393"/>
                    <a:pt x="1072" y="381"/>
                  </a:cubicBezTo>
                  <a:cubicBezTo>
                    <a:pt x="1036" y="262"/>
                    <a:pt x="965" y="179"/>
                    <a:pt x="870" y="96"/>
                  </a:cubicBezTo>
                  <a:cubicBezTo>
                    <a:pt x="858" y="84"/>
                    <a:pt x="846" y="72"/>
                    <a:pt x="834" y="72"/>
                  </a:cubicBezTo>
                  <a:cubicBezTo>
                    <a:pt x="751" y="24"/>
                    <a:pt x="679"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6"/>
            <p:cNvSpPr/>
            <p:nvPr/>
          </p:nvSpPr>
          <p:spPr>
            <a:xfrm>
              <a:off x="2754800" y="4228775"/>
              <a:ext cx="27100" cy="27250"/>
            </a:xfrm>
            <a:custGeom>
              <a:avLst/>
              <a:gdLst/>
              <a:ahLst/>
              <a:cxnLst/>
              <a:rect l="l" t="t" r="r" b="b"/>
              <a:pathLst>
                <a:path w="1084" h="1090" extrusionOk="0">
                  <a:moveTo>
                    <a:pt x="516" y="0"/>
                  </a:moveTo>
                  <a:cubicBezTo>
                    <a:pt x="325" y="0"/>
                    <a:pt x="166" y="111"/>
                    <a:pt x="72" y="268"/>
                  </a:cubicBezTo>
                  <a:cubicBezTo>
                    <a:pt x="36" y="328"/>
                    <a:pt x="12" y="399"/>
                    <a:pt x="0" y="495"/>
                  </a:cubicBezTo>
                  <a:cubicBezTo>
                    <a:pt x="0" y="554"/>
                    <a:pt x="0" y="614"/>
                    <a:pt x="12" y="661"/>
                  </a:cubicBezTo>
                  <a:cubicBezTo>
                    <a:pt x="36" y="721"/>
                    <a:pt x="60" y="780"/>
                    <a:pt x="96" y="840"/>
                  </a:cubicBezTo>
                  <a:cubicBezTo>
                    <a:pt x="179" y="971"/>
                    <a:pt x="310" y="1054"/>
                    <a:pt x="489" y="1090"/>
                  </a:cubicBezTo>
                  <a:lnTo>
                    <a:pt x="548" y="1090"/>
                  </a:lnTo>
                  <a:cubicBezTo>
                    <a:pt x="703" y="1090"/>
                    <a:pt x="834" y="1030"/>
                    <a:pt x="929" y="935"/>
                  </a:cubicBezTo>
                  <a:cubicBezTo>
                    <a:pt x="1012" y="852"/>
                    <a:pt x="1084" y="733"/>
                    <a:pt x="1084" y="602"/>
                  </a:cubicBezTo>
                  <a:lnTo>
                    <a:pt x="1084" y="506"/>
                  </a:lnTo>
                  <a:cubicBezTo>
                    <a:pt x="1084" y="387"/>
                    <a:pt x="1048" y="280"/>
                    <a:pt x="965" y="197"/>
                  </a:cubicBezTo>
                  <a:cubicBezTo>
                    <a:pt x="881" y="90"/>
                    <a:pt x="750" y="18"/>
                    <a:pt x="596" y="6"/>
                  </a:cubicBezTo>
                  <a:cubicBezTo>
                    <a:pt x="569" y="2"/>
                    <a:pt x="542" y="0"/>
                    <a:pt x="51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6"/>
            <p:cNvSpPr/>
            <p:nvPr/>
          </p:nvSpPr>
          <p:spPr>
            <a:xfrm>
              <a:off x="2582150" y="4308350"/>
              <a:ext cx="28000" cy="27250"/>
            </a:xfrm>
            <a:custGeom>
              <a:avLst/>
              <a:gdLst/>
              <a:ahLst/>
              <a:cxnLst/>
              <a:rect l="l" t="t" r="r" b="b"/>
              <a:pathLst>
                <a:path w="1120" h="1090" extrusionOk="0">
                  <a:moveTo>
                    <a:pt x="575" y="1"/>
                  </a:moveTo>
                  <a:cubicBezTo>
                    <a:pt x="296" y="1"/>
                    <a:pt x="58" y="208"/>
                    <a:pt x="25" y="491"/>
                  </a:cubicBezTo>
                  <a:cubicBezTo>
                    <a:pt x="1" y="788"/>
                    <a:pt x="215" y="1062"/>
                    <a:pt x="525" y="1086"/>
                  </a:cubicBezTo>
                  <a:cubicBezTo>
                    <a:pt x="545" y="1088"/>
                    <a:pt x="566" y="1090"/>
                    <a:pt x="586" y="1090"/>
                  </a:cubicBezTo>
                  <a:cubicBezTo>
                    <a:pt x="858" y="1090"/>
                    <a:pt x="1087" y="875"/>
                    <a:pt x="1120" y="598"/>
                  </a:cubicBezTo>
                  <a:cubicBezTo>
                    <a:pt x="1120" y="538"/>
                    <a:pt x="1120" y="479"/>
                    <a:pt x="1096" y="431"/>
                  </a:cubicBezTo>
                  <a:cubicBezTo>
                    <a:pt x="1072" y="312"/>
                    <a:pt x="1013" y="217"/>
                    <a:pt x="941" y="133"/>
                  </a:cubicBezTo>
                  <a:cubicBezTo>
                    <a:pt x="858" y="74"/>
                    <a:pt x="775" y="26"/>
                    <a:pt x="679" y="14"/>
                  </a:cubicBezTo>
                  <a:cubicBezTo>
                    <a:pt x="667" y="14"/>
                    <a:pt x="656" y="2"/>
                    <a:pt x="620" y="2"/>
                  </a:cubicBezTo>
                  <a:cubicBezTo>
                    <a:pt x="605" y="1"/>
                    <a:pt x="590" y="1"/>
                    <a:pt x="57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6"/>
            <p:cNvSpPr/>
            <p:nvPr/>
          </p:nvSpPr>
          <p:spPr>
            <a:xfrm>
              <a:off x="3259325" y="4015150"/>
              <a:ext cx="28300" cy="26950"/>
            </a:xfrm>
            <a:custGeom>
              <a:avLst/>
              <a:gdLst/>
              <a:ahLst/>
              <a:cxnLst/>
              <a:rect l="l" t="t" r="r" b="b"/>
              <a:pathLst>
                <a:path w="1132" h="1078" extrusionOk="0">
                  <a:moveTo>
                    <a:pt x="563" y="1"/>
                  </a:moveTo>
                  <a:cubicBezTo>
                    <a:pt x="284" y="1"/>
                    <a:pt x="46" y="208"/>
                    <a:pt x="12" y="491"/>
                  </a:cubicBezTo>
                  <a:cubicBezTo>
                    <a:pt x="0" y="646"/>
                    <a:pt x="48" y="777"/>
                    <a:pt x="155" y="896"/>
                  </a:cubicBezTo>
                  <a:cubicBezTo>
                    <a:pt x="215" y="967"/>
                    <a:pt x="310" y="1027"/>
                    <a:pt x="429" y="1062"/>
                  </a:cubicBezTo>
                  <a:cubicBezTo>
                    <a:pt x="453" y="1062"/>
                    <a:pt x="477" y="1074"/>
                    <a:pt x="489" y="1074"/>
                  </a:cubicBezTo>
                  <a:lnTo>
                    <a:pt x="512" y="1074"/>
                  </a:lnTo>
                  <a:cubicBezTo>
                    <a:pt x="533" y="1076"/>
                    <a:pt x="553" y="1077"/>
                    <a:pt x="572" y="1077"/>
                  </a:cubicBezTo>
                  <a:cubicBezTo>
                    <a:pt x="665" y="1077"/>
                    <a:pt x="745" y="1054"/>
                    <a:pt x="834" y="1015"/>
                  </a:cubicBezTo>
                  <a:cubicBezTo>
                    <a:pt x="989" y="931"/>
                    <a:pt x="1084" y="777"/>
                    <a:pt x="1108" y="598"/>
                  </a:cubicBezTo>
                  <a:cubicBezTo>
                    <a:pt x="1132" y="300"/>
                    <a:pt x="905" y="38"/>
                    <a:pt x="608" y="3"/>
                  </a:cubicBezTo>
                  <a:cubicBezTo>
                    <a:pt x="593" y="2"/>
                    <a:pt x="577" y="1"/>
                    <a:pt x="56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6"/>
            <p:cNvSpPr/>
            <p:nvPr/>
          </p:nvSpPr>
          <p:spPr>
            <a:xfrm>
              <a:off x="5234575" y="4397850"/>
              <a:ext cx="36625" cy="13550"/>
            </a:xfrm>
            <a:custGeom>
              <a:avLst/>
              <a:gdLst/>
              <a:ahLst/>
              <a:cxnLst/>
              <a:rect l="l" t="t" r="r" b="b"/>
              <a:pathLst>
                <a:path w="1465" h="542" extrusionOk="0">
                  <a:moveTo>
                    <a:pt x="736" y="1"/>
                  </a:moveTo>
                  <a:cubicBezTo>
                    <a:pt x="686" y="1"/>
                    <a:pt x="635" y="6"/>
                    <a:pt x="596" y="6"/>
                  </a:cubicBezTo>
                  <a:cubicBezTo>
                    <a:pt x="477" y="30"/>
                    <a:pt x="381" y="66"/>
                    <a:pt x="286" y="149"/>
                  </a:cubicBezTo>
                  <a:cubicBezTo>
                    <a:pt x="262" y="161"/>
                    <a:pt x="238" y="173"/>
                    <a:pt x="227" y="185"/>
                  </a:cubicBezTo>
                  <a:cubicBezTo>
                    <a:pt x="143" y="268"/>
                    <a:pt x="84" y="351"/>
                    <a:pt x="36" y="459"/>
                  </a:cubicBezTo>
                  <a:cubicBezTo>
                    <a:pt x="24" y="482"/>
                    <a:pt x="24" y="518"/>
                    <a:pt x="0" y="542"/>
                  </a:cubicBezTo>
                  <a:lnTo>
                    <a:pt x="1465" y="542"/>
                  </a:lnTo>
                  <a:cubicBezTo>
                    <a:pt x="1370" y="268"/>
                    <a:pt x="1120" y="42"/>
                    <a:pt x="810" y="6"/>
                  </a:cubicBezTo>
                  <a:cubicBezTo>
                    <a:pt x="786" y="2"/>
                    <a:pt x="761" y="1"/>
                    <a:pt x="73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6"/>
            <p:cNvSpPr/>
            <p:nvPr/>
          </p:nvSpPr>
          <p:spPr>
            <a:xfrm>
              <a:off x="4984250" y="3714800"/>
              <a:ext cx="39600" cy="38200"/>
            </a:xfrm>
            <a:custGeom>
              <a:avLst/>
              <a:gdLst/>
              <a:ahLst/>
              <a:cxnLst/>
              <a:rect l="l" t="t" r="r" b="b"/>
              <a:pathLst>
                <a:path w="1584" h="1528" extrusionOk="0">
                  <a:moveTo>
                    <a:pt x="778" y="0"/>
                  </a:moveTo>
                  <a:cubicBezTo>
                    <a:pt x="388" y="0"/>
                    <a:pt x="46" y="289"/>
                    <a:pt x="12" y="694"/>
                  </a:cubicBezTo>
                  <a:cubicBezTo>
                    <a:pt x="0" y="813"/>
                    <a:pt x="12" y="932"/>
                    <a:pt x="60" y="1039"/>
                  </a:cubicBezTo>
                  <a:cubicBezTo>
                    <a:pt x="119" y="1134"/>
                    <a:pt x="179" y="1242"/>
                    <a:pt x="274" y="1313"/>
                  </a:cubicBezTo>
                  <a:cubicBezTo>
                    <a:pt x="310" y="1361"/>
                    <a:pt x="369" y="1408"/>
                    <a:pt x="417" y="1432"/>
                  </a:cubicBezTo>
                  <a:cubicBezTo>
                    <a:pt x="512" y="1480"/>
                    <a:pt x="607" y="1527"/>
                    <a:pt x="715" y="1527"/>
                  </a:cubicBezTo>
                  <a:lnTo>
                    <a:pt x="893" y="1527"/>
                  </a:lnTo>
                  <a:cubicBezTo>
                    <a:pt x="1012" y="1515"/>
                    <a:pt x="1119" y="1468"/>
                    <a:pt x="1203" y="1408"/>
                  </a:cubicBezTo>
                  <a:cubicBezTo>
                    <a:pt x="1381" y="1289"/>
                    <a:pt x="1524" y="1075"/>
                    <a:pt x="1536" y="837"/>
                  </a:cubicBezTo>
                  <a:cubicBezTo>
                    <a:pt x="1584" y="420"/>
                    <a:pt x="1286" y="39"/>
                    <a:pt x="846" y="3"/>
                  </a:cubicBezTo>
                  <a:cubicBezTo>
                    <a:pt x="823" y="1"/>
                    <a:pt x="800" y="0"/>
                    <a:pt x="77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6"/>
            <p:cNvSpPr/>
            <p:nvPr/>
          </p:nvSpPr>
          <p:spPr>
            <a:xfrm>
              <a:off x="3074475" y="4307150"/>
              <a:ext cx="15500" cy="15550"/>
            </a:xfrm>
            <a:custGeom>
              <a:avLst/>
              <a:gdLst/>
              <a:ahLst/>
              <a:cxnLst/>
              <a:rect l="l" t="t" r="r" b="b"/>
              <a:pathLst>
                <a:path w="620" h="622" extrusionOk="0">
                  <a:moveTo>
                    <a:pt x="328" y="0"/>
                  </a:moveTo>
                  <a:cubicBezTo>
                    <a:pt x="264" y="0"/>
                    <a:pt x="195" y="30"/>
                    <a:pt x="144" y="50"/>
                  </a:cubicBezTo>
                  <a:cubicBezTo>
                    <a:pt x="72" y="86"/>
                    <a:pt x="13" y="169"/>
                    <a:pt x="1" y="277"/>
                  </a:cubicBezTo>
                  <a:cubicBezTo>
                    <a:pt x="1" y="300"/>
                    <a:pt x="1" y="336"/>
                    <a:pt x="13" y="360"/>
                  </a:cubicBezTo>
                  <a:cubicBezTo>
                    <a:pt x="24" y="408"/>
                    <a:pt x="48" y="455"/>
                    <a:pt x="60" y="479"/>
                  </a:cubicBezTo>
                  <a:cubicBezTo>
                    <a:pt x="96" y="562"/>
                    <a:pt x="191" y="622"/>
                    <a:pt x="286" y="622"/>
                  </a:cubicBezTo>
                  <a:lnTo>
                    <a:pt x="382" y="622"/>
                  </a:lnTo>
                  <a:cubicBezTo>
                    <a:pt x="465" y="598"/>
                    <a:pt x="536" y="562"/>
                    <a:pt x="560" y="503"/>
                  </a:cubicBezTo>
                  <a:cubicBezTo>
                    <a:pt x="596" y="455"/>
                    <a:pt x="620" y="408"/>
                    <a:pt x="620" y="348"/>
                  </a:cubicBezTo>
                  <a:cubicBezTo>
                    <a:pt x="620" y="300"/>
                    <a:pt x="620" y="265"/>
                    <a:pt x="608" y="217"/>
                  </a:cubicBezTo>
                  <a:cubicBezTo>
                    <a:pt x="584" y="110"/>
                    <a:pt x="489" y="38"/>
                    <a:pt x="382" y="27"/>
                  </a:cubicBezTo>
                  <a:cubicBezTo>
                    <a:pt x="370" y="27"/>
                    <a:pt x="358" y="27"/>
                    <a:pt x="358" y="3"/>
                  </a:cubicBezTo>
                  <a:cubicBezTo>
                    <a:pt x="348" y="1"/>
                    <a:pt x="338" y="0"/>
                    <a:pt x="32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6"/>
            <p:cNvSpPr/>
            <p:nvPr/>
          </p:nvSpPr>
          <p:spPr>
            <a:xfrm>
              <a:off x="3911200" y="4344925"/>
              <a:ext cx="16375" cy="15575"/>
            </a:xfrm>
            <a:custGeom>
              <a:avLst/>
              <a:gdLst/>
              <a:ahLst/>
              <a:cxnLst/>
              <a:rect l="l" t="t" r="r" b="b"/>
              <a:pathLst>
                <a:path w="655" h="623" extrusionOk="0">
                  <a:moveTo>
                    <a:pt x="312" y="1"/>
                  </a:moveTo>
                  <a:cubicBezTo>
                    <a:pt x="167" y="1"/>
                    <a:pt x="55" y="103"/>
                    <a:pt x="12" y="254"/>
                  </a:cubicBezTo>
                  <a:lnTo>
                    <a:pt x="12" y="278"/>
                  </a:lnTo>
                  <a:cubicBezTo>
                    <a:pt x="0" y="456"/>
                    <a:pt x="119" y="611"/>
                    <a:pt x="298" y="623"/>
                  </a:cubicBezTo>
                  <a:lnTo>
                    <a:pt x="405" y="623"/>
                  </a:lnTo>
                  <a:cubicBezTo>
                    <a:pt x="524" y="599"/>
                    <a:pt x="631" y="492"/>
                    <a:pt x="643" y="337"/>
                  </a:cubicBezTo>
                  <a:cubicBezTo>
                    <a:pt x="655" y="159"/>
                    <a:pt x="536" y="16"/>
                    <a:pt x="357" y="4"/>
                  </a:cubicBezTo>
                  <a:cubicBezTo>
                    <a:pt x="342" y="2"/>
                    <a:pt x="327" y="1"/>
                    <a:pt x="31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2" name="Google Shape;622;p6"/>
          <p:cNvGrpSpPr/>
          <p:nvPr/>
        </p:nvGrpSpPr>
        <p:grpSpPr>
          <a:xfrm rot="10800000">
            <a:off x="157" y="95"/>
            <a:ext cx="1146035" cy="1362783"/>
            <a:chOff x="3048875" y="2669025"/>
            <a:chExt cx="504550" cy="599975"/>
          </a:xfrm>
        </p:grpSpPr>
        <p:sp>
          <p:nvSpPr>
            <p:cNvPr id="623" name="Google Shape;623;p6"/>
            <p:cNvSpPr/>
            <p:nvPr/>
          </p:nvSpPr>
          <p:spPr>
            <a:xfrm>
              <a:off x="3048875" y="3200825"/>
              <a:ext cx="57175" cy="68175"/>
            </a:xfrm>
            <a:custGeom>
              <a:avLst/>
              <a:gdLst/>
              <a:ahLst/>
              <a:cxnLst/>
              <a:rect l="l" t="t" r="r" b="b"/>
              <a:pathLst>
                <a:path w="2287" h="2727" extrusionOk="0">
                  <a:moveTo>
                    <a:pt x="2215" y="0"/>
                  </a:moveTo>
                  <a:cubicBezTo>
                    <a:pt x="2180" y="0"/>
                    <a:pt x="2156" y="12"/>
                    <a:pt x="2120" y="36"/>
                  </a:cubicBezTo>
                  <a:lnTo>
                    <a:pt x="1" y="2727"/>
                  </a:lnTo>
                  <a:lnTo>
                    <a:pt x="358" y="2727"/>
                  </a:lnTo>
                  <a:lnTo>
                    <a:pt x="2287" y="286"/>
                  </a:lnTo>
                  <a:cubicBezTo>
                    <a:pt x="2275" y="250"/>
                    <a:pt x="2251" y="203"/>
                    <a:pt x="2239" y="179"/>
                  </a:cubicBezTo>
                  <a:cubicBezTo>
                    <a:pt x="2227" y="119"/>
                    <a:pt x="2215" y="60"/>
                    <a:pt x="22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6"/>
            <p:cNvSpPr/>
            <p:nvPr/>
          </p:nvSpPr>
          <p:spPr>
            <a:xfrm>
              <a:off x="3117925" y="2833225"/>
              <a:ext cx="56300" cy="351550"/>
            </a:xfrm>
            <a:custGeom>
              <a:avLst/>
              <a:gdLst/>
              <a:ahLst/>
              <a:cxnLst/>
              <a:rect l="l" t="t" r="r" b="b"/>
              <a:pathLst>
                <a:path w="2252" h="14062" extrusionOk="0">
                  <a:moveTo>
                    <a:pt x="2251" y="0"/>
                  </a:moveTo>
                  <a:lnTo>
                    <a:pt x="2251" y="0"/>
                  </a:lnTo>
                  <a:cubicBezTo>
                    <a:pt x="2216" y="12"/>
                    <a:pt x="2204" y="36"/>
                    <a:pt x="2168" y="36"/>
                  </a:cubicBezTo>
                  <a:cubicBezTo>
                    <a:pt x="2140" y="50"/>
                    <a:pt x="2113" y="57"/>
                    <a:pt x="2088" y="57"/>
                  </a:cubicBezTo>
                  <a:cubicBezTo>
                    <a:pt x="2050" y="57"/>
                    <a:pt x="2013" y="41"/>
                    <a:pt x="1977" y="12"/>
                  </a:cubicBezTo>
                  <a:lnTo>
                    <a:pt x="1" y="14026"/>
                  </a:lnTo>
                  <a:cubicBezTo>
                    <a:pt x="72" y="14038"/>
                    <a:pt x="180" y="14049"/>
                    <a:pt x="275" y="14061"/>
                  </a:cubicBezTo>
                  <a:lnTo>
                    <a:pt x="225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6"/>
            <p:cNvSpPr/>
            <p:nvPr/>
          </p:nvSpPr>
          <p:spPr>
            <a:xfrm>
              <a:off x="3174200" y="2826975"/>
              <a:ext cx="144675" cy="8050"/>
            </a:xfrm>
            <a:custGeom>
              <a:avLst/>
              <a:gdLst/>
              <a:ahLst/>
              <a:cxnLst/>
              <a:rect l="l" t="t" r="r" b="b"/>
              <a:pathLst>
                <a:path w="5787" h="322" extrusionOk="0">
                  <a:moveTo>
                    <a:pt x="24" y="0"/>
                  </a:moveTo>
                  <a:lnTo>
                    <a:pt x="24" y="0"/>
                  </a:lnTo>
                  <a:cubicBezTo>
                    <a:pt x="48" y="12"/>
                    <a:pt x="48" y="24"/>
                    <a:pt x="60" y="36"/>
                  </a:cubicBezTo>
                  <a:cubicBezTo>
                    <a:pt x="72" y="119"/>
                    <a:pt x="60" y="203"/>
                    <a:pt x="0" y="262"/>
                  </a:cubicBezTo>
                  <a:lnTo>
                    <a:pt x="5763" y="322"/>
                  </a:lnTo>
                  <a:cubicBezTo>
                    <a:pt x="5739" y="226"/>
                    <a:pt x="5763" y="131"/>
                    <a:pt x="5787" y="60"/>
                  </a:cubicBezTo>
                  <a:lnTo>
                    <a:pt x="2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6"/>
            <p:cNvSpPr/>
            <p:nvPr/>
          </p:nvSpPr>
          <p:spPr>
            <a:xfrm>
              <a:off x="3128650" y="3208250"/>
              <a:ext cx="68500" cy="60175"/>
            </a:xfrm>
            <a:custGeom>
              <a:avLst/>
              <a:gdLst/>
              <a:ahLst/>
              <a:cxnLst/>
              <a:rect l="l" t="t" r="r" b="b"/>
              <a:pathLst>
                <a:path w="2740" h="2407" extrusionOk="0">
                  <a:moveTo>
                    <a:pt x="203" y="1"/>
                  </a:moveTo>
                  <a:cubicBezTo>
                    <a:pt x="155" y="72"/>
                    <a:pt x="96" y="144"/>
                    <a:pt x="1" y="191"/>
                  </a:cubicBezTo>
                  <a:lnTo>
                    <a:pt x="2346" y="2406"/>
                  </a:lnTo>
                  <a:lnTo>
                    <a:pt x="2739" y="2406"/>
                  </a:ln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6"/>
            <p:cNvSpPr/>
            <p:nvPr/>
          </p:nvSpPr>
          <p:spPr>
            <a:xfrm>
              <a:off x="3202775" y="3124925"/>
              <a:ext cx="147350" cy="144075"/>
            </a:xfrm>
            <a:custGeom>
              <a:avLst/>
              <a:gdLst/>
              <a:ahLst/>
              <a:cxnLst/>
              <a:rect l="l" t="t" r="r" b="b"/>
              <a:pathLst>
                <a:path w="5894" h="5763" extrusionOk="0">
                  <a:moveTo>
                    <a:pt x="5703" y="0"/>
                  </a:moveTo>
                  <a:lnTo>
                    <a:pt x="0" y="5763"/>
                  </a:lnTo>
                  <a:lnTo>
                    <a:pt x="393" y="5763"/>
                  </a:lnTo>
                  <a:lnTo>
                    <a:pt x="5894" y="191"/>
                  </a:lnTo>
                  <a:cubicBezTo>
                    <a:pt x="5822" y="143"/>
                    <a:pt x="5751" y="84"/>
                    <a:pt x="570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6"/>
            <p:cNvSpPr/>
            <p:nvPr/>
          </p:nvSpPr>
          <p:spPr>
            <a:xfrm>
              <a:off x="3367375" y="2941850"/>
              <a:ext cx="161950" cy="165825"/>
            </a:xfrm>
            <a:custGeom>
              <a:avLst/>
              <a:gdLst/>
              <a:ahLst/>
              <a:cxnLst/>
              <a:rect l="l" t="t" r="r" b="b"/>
              <a:pathLst>
                <a:path w="6478" h="6633" extrusionOk="0">
                  <a:moveTo>
                    <a:pt x="6311" y="1"/>
                  </a:moveTo>
                  <a:lnTo>
                    <a:pt x="0" y="6442"/>
                  </a:lnTo>
                  <a:cubicBezTo>
                    <a:pt x="72" y="6490"/>
                    <a:pt x="131" y="6561"/>
                    <a:pt x="191" y="6633"/>
                  </a:cubicBezTo>
                  <a:lnTo>
                    <a:pt x="6477" y="203"/>
                  </a:lnTo>
                  <a:cubicBezTo>
                    <a:pt x="6466" y="191"/>
                    <a:pt x="6466" y="156"/>
                    <a:pt x="6466" y="144"/>
                  </a:cubicBezTo>
                  <a:cubicBezTo>
                    <a:pt x="6382" y="132"/>
                    <a:pt x="6323" y="72"/>
                    <a:pt x="631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6"/>
            <p:cNvSpPr/>
            <p:nvPr/>
          </p:nvSpPr>
          <p:spPr>
            <a:xfrm>
              <a:off x="3356050" y="3130875"/>
              <a:ext cx="23850" cy="137550"/>
            </a:xfrm>
            <a:custGeom>
              <a:avLst/>
              <a:gdLst/>
              <a:ahLst/>
              <a:cxnLst/>
              <a:rect l="l" t="t" r="r" b="b"/>
              <a:pathLst>
                <a:path w="954" h="5502" extrusionOk="0">
                  <a:moveTo>
                    <a:pt x="287" y="0"/>
                  </a:moveTo>
                  <a:cubicBezTo>
                    <a:pt x="231" y="28"/>
                    <a:pt x="175" y="40"/>
                    <a:pt x="119" y="40"/>
                  </a:cubicBezTo>
                  <a:cubicBezTo>
                    <a:pt x="80" y="40"/>
                    <a:pt x="40" y="34"/>
                    <a:pt x="1" y="24"/>
                  </a:cubicBezTo>
                  <a:lnTo>
                    <a:pt x="1" y="24"/>
                  </a:lnTo>
                  <a:lnTo>
                    <a:pt x="668" y="5501"/>
                  </a:lnTo>
                  <a:lnTo>
                    <a:pt x="953" y="5501"/>
                  </a:lnTo>
                  <a:lnTo>
                    <a:pt x="28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6"/>
            <p:cNvSpPr/>
            <p:nvPr/>
          </p:nvSpPr>
          <p:spPr>
            <a:xfrm>
              <a:off x="3310225" y="2699575"/>
              <a:ext cx="19975" cy="123550"/>
            </a:xfrm>
            <a:custGeom>
              <a:avLst/>
              <a:gdLst/>
              <a:ahLst/>
              <a:cxnLst/>
              <a:rect l="l" t="t" r="r" b="b"/>
              <a:pathLst>
                <a:path w="799" h="4942" extrusionOk="0">
                  <a:moveTo>
                    <a:pt x="274" y="0"/>
                  </a:moveTo>
                  <a:cubicBezTo>
                    <a:pt x="262" y="0"/>
                    <a:pt x="239" y="12"/>
                    <a:pt x="227" y="12"/>
                  </a:cubicBezTo>
                  <a:cubicBezTo>
                    <a:pt x="155" y="48"/>
                    <a:pt x="84" y="48"/>
                    <a:pt x="0" y="48"/>
                  </a:cubicBezTo>
                  <a:lnTo>
                    <a:pt x="524" y="4941"/>
                  </a:lnTo>
                  <a:cubicBezTo>
                    <a:pt x="536" y="4929"/>
                    <a:pt x="572" y="4918"/>
                    <a:pt x="584" y="4918"/>
                  </a:cubicBezTo>
                  <a:cubicBezTo>
                    <a:pt x="629" y="4895"/>
                    <a:pt x="679" y="4887"/>
                    <a:pt x="725" y="4887"/>
                  </a:cubicBezTo>
                  <a:cubicBezTo>
                    <a:pt x="751" y="4887"/>
                    <a:pt x="776" y="4889"/>
                    <a:pt x="798" y="4894"/>
                  </a:cubicBez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6"/>
            <p:cNvSpPr/>
            <p:nvPr/>
          </p:nvSpPr>
          <p:spPr>
            <a:xfrm>
              <a:off x="3338500" y="2828750"/>
              <a:ext cx="94675" cy="9550"/>
            </a:xfrm>
            <a:custGeom>
              <a:avLst/>
              <a:gdLst/>
              <a:ahLst/>
              <a:cxnLst/>
              <a:rect l="l" t="t" r="r" b="b"/>
              <a:pathLst>
                <a:path w="3787" h="382" extrusionOk="0">
                  <a:moveTo>
                    <a:pt x="1" y="1"/>
                  </a:moveTo>
                  <a:cubicBezTo>
                    <a:pt x="1" y="12"/>
                    <a:pt x="24" y="12"/>
                    <a:pt x="24" y="24"/>
                  </a:cubicBezTo>
                  <a:cubicBezTo>
                    <a:pt x="48" y="120"/>
                    <a:pt x="48" y="191"/>
                    <a:pt x="36" y="286"/>
                  </a:cubicBezTo>
                  <a:lnTo>
                    <a:pt x="3787" y="382"/>
                  </a:lnTo>
                  <a:cubicBezTo>
                    <a:pt x="3775" y="370"/>
                    <a:pt x="3775" y="358"/>
                    <a:pt x="3775" y="346"/>
                  </a:cubicBezTo>
                  <a:cubicBezTo>
                    <a:pt x="3739" y="251"/>
                    <a:pt x="3739" y="179"/>
                    <a:pt x="3751" y="108"/>
                  </a:cubicBez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6"/>
            <p:cNvSpPr/>
            <p:nvPr/>
          </p:nvSpPr>
          <p:spPr>
            <a:xfrm>
              <a:off x="3531375" y="2913875"/>
              <a:ext cx="22050" cy="23850"/>
            </a:xfrm>
            <a:custGeom>
              <a:avLst/>
              <a:gdLst/>
              <a:ahLst/>
              <a:cxnLst/>
              <a:rect l="l" t="t" r="r" b="b"/>
              <a:pathLst>
                <a:path w="882" h="954" extrusionOk="0">
                  <a:moveTo>
                    <a:pt x="882" y="1"/>
                  </a:moveTo>
                  <a:lnTo>
                    <a:pt x="1" y="787"/>
                  </a:lnTo>
                  <a:cubicBezTo>
                    <a:pt x="84" y="787"/>
                    <a:pt x="179" y="846"/>
                    <a:pt x="227" y="953"/>
                  </a:cubicBezTo>
                  <a:lnTo>
                    <a:pt x="882" y="370"/>
                  </a:lnTo>
                  <a:lnTo>
                    <a:pt x="88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6"/>
            <p:cNvSpPr/>
            <p:nvPr/>
          </p:nvSpPr>
          <p:spPr>
            <a:xfrm>
              <a:off x="3319750" y="2693325"/>
              <a:ext cx="118200" cy="135750"/>
            </a:xfrm>
            <a:custGeom>
              <a:avLst/>
              <a:gdLst/>
              <a:ahLst/>
              <a:cxnLst/>
              <a:rect l="l" t="t" r="r" b="b"/>
              <a:pathLst>
                <a:path w="4728" h="5430" extrusionOk="0">
                  <a:moveTo>
                    <a:pt x="191" y="0"/>
                  </a:moveTo>
                  <a:cubicBezTo>
                    <a:pt x="143" y="72"/>
                    <a:pt x="72" y="143"/>
                    <a:pt x="0" y="191"/>
                  </a:cubicBezTo>
                  <a:lnTo>
                    <a:pt x="4537" y="5429"/>
                  </a:lnTo>
                  <a:cubicBezTo>
                    <a:pt x="4584" y="5346"/>
                    <a:pt x="4644" y="5287"/>
                    <a:pt x="4727" y="5239"/>
                  </a:cubicBezTo>
                  <a:lnTo>
                    <a:pt x="19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6"/>
            <p:cNvSpPr/>
            <p:nvPr/>
          </p:nvSpPr>
          <p:spPr>
            <a:xfrm>
              <a:off x="3446250" y="2840650"/>
              <a:ext cx="82775" cy="98250"/>
            </a:xfrm>
            <a:custGeom>
              <a:avLst/>
              <a:gdLst/>
              <a:ahLst/>
              <a:cxnLst/>
              <a:rect l="l" t="t" r="r" b="b"/>
              <a:pathLst>
                <a:path w="3311" h="3930" extrusionOk="0">
                  <a:moveTo>
                    <a:pt x="215" y="1"/>
                  </a:moveTo>
                  <a:cubicBezTo>
                    <a:pt x="179" y="60"/>
                    <a:pt x="96" y="120"/>
                    <a:pt x="12" y="144"/>
                  </a:cubicBezTo>
                  <a:lnTo>
                    <a:pt x="1" y="144"/>
                  </a:lnTo>
                  <a:lnTo>
                    <a:pt x="3132" y="3930"/>
                  </a:lnTo>
                  <a:cubicBezTo>
                    <a:pt x="3156" y="3835"/>
                    <a:pt x="3215" y="3751"/>
                    <a:pt x="3311" y="3716"/>
                  </a:cubicBezTo>
                  <a:lnTo>
                    <a:pt x="21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6"/>
            <p:cNvSpPr/>
            <p:nvPr/>
          </p:nvSpPr>
          <p:spPr>
            <a:xfrm>
              <a:off x="3528700" y="2944550"/>
              <a:ext cx="24725" cy="46750"/>
            </a:xfrm>
            <a:custGeom>
              <a:avLst/>
              <a:gdLst/>
              <a:ahLst/>
              <a:cxnLst/>
              <a:rect l="l" t="t" r="r" b="b"/>
              <a:pathLst>
                <a:path w="989" h="1870" extrusionOk="0">
                  <a:moveTo>
                    <a:pt x="274" y="0"/>
                  </a:moveTo>
                  <a:cubicBezTo>
                    <a:pt x="239" y="24"/>
                    <a:pt x="215" y="36"/>
                    <a:pt x="167" y="60"/>
                  </a:cubicBezTo>
                  <a:cubicBezTo>
                    <a:pt x="138" y="66"/>
                    <a:pt x="108" y="69"/>
                    <a:pt x="79" y="69"/>
                  </a:cubicBezTo>
                  <a:cubicBezTo>
                    <a:pt x="51" y="69"/>
                    <a:pt x="24" y="66"/>
                    <a:pt x="1" y="60"/>
                  </a:cubicBezTo>
                  <a:lnTo>
                    <a:pt x="1" y="60"/>
                  </a:lnTo>
                  <a:cubicBezTo>
                    <a:pt x="1" y="72"/>
                    <a:pt x="1" y="95"/>
                    <a:pt x="13" y="119"/>
                  </a:cubicBezTo>
                  <a:lnTo>
                    <a:pt x="989" y="1869"/>
                  </a:lnTo>
                  <a:lnTo>
                    <a:pt x="989" y="1310"/>
                  </a:ln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6"/>
            <p:cNvSpPr/>
            <p:nvPr/>
          </p:nvSpPr>
          <p:spPr>
            <a:xfrm>
              <a:off x="3292950" y="2669025"/>
              <a:ext cx="34550" cy="31750"/>
            </a:xfrm>
            <a:custGeom>
              <a:avLst/>
              <a:gdLst/>
              <a:ahLst/>
              <a:cxnLst/>
              <a:rect l="l" t="t" r="r" b="b"/>
              <a:pathLst>
                <a:path w="1382" h="1270" extrusionOk="0">
                  <a:moveTo>
                    <a:pt x="694" y="1"/>
                  </a:moveTo>
                  <a:cubicBezTo>
                    <a:pt x="629" y="1"/>
                    <a:pt x="564" y="11"/>
                    <a:pt x="501" y="32"/>
                  </a:cubicBezTo>
                  <a:cubicBezTo>
                    <a:pt x="179" y="151"/>
                    <a:pt x="1" y="508"/>
                    <a:pt x="96" y="841"/>
                  </a:cubicBezTo>
                  <a:cubicBezTo>
                    <a:pt x="191" y="1091"/>
                    <a:pt x="429" y="1258"/>
                    <a:pt x="680" y="1270"/>
                  </a:cubicBezTo>
                  <a:cubicBezTo>
                    <a:pt x="751" y="1270"/>
                    <a:pt x="822" y="1270"/>
                    <a:pt x="906" y="1234"/>
                  </a:cubicBezTo>
                  <a:cubicBezTo>
                    <a:pt x="953" y="1234"/>
                    <a:pt x="965" y="1222"/>
                    <a:pt x="965" y="1222"/>
                  </a:cubicBezTo>
                  <a:lnTo>
                    <a:pt x="1049" y="1175"/>
                  </a:lnTo>
                  <a:cubicBezTo>
                    <a:pt x="1132" y="1139"/>
                    <a:pt x="1203" y="1056"/>
                    <a:pt x="1251" y="984"/>
                  </a:cubicBezTo>
                  <a:cubicBezTo>
                    <a:pt x="1346" y="841"/>
                    <a:pt x="1382" y="627"/>
                    <a:pt x="1311" y="436"/>
                  </a:cubicBezTo>
                  <a:cubicBezTo>
                    <a:pt x="1215" y="169"/>
                    <a:pt x="958" y="1"/>
                    <a:pt x="69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6"/>
            <p:cNvSpPr/>
            <p:nvPr/>
          </p:nvSpPr>
          <p:spPr>
            <a:xfrm>
              <a:off x="3103950" y="3184550"/>
              <a:ext cx="32475" cy="31650"/>
            </a:xfrm>
            <a:custGeom>
              <a:avLst/>
              <a:gdLst/>
              <a:ahLst/>
              <a:cxnLst/>
              <a:rect l="l" t="t" r="r" b="b"/>
              <a:pathLst>
                <a:path w="1299" h="1266" extrusionOk="0">
                  <a:moveTo>
                    <a:pt x="669" y="1"/>
                  </a:moveTo>
                  <a:cubicBezTo>
                    <a:pt x="631" y="1"/>
                    <a:pt x="594" y="3"/>
                    <a:pt x="560" y="8"/>
                  </a:cubicBezTo>
                  <a:cubicBezTo>
                    <a:pt x="512" y="8"/>
                    <a:pt x="489" y="20"/>
                    <a:pt x="441" y="44"/>
                  </a:cubicBezTo>
                  <a:cubicBezTo>
                    <a:pt x="179" y="127"/>
                    <a:pt x="0" y="401"/>
                    <a:pt x="12" y="663"/>
                  </a:cubicBezTo>
                  <a:cubicBezTo>
                    <a:pt x="12" y="723"/>
                    <a:pt x="24" y="782"/>
                    <a:pt x="36" y="842"/>
                  </a:cubicBezTo>
                  <a:cubicBezTo>
                    <a:pt x="60" y="854"/>
                    <a:pt x="72" y="901"/>
                    <a:pt x="84" y="937"/>
                  </a:cubicBezTo>
                  <a:cubicBezTo>
                    <a:pt x="204" y="1141"/>
                    <a:pt x="419" y="1266"/>
                    <a:pt x="649" y="1266"/>
                  </a:cubicBezTo>
                  <a:cubicBezTo>
                    <a:pt x="714" y="1266"/>
                    <a:pt x="780" y="1256"/>
                    <a:pt x="846" y="1235"/>
                  </a:cubicBezTo>
                  <a:cubicBezTo>
                    <a:pt x="905" y="1211"/>
                    <a:pt x="953" y="1187"/>
                    <a:pt x="989" y="1151"/>
                  </a:cubicBezTo>
                  <a:cubicBezTo>
                    <a:pt x="1072" y="1092"/>
                    <a:pt x="1143" y="1032"/>
                    <a:pt x="1191" y="961"/>
                  </a:cubicBezTo>
                  <a:cubicBezTo>
                    <a:pt x="1274" y="818"/>
                    <a:pt x="1298" y="616"/>
                    <a:pt x="1239" y="425"/>
                  </a:cubicBezTo>
                  <a:cubicBezTo>
                    <a:pt x="1167" y="235"/>
                    <a:pt x="1024" y="80"/>
                    <a:pt x="834" y="20"/>
                  </a:cubicBezTo>
                  <a:cubicBezTo>
                    <a:pt x="778" y="6"/>
                    <a:pt x="722" y="1"/>
                    <a:pt x="66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6"/>
            <p:cNvSpPr/>
            <p:nvPr/>
          </p:nvSpPr>
          <p:spPr>
            <a:xfrm>
              <a:off x="3340000" y="3100100"/>
              <a:ext cx="35125" cy="32400"/>
            </a:xfrm>
            <a:custGeom>
              <a:avLst/>
              <a:gdLst/>
              <a:ahLst/>
              <a:cxnLst/>
              <a:rect l="l" t="t" r="r" b="b"/>
              <a:pathLst>
                <a:path w="1405" h="1296" extrusionOk="0">
                  <a:moveTo>
                    <a:pt x="710" y="1"/>
                  </a:moveTo>
                  <a:cubicBezTo>
                    <a:pt x="644" y="1"/>
                    <a:pt x="575" y="14"/>
                    <a:pt x="512" y="41"/>
                  </a:cubicBezTo>
                  <a:lnTo>
                    <a:pt x="500" y="41"/>
                  </a:lnTo>
                  <a:cubicBezTo>
                    <a:pt x="167" y="172"/>
                    <a:pt x="0" y="517"/>
                    <a:pt x="107" y="838"/>
                  </a:cubicBezTo>
                  <a:cubicBezTo>
                    <a:pt x="119" y="898"/>
                    <a:pt x="155" y="946"/>
                    <a:pt x="179" y="1005"/>
                  </a:cubicBezTo>
                  <a:cubicBezTo>
                    <a:pt x="238" y="1077"/>
                    <a:pt x="298" y="1136"/>
                    <a:pt x="393" y="1196"/>
                  </a:cubicBezTo>
                  <a:cubicBezTo>
                    <a:pt x="464" y="1243"/>
                    <a:pt x="560" y="1267"/>
                    <a:pt x="631" y="1291"/>
                  </a:cubicBezTo>
                  <a:cubicBezTo>
                    <a:pt x="652" y="1294"/>
                    <a:pt x="673" y="1295"/>
                    <a:pt x="695" y="1295"/>
                  </a:cubicBezTo>
                  <a:cubicBezTo>
                    <a:pt x="761" y="1295"/>
                    <a:pt x="831" y="1282"/>
                    <a:pt x="893" y="1255"/>
                  </a:cubicBezTo>
                  <a:cubicBezTo>
                    <a:pt x="1226" y="1136"/>
                    <a:pt x="1405" y="779"/>
                    <a:pt x="1298" y="457"/>
                  </a:cubicBezTo>
                  <a:cubicBezTo>
                    <a:pt x="1286" y="410"/>
                    <a:pt x="1274" y="362"/>
                    <a:pt x="1238" y="338"/>
                  </a:cubicBezTo>
                  <a:cubicBezTo>
                    <a:pt x="1226" y="231"/>
                    <a:pt x="1155" y="160"/>
                    <a:pt x="1072" y="112"/>
                  </a:cubicBezTo>
                  <a:cubicBezTo>
                    <a:pt x="988" y="53"/>
                    <a:pt x="881" y="5"/>
                    <a:pt x="774" y="5"/>
                  </a:cubicBezTo>
                  <a:cubicBezTo>
                    <a:pt x="753" y="2"/>
                    <a:pt x="732" y="1"/>
                    <a:pt x="71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6"/>
            <p:cNvSpPr/>
            <p:nvPr/>
          </p:nvSpPr>
          <p:spPr>
            <a:xfrm>
              <a:off x="3163775" y="2824375"/>
              <a:ext cx="12225" cy="10675"/>
            </a:xfrm>
            <a:custGeom>
              <a:avLst/>
              <a:gdLst/>
              <a:ahLst/>
              <a:cxnLst/>
              <a:rect l="l" t="t" r="r" b="b"/>
              <a:pathLst>
                <a:path w="489" h="427" extrusionOk="0">
                  <a:moveTo>
                    <a:pt x="251" y="0"/>
                  </a:moveTo>
                  <a:cubicBezTo>
                    <a:pt x="228" y="0"/>
                    <a:pt x="204" y="3"/>
                    <a:pt x="179" y="9"/>
                  </a:cubicBezTo>
                  <a:cubicBezTo>
                    <a:pt x="60" y="56"/>
                    <a:pt x="1" y="176"/>
                    <a:pt x="36" y="295"/>
                  </a:cubicBezTo>
                  <a:cubicBezTo>
                    <a:pt x="60" y="330"/>
                    <a:pt x="84" y="378"/>
                    <a:pt x="132" y="402"/>
                  </a:cubicBezTo>
                  <a:cubicBezTo>
                    <a:pt x="168" y="416"/>
                    <a:pt x="205" y="427"/>
                    <a:pt x="245" y="427"/>
                  </a:cubicBezTo>
                  <a:cubicBezTo>
                    <a:pt x="269" y="427"/>
                    <a:pt x="295" y="423"/>
                    <a:pt x="322" y="414"/>
                  </a:cubicBezTo>
                  <a:cubicBezTo>
                    <a:pt x="358" y="390"/>
                    <a:pt x="382" y="378"/>
                    <a:pt x="405" y="366"/>
                  </a:cubicBezTo>
                  <a:cubicBezTo>
                    <a:pt x="465" y="307"/>
                    <a:pt x="489" y="223"/>
                    <a:pt x="465" y="140"/>
                  </a:cubicBezTo>
                  <a:cubicBezTo>
                    <a:pt x="465" y="128"/>
                    <a:pt x="441" y="116"/>
                    <a:pt x="429" y="104"/>
                  </a:cubicBezTo>
                  <a:cubicBezTo>
                    <a:pt x="384" y="31"/>
                    <a:pt x="324" y="0"/>
                    <a:pt x="25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6"/>
            <p:cNvSpPr/>
            <p:nvPr/>
          </p:nvSpPr>
          <p:spPr>
            <a:xfrm>
              <a:off x="3431975" y="2823200"/>
              <a:ext cx="22625" cy="21500"/>
            </a:xfrm>
            <a:custGeom>
              <a:avLst/>
              <a:gdLst/>
              <a:ahLst/>
              <a:cxnLst/>
              <a:rect l="l" t="t" r="r" b="b"/>
              <a:pathLst>
                <a:path w="905" h="860" extrusionOk="0">
                  <a:moveTo>
                    <a:pt x="452" y="1"/>
                  </a:moveTo>
                  <a:cubicBezTo>
                    <a:pt x="401" y="1"/>
                    <a:pt x="349" y="11"/>
                    <a:pt x="298" y="32"/>
                  </a:cubicBezTo>
                  <a:cubicBezTo>
                    <a:pt x="274" y="44"/>
                    <a:pt x="250" y="44"/>
                    <a:pt x="238" y="56"/>
                  </a:cubicBezTo>
                  <a:cubicBezTo>
                    <a:pt x="155" y="80"/>
                    <a:pt x="95" y="163"/>
                    <a:pt x="48" y="234"/>
                  </a:cubicBezTo>
                  <a:cubicBezTo>
                    <a:pt x="36" y="270"/>
                    <a:pt x="36" y="294"/>
                    <a:pt x="12" y="330"/>
                  </a:cubicBezTo>
                  <a:cubicBezTo>
                    <a:pt x="0" y="401"/>
                    <a:pt x="0" y="484"/>
                    <a:pt x="36" y="568"/>
                  </a:cubicBezTo>
                  <a:cubicBezTo>
                    <a:pt x="36" y="580"/>
                    <a:pt x="48" y="580"/>
                    <a:pt x="48" y="592"/>
                  </a:cubicBezTo>
                  <a:cubicBezTo>
                    <a:pt x="105" y="764"/>
                    <a:pt x="270" y="859"/>
                    <a:pt x="444" y="859"/>
                  </a:cubicBezTo>
                  <a:cubicBezTo>
                    <a:pt x="486" y="859"/>
                    <a:pt x="529" y="853"/>
                    <a:pt x="572" y="842"/>
                  </a:cubicBezTo>
                  <a:lnTo>
                    <a:pt x="583" y="842"/>
                  </a:lnTo>
                  <a:cubicBezTo>
                    <a:pt x="667" y="818"/>
                    <a:pt x="750" y="770"/>
                    <a:pt x="786" y="699"/>
                  </a:cubicBezTo>
                  <a:cubicBezTo>
                    <a:pt x="881" y="592"/>
                    <a:pt x="905" y="425"/>
                    <a:pt x="845" y="294"/>
                  </a:cubicBezTo>
                  <a:cubicBezTo>
                    <a:pt x="790" y="119"/>
                    <a:pt x="628" y="1"/>
                    <a:pt x="45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6"/>
            <p:cNvSpPr/>
            <p:nvPr/>
          </p:nvSpPr>
          <p:spPr>
            <a:xfrm>
              <a:off x="3317375" y="2821475"/>
              <a:ext cx="22350" cy="22125"/>
            </a:xfrm>
            <a:custGeom>
              <a:avLst/>
              <a:gdLst/>
              <a:ahLst/>
              <a:cxnLst/>
              <a:rect l="l" t="t" r="r" b="b"/>
              <a:pathLst>
                <a:path w="894" h="885" extrusionOk="0">
                  <a:moveTo>
                    <a:pt x="455" y="1"/>
                  </a:moveTo>
                  <a:cubicBezTo>
                    <a:pt x="405" y="1"/>
                    <a:pt x="348" y="9"/>
                    <a:pt x="298" y="18"/>
                  </a:cubicBezTo>
                  <a:cubicBezTo>
                    <a:pt x="274" y="30"/>
                    <a:pt x="250" y="30"/>
                    <a:pt x="238" y="53"/>
                  </a:cubicBezTo>
                  <a:cubicBezTo>
                    <a:pt x="155" y="89"/>
                    <a:pt x="95" y="172"/>
                    <a:pt x="48" y="256"/>
                  </a:cubicBezTo>
                  <a:cubicBezTo>
                    <a:pt x="12" y="351"/>
                    <a:pt x="0" y="446"/>
                    <a:pt x="12" y="542"/>
                  </a:cubicBezTo>
                  <a:cubicBezTo>
                    <a:pt x="12" y="553"/>
                    <a:pt x="12" y="577"/>
                    <a:pt x="36" y="589"/>
                  </a:cubicBezTo>
                  <a:cubicBezTo>
                    <a:pt x="72" y="732"/>
                    <a:pt x="191" y="827"/>
                    <a:pt x="334" y="863"/>
                  </a:cubicBezTo>
                  <a:cubicBezTo>
                    <a:pt x="368" y="878"/>
                    <a:pt x="405" y="885"/>
                    <a:pt x="443" y="885"/>
                  </a:cubicBezTo>
                  <a:cubicBezTo>
                    <a:pt x="495" y="885"/>
                    <a:pt x="547" y="872"/>
                    <a:pt x="595" y="851"/>
                  </a:cubicBezTo>
                  <a:lnTo>
                    <a:pt x="607" y="851"/>
                  </a:lnTo>
                  <a:cubicBezTo>
                    <a:pt x="750" y="804"/>
                    <a:pt x="846" y="684"/>
                    <a:pt x="881" y="553"/>
                  </a:cubicBezTo>
                  <a:cubicBezTo>
                    <a:pt x="893" y="482"/>
                    <a:pt x="893" y="387"/>
                    <a:pt x="869" y="303"/>
                  </a:cubicBezTo>
                  <a:cubicBezTo>
                    <a:pt x="869" y="292"/>
                    <a:pt x="846" y="292"/>
                    <a:pt x="846" y="268"/>
                  </a:cubicBezTo>
                  <a:cubicBezTo>
                    <a:pt x="786" y="125"/>
                    <a:pt x="655" y="18"/>
                    <a:pt x="512" y="6"/>
                  </a:cubicBezTo>
                  <a:cubicBezTo>
                    <a:pt x="495" y="2"/>
                    <a:pt x="475" y="1"/>
                    <a:pt x="45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6"/>
            <p:cNvSpPr/>
            <p:nvPr/>
          </p:nvSpPr>
          <p:spPr>
            <a:xfrm>
              <a:off x="3196225" y="3268725"/>
              <a:ext cx="925" cy="275"/>
            </a:xfrm>
            <a:custGeom>
              <a:avLst/>
              <a:gdLst/>
              <a:ahLst/>
              <a:cxnLst/>
              <a:rect l="l" t="t" r="r" b="b"/>
              <a:pathLst>
                <a:path w="37" h="11" extrusionOk="0">
                  <a:moveTo>
                    <a:pt x="24" y="0"/>
                  </a:moveTo>
                  <a:cubicBezTo>
                    <a:pt x="16" y="0"/>
                    <a:pt x="8" y="11"/>
                    <a:pt x="0" y="11"/>
                  </a:cubicBezTo>
                  <a:lnTo>
                    <a:pt x="36" y="11"/>
                  </a:lnTo>
                  <a:cubicBezTo>
                    <a:pt x="32" y="3"/>
                    <a:pt x="28" y="0"/>
                    <a:pt x="24"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6"/>
            <p:cNvSpPr/>
            <p:nvPr/>
          </p:nvSpPr>
          <p:spPr>
            <a:xfrm>
              <a:off x="3524525" y="2933525"/>
              <a:ext cx="14025" cy="12750"/>
            </a:xfrm>
            <a:custGeom>
              <a:avLst/>
              <a:gdLst/>
              <a:ahLst/>
              <a:cxnLst/>
              <a:rect l="l" t="t" r="r" b="b"/>
              <a:pathLst>
                <a:path w="561" h="510" extrusionOk="0">
                  <a:moveTo>
                    <a:pt x="287" y="1"/>
                  </a:moveTo>
                  <a:cubicBezTo>
                    <a:pt x="263" y="1"/>
                    <a:pt x="227" y="1"/>
                    <a:pt x="203" y="24"/>
                  </a:cubicBezTo>
                  <a:cubicBezTo>
                    <a:pt x="84" y="48"/>
                    <a:pt x="1" y="120"/>
                    <a:pt x="1" y="227"/>
                  </a:cubicBezTo>
                  <a:cubicBezTo>
                    <a:pt x="1" y="262"/>
                    <a:pt x="1" y="298"/>
                    <a:pt x="25" y="334"/>
                  </a:cubicBezTo>
                  <a:cubicBezTo>
                    <a:pt x="49" y="405"/>
                    <a:pt x="108" y="465"/>
                    <a:pt x="180" y="501"/>
                  </a:cubicBezTo>
                  <a:cubicBezTo>
                    <a:pt x="203" y="507"/>
                    <a:pt x="230" y="510"/>
                    <a:pt x="258" y="510"/>
                  </a:cubicBezTo>
                  <a:cubicBezTo>
                    <a:pt x="287" y="510"/>
                    <a:pt x="316" y="507"/>
                    <a:pt x="346" y="501"/>
                  </a:cubicBezTo>
                  <a:cubicBezTo>
                    <a:pt x="394" y="477"/>
                    <a:pt x="418" y="465"/>
                    <a:pt x="453" y="441"/>
                  </a:cubicBezTo>
                  <a:cubicBezTo>
                    <a:pt x="525" y="382"/>
                    <a:pt x="561" y="274"/>
                    <a:pt x="513" y="179"/>
                  </a:cubicBezTo>
                  <a:lnTo>
                    <a:pt x="513" y="167"/>
                  </a:lnTo>
                  <a:cubicBezTo>
                    <a:pt x="465" y="60"/>
                    <a:pt x="382" y="1"/>
                    <a:pt x="2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6"/>
            <p:cNvSpPr/>
            <p:nvPr/>
          </p:nvSpPr>
          <p:spPr>
            <a:xfrm>
              <a:off x="3325700" y="2843050"/>
              <a:ext cx="34250" cy="258075"/>
            </a:xfrm>
            <a:custGeom>
              <a:avLst/>
              <a:gdLst/>
              <a:ahLst/>
              <a:cxnLst/>
              <a:rect l="l" t="t" r="r" b="b"/>
              <a:pathLst>
                <a:path w="1370" h="10323" extrusionOk="0">
                  <a:moveTo>
                    <a:pt x="262" y="0"/>
                  </a:moveTo>
                  <a:cubicBezTo>
                    <a:pt x="210" y="23"/>
                    <a:pt x="152" y="31"/>
                    <a:pt x="96" y="31"/>
                  </a:cubicBezTo>
                  <a:cubicBezTo>
                    <a:pt x="63" y="31"/>
                    <a:pt x="31" y="28"/>
                    <a:pt x="1" y="24"/>
                  </a:cubicBezTo>
                  <a:lnTo>
                    <a:pt x="1" y="24"/>
                  </a:lnTo>
                  <a:lnTo>
                    <a:pt x="1096" y="10323"/>
                  </a:lnTo>
                  <a:cubicBezTo>
                    <a:pt x="1167" y="10296"/>
                    <a:pt x="1232" y="10283"/>
                    <a:pt x="1300" y="10283"/>
                  </a:cubicBezTo>
                  <a:cubicBezTo>
                    <a:pt x="1323" y="10283"/>
                    <a:pt x="1346" y="10284"/>
                    <a:pt x="1370" y="10287"/>
                  </a:cubicBez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5" name="Google Shape;645;p6"/>
          <p:cNvGrpSpPr/>
          <p:nvPr/>
        </p:nvGrpSpPr>
        <p:grpSpPr>
          <a:xfrm rot="10800000" flipH="1">
            <a:off x="7997632" y="95"/>
            <a:ext cx="1146035" cy="1362783"/>
            <a:chOff x="3048875" y="2669025"/>
            <a:chExt cx="504550" cy="599975"/>
          </a:xfrm>
        </p:grpSpPr>
        <p:sp>
          <p:nvSpPr>
            <p:cNvPr id="646" name="Google Shape;646;p6"/>
            <p:cNvSpPr/>
            <p:nvPr/>
          </p:nvSpPr>
          <p:spPr>
            <a:xfrm>
              <a:off x="3048875" y="3200825"/>
              <a:ext cx="57175" cy="68175"/>
            </a:xfrm>
            <a:custGeom>
              <a:avLst/>
              <a:gdLst/>
              <a:ahLst/>
              <a:cxnLst/>
              <a:rect l="l" t="t" r="r" b="b"/>
              <a:pathLst>
                <a:path w="2287" h="2727" extrusionOk="0">
                  <a:moveTo>
                    <a:pt x="2215" y="0"/>
                  </a:moveTo>
                  <a:cubicBezTo>
                    <a:pt x="2180" y="0"/>
                    <a:pt x="2156" y="12"/>
                    <a:pt x="2120" y="36"/>
                  </a:cubicBezTo>
                  <a:lnTo>
                    <a:pt x="1" y="2727"/>
                  </a:lnTo>
                  <a:lnTo>
                    <a:pt x="358" y="2727"/>
                  </a:lnTo>
                  <a:lnTo>
                    <a:pt x="2287" y="286"/>
                  </a:lnTo>
                  <a:cubicBezTo>
                    <a:pt x="2275" y="250"/>
                    <a:pt x="2251" y="203"/>
                    <a:pt x="2239" y="179"/>
                  </a:cubicBezTo>
                  <a:cubicBezTo>
                    <a:pt x="2227" y="119"/>
                    <a:pt x="2215" y="60"/>
                    <a:pt x="22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6"/>
            <p:cNvSpPr/>
            <p:nvPr/>
          </p:nvSpPr>
          <p:spPr>
            <a:xfrm>
              <a:off x="3117925" y="2833225"/>
              <a:ext cx="56300" cy="351550"/>
            </a:xfrm>
            <a:custGeom>
              <a:avLst/>
              <a:gdLst/>
              <a:ahLst/>
              <a:cxnLst/>
              <a:rect l="l" t="t" r="r" b="b"/>
              <a:pathLst>
                <a:path w="2252" h="14062" extrusionOk="0">
                  <a:moveTo>
                    <a:pt x="2251" y="0"/>
                  </a:moveTo>
                  <a:lnTo>
                    <a:pt x="2251" y="0"/>
                  </a:lnTo>
                  <a:cubicBezTo>
                    <a:pt x="2216" y="12"/>
                    <a:pt x="2204" y="36"/>
                    <a:pt x="2168" y="36"/>
                  </a:cubicBezTo>
                  <a:cubicBezTo>
                    <a:pt x="2140" y="50"/>
                    <a:pt x="2113" y="57"/>
                    <a:pt x="2088" y="57"/>
                  </a:cubicBezTo>
                  <a:cubicBezTo>
                    <a:pt x="2050" y="57"/>
                    <a:pt x="2013" y="41"/>
                    <a:pt x="1977" y="12"/>
                  </a:cubicBezTo>
                  <a:lnTo>
                    <a:pt x="1" y="14026"/>
                  </a:lnTo>
                  <a:cubicBezTo>
                    <a:pt x="72" y="14038"/>
                    <a:pt x="180" y="14049"/>
                    <a:pt x="275" y="14061"/>
                  </a:cubicBezTo>
                  <a:lnTo>
                    <a:pt x="225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6"/>
            <p:cNvSpPr/>
            <p:nvPr/>
          </p:nvSpPr>
          <p:spPr>
            <a:xfrm>
              <a:off x="3174200" y="2826975"/>
              <a:ext cx="144675" cy="8050"/>
            </a:xfrm>
            <a:custGeom>
              <a:avLst/>
              <a:gdLst/>
              <a:ahLst/>
              <a:cxnLst/>
              <a:rect l="l" t="t" r="r" b="b"/>
              <a:pathLst>
                <a:path w="5787" h="322" extrusionOk="0">
                  <a:moveTo>
                    <a:pt x="24" y="0"/>
                  </a:moveTo>
                  <a:lnTo>
                    <a:pt x="24" y="0"/>
                  </a:lnTo>
                  <a:cubicBezTo>
                    <a:pt x="48" y="12"/>
                    <a:pt x="48" y="24"/>
                    <a:pt x="60" y="36"/>
                  </a:cubicBezTo>
                  <a:cubicBezTo>
                    <a:pt x="72" y="119"/>
                    <a:pt x="60" y="203"/>
                    <a:pt x="0" y="262"/>
                  </a:cubicBezTo>
                  <a:lnTo>
                    <a:pt x="5763" y="322"/>
                  </a:lnTo>
                  <a:cubicBezTo>
                    <a:pt x="5739" y="226"/>
                    <a:pt x="5763" y="131"/>
                    <a:pt x="5787" y="60"/>
                  </a:cubicBezTo>
                  <a:lnTo>
                    <a:pt x="2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6"/>
            <p:cNvSpPr/>
            <p:nvPr/>
          </p:nvSpPr>
          <p:spPr>
            <a:xfrm>
              <a:off x="3128650" y="3208250"/>
              <a:ext cx="68500" cy="60175"/>
            </a:xfrm>
            <a:custGeom>
              <a:avLst/>
              <a:gdLst/>
              <a:ahLst/>
              <a:cxnLst/>
              <a:rect l="l" t="t" r="r" b="b"/>
              <a:pathLst>
                <a:path w="2740" h="2407" extrusionOk="0">
                  <a:moveTo>
                    <a:pt x="203" y="1"/>
                  </a:moveTo>
                  <a:cubicBezTo>
                    <a:pt x="155" y="72"/>
                    <a:pt x="96" y="144"/>
                    <a:pt x="1" y="191"/>
                  </a:cubicBezTo>
                  <a:lnTo>
                    <a:pt x="2346" y="2406"/>
                  </a:lnTo>
                  <a:lnTo>
                    <a:pt x="2739" y="2406"/>
                  </a:ln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6"/>
            <p:cNvSpPr/>
            <p:nvPr/>
          </p:nvSpPr>
          <p:spPr>
            <a:xfrm>
              <a:off x="3202775" y="3124925"/>
              <a:ext cx="147350" cy="144075"/>
            </a:xfrm>
            <a:custGeom>
              <a:avLst/>
              <a:gdLst/>
              <a:ahLst/>
              <a:cxnLst/>
              <a:rect l="l" t="t" r="r" b="b"/>
              <a:pathLst>
                <a:path w="5894" h="5763" extrusionOk="0">
                  <a:moveTo>
                    <a:pt x="5703" y="0"/>
                  </a:moveTo>
                  <a:lnTo>
                    <a:pt x="0" y="5763"/>
                  </a:lnTo>
                  <a:lnTo>
                    <a:pt x="393" y="5763"/>
                  </a:lnTo>
                  <a:lnTo>
                    <a:pt x="5894" y="191"/>
                  </a:lnTo>
                  <a:cubicBezTo>
                    <a:pt x="5822" y="143"/>
                    <a:pt x="5751" y="84"/>
                    <a:pt x="570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6"/>
            <p:cNvSpPr/>
            <p:nvPr/>
          </p:nvSpPr>
          <p:spPr>
            <a:xfrm>
              <a:off x="3367375" y="2941850"/>
              <a:ext cx="161950" cy="165825"/>
            </a:xfrm>
            <a:custGeom>
              <a:avLst/>
              <a:gdLst/>
              <a:ahLst/>
              <a:cxnLst/>
              <a:rect l="l" t="t" r="r" b="b"/>
              <a:pathLst>
                <a:path w="6478" h="6633" extrusionOk="0">
                  <a:moveTo>
                    <a:pt x="6311" y="1"/>
                  </a:moveTo>
                  <a:lnTo>
                    <a:pt x="0" y="6442"/>
                  </a:lnTo>
                  <a:cubicBezTo>
                    <a:pt x="72" y="6490"/>
                    <a:pt x="131" y="6561"/>
                    <a:pt x="191" y="6633"/>
                  </a:cubicBezTo>
                  <a:lnTo>
                    <a:pt x="6477" y="203"/>
                  </a:lnTo>
                  <a:cubicBezTo>
                    <a:pt x="6466" y="191"/>
                    <a:pt x="6466" y="156"/>
                    <a:pt x="6466" y="144"/>
                  </a:cubicBezTo>
                  <a:cubicBezTo>
                    <a:pt x="6382" y="132"/>
                    <a:pt x="6323" y="72"/>
                    <a:pt x="631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6"/>
            <p:cNvSpPr/>
            <p:nvPr/>
          </p:nvSpPr>
          <p:spPr>
            <a:xfrm>
              <a:off x="3356050" y="3130875"/>
              <a:ext cx="23850" cy="137550"/>
            </a:xfrm>
            <a:custGeom>
              <a:avLst/>
              <a:gdLst/>
              <a:ahLst/>
              <a:cxnLst/>
              <a:rect l="l" t="t" r="r" b="b"/>
              <a:pathLst>
                <a:path w="954" h="5502" extrusionOk="0">
                  <a:moveTo>
                    <a:pt x="287" y="0"/>
                  </a:moveTo>
                  <a:cubicBezTo>
                    <a:pt x="231" y="28"/>
                    <a:pt x="175" y="40"/>
                    <a:pt x="119" y="40"/>
                  </a:cubicBezTo>
                  <a:cubicBezTo>
                    <a:pt x="80" y="40"/>
                    <a:pt x="40" y="34"/>
                    <a:pt x="1" y="24"/>
                  </a:cubicBezTo>
                  <a:lnTo>
                    <a:pt x="1" y="24"/>
                  </a:lnTo>
                  <a:lnTo>
                    <a:pt x="668" y="5501"/>
                  </a:lnTo>
                  <a:lnTo>
                    <a:pt x="953" y="5501"/>
                  </a:lnTo>
                  <a:lnTo>
                    <a:pt x="28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6"/>
            <p:cNvSpPr/>
            <p:nvPr/>
          </p:nvSpPr>
          <p:spPr>
            <a:xfrm>
              <a:off x="3310225" y="2699575"/>
              <a:ext cx="19975" cy="123550"/>
            </a:xfrm>
            <a:custGeom>
              <a:avLst/>
              <a:gdLst/>
              <a:ahLst/>
              <a:cxnLst/>
              <a:rect l="l" t="t" r="r" b="b"/>
              <a:pathLst>
                <a:path w="799" h="4942" extrusionOk="0">
                  <a:moveTo>
                    <a:pt x="274" y="0"/>
                  </a:moveTo>
                  <a:cubicBezTo>
                    <a:pt x="262" y="0"/>
                    <a:pt x="239" y="12"/>
                    <a:pt x="227" y="12"/>
                  </a:cubicBezTo>
                  <a:cubicBezTo>
                    <a:pt x="155" y="48"/>
                    <a:pt x="84" y="48"/>
                    <a:pt x="0" y="48"/>
                  </a:cubicBezTo>
                  <a:lnTo>
                    <a:pt x="524" y="4941"/>
                  </a:lnTo>
                  <a:cubicBezTo>
                    <a:pt x="536" y="4929"/>
                    <a:pt x="572" y="4918"/>
                    <a:pt x="584" y="4918"/>
                  </a:cubicBezTo>
                  <a:cubicBezTo>
                    <a:pt x="629" y="4895"/>
                    <a:pt x="679" y="4887"/>
                    <a:pt x="725" y="4887"/>
                  </a:cubicBezTo>
                  <a:cubicBezTo>
                    <a:pt x="751" y="4887"/>
                    <a:pt x="776" y="4889"/>
                    <a:pt x="798" y="4894"/>
                  </a:cubicBez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6"/>
            <p:cNvSpPr/>
            <p:nvPr/>
          </p:nvSpPr>
          <p:spPr>
            <a:xfrm>
              <a:off x="3338500" y="2828750"/>
              <a:ext cx="94675" cy="9550"/>
            </a:xfrm>
            <a:custGeom>
              <a:avLst/>
              <a:gdLst/>
              <a:ahLst/>
              <a:cxnLst/>
              <a:rect l="l" t="t" r="r" b="b"/>
              <a:pathLst>
                <a:path w="3787" h="382" extrusionOk="0">
                  <a:moveTo>
                    <a:pt x="1" y="1"/>
                  </a:moveTo>
                  <a:cubicBezTo>
                    <a:pt x="1" y="12"/>
                    <a:pt x="24" y="12"/>
                    <a:pt x="24" y="24"/>
                  </a:cubicBezTo>
                  <a:cubicBezTo>
                    <a:pt x="48" y="120"/>
                    <a:pt x="48" y="191"/>
                    <a:pt x="36" y="286"/>
                  </a:cubicBezTo>
                  <a:lnTo>
                    <a:pt x="3787" y="382"/>
                  </a:lnTo>
                  <a:cubicBezTo>
                    <a:pt x="3775" y="370"/>
                    <a:pt x="3775" y="358"/>
                    <a:pt x="3775" y="346"/>
                  </a:cubicBezTo>
                  <a:cubicBezTo>
                    <a:pt x="3739" y="251"/>
                    <a:pt x="3739" y="179"/>
                    <a:pt x="3751" y="108"/>
                  </a:cubicBez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6"/>
            <p:cNvSpPr/>
            <p:nvPr/>
          </p:nvSpPr>
          <p:spPr>
            <a:xfrm>
              <a:off x="3531375" y="2913875"/>
              <a:ext cx="22050" cy="23850"/>
            </a:xfrm>
            <a:custGeom>
              <a:avLst/>
              <a:gdLst/>
              <a:ahLst/>
              <a:cxnLst/>
              <a:rect l="l" t="t" r="r" b="b"/>
              <a:pathLst>
                <a:path w="882" h="954" extrusionOk="0">
                  <a:moveTo>
                    <a:pt x="882" y="1"/>
                  </a:moveTo>
                  <a:lnTo>
                    <a:pt x="1" y="787"/>
                  </a:lnTo>
                  <a:cubicBezTo>
                    <a:pt x="84" y="787"/>
                    <a:pt x="179" y="846"/>
                    <a:pt x="227" y="953"/>
                  </a:cubicBezTo>
                  <a:lnTo>
                    <a:pt x="882" y="370"/>
                  </a:lnTo>
                  <a:lnTo>
                    <a:pt x="88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6"/>
            <p:cNvSpPr/>
            <p:nvPr/>
          </p:nvSpPr>
          <p:spPr>
            <a:xfrm>
              <a:off x="3319750" y="2693325"/>
              <a:ext cx="118200" cy="135750"/>
            </a:xfrm>
            <a:custGeom>
              <a:avLst/>
              <a:gdLst/>
              <a:ahLst/>
              <a:cxnLst/>
              <a:rect l="l" t="t" r="r" b="b"/>
              <a:pathLst>
                <a:path w="4728" h="5430" extrusionOk="0">
                  <a:moveTo>
                    <a:pt x="191" y="0"/>
                  </a:moveTo>
                  <a:cubicBezTo>
                    <a:pt x="143" y="72"/>
                    <a:pt x="72" y="143"/>
                    <a:pt x="0" y="191"/>
                  </a:cubicBezTo>
                  <a:lnTo>
                    <a:pt x="4537" y="5429"/>
                  </a:lnTo>
                  <a:cubicBezTo>
                    <a:pt x="4584" y="5346"/>
                    <a:pt x="4644" y="5287"/>
                    <a:pt x="4727" y="5239"/>
                  </a:cubicBezTo>
                  <a:lnTo>
                    <a:pt x="19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6"/>
            <p:cNvSpPr/>
            <p:nvPr/>
          </p:nvSpPr>
          <p:spPr>
            <a:xfrm>
              <a:off x="3446250" y="2840650"/>
              <a:ext cx="82775" cy="98250"/>
            </a:xfrm>
            <a:custGeom>
              <a:avLst/>
              <a:gdLst/>
              <a:ahLst/>
              <a:cxnLst/>
              <a:rect l="l" t="t" r="r" b="b"/>
              <a:pathLst>
                <a:path w="3311" h="3930" extrusionOk="0">
                  <a:moveTo>
                    <a:pt x="215" y="1"/>
                  </a:moveTo>
                  <a:cubicBezTo>
                    <a:pt x="179" y="60"/>
                    <a:pt x="96" y="120"/>
                    <a:pt x="12" y="144"/>
                  </a:cubicBezTo>
                  <a:lnTo>
                    <a:pt x="1" y="144"/>
                  </a:lnTo>
                  <a:lnTo>
                    <a:pt x="3132" y="3930"/>
                  </a:lnTo>
                  <a:cubicBezTo>
                    <a:pt x="3156" y="3835"/>
                    <a:pt x="3215" y="3751"/>
                    <a:pt x="3311" y="3716"/>
                  </a:cubicBezTo>
                  <a:lnTo>
                    <a:pt x="21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6"/>
            <p:cNvSpPr/>
            <p:nvPr/>
          </p:nvSpPr>
          <p:spPr>
            <a:xfrm>
              <a:off x="3528700" y="2944550"/>
              <a:ext cx="24725" cy="46750"/>
            </a:xfrm>
            <a:custGeom>
              <a:avLst/>
              <a:gdLst/>
              <a:ahLst/>
              <a:cxnLst/>
              <a:rect l="l" t="t" r="r" b="b"/>
              <a:pathLst>
                <a:path w="989" h="1870" extrusionOk="0">
                  <a:moveTo>
                    <a:pt x="274" y="0"/>
                  </a:moveTo>
                  <a:cubicBezTo>
                    <a:pt x="239" y="24"/>
                    <a:pt x="215" y="36"/>
                    <a:pt x="167" y="60"/>
                  </a:cubicBezTo>
                  <a:cubicBezTo>
                    <a:pt x="138" y="66"/>
                    <a:pt x="108" y="69"/>
                    <a:pt x="79" y="69"/>
                  </a:cubicBezTo>
                  <a:cubicBezTo>
                    <a:pt x="51" y="69"/>
                    <a:pt x="24" y="66"/>
                    <a:pt x="1" y="60"/>
                  </a:cubicBezTo>
                  <a:lnTo>
                    <a:pt x="1" y="60"/>
                  </a:lnTo>
                  <a:cubicBezTo>
                    <a:pt x="1" y="72"/>
                    <a:pt x="1" y="95"/>
                    <a:pt x="13" y="119"/>
                  </a:cubicBezTo>
                  <a:lnTo>
                    <a:pt x="989" y="1869"/>
                  </a:lnTo>
                  <a:lnTo>
                    <a:pt x="989" y="1310"/>
                  </a:ln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6"/>
            <p:cNvSpPr/>
            <p:nvPr/>
          </p:nvSpPr>
          <p:spPr>
            <a:xfrm>
              <a:off x="3292950" y="2669025"/>
              <a:ext cx="34550" cy="31750"/>
            </a:xfrm>
            <a:custGeom>
              <a:avLst/>
              <a:gdLst/>
              <a:ahLst/>
              <a:cxnLst/>
              <a:rect l="l" t="t" r="r" b="b"/>
              <a:pathLst>
                <a:path w="1382" h="1270" extrusionOk="0">
                  <a:moveTo>
                    <a:pt x="694" y="1"/>
                  </a:moveTo>
                  <a:cubicBezTo>
                    <a:pt x="629" y="1"/>
                    <a:pt x="564" y="11"/>
                    <a:pt x="501" y="32"/>
                  </a:cubicBezTo>
                  <a:cubicBezTo>
                    <a:pt x="179" y="151"/>
                    <a:pt x="1" y="508"/>
                    <a:pt x="96" y="841"/>
                  </a:cubicBezTo>
                  <a:cubicBezTo>
                    <a:pt x="191" y="1091"/>
                    <a:pt x="429" y="1258"/>
                    <a:pt x="680" y="1270"/>
                  </a:cubicBezTo>
                  <a:cubicBezTo>
                    <a:pt x="751" y="1270"/>
                    <a:pt x="822" y="1270"/>
                    <a:pt x="906" y="1234"/>
                  </a:cubicBezTo>
                  <a:cubicBezTo>
                    <a:pt x="953" y="1234"/>
                    <a:pt x="965" y="1222"/>
                    <a:pt x="965" y="1222"/>
                  </a:cubicBezTo>
                  <a:lnTo>
                    <a:pt x="1049" y="1175"/>
                  </a:lnTo>
                  <a:cubicBezTo>
                    <a:pt x="1132" y="1139"/>
                    <a:pt x="1203" y="1056"/>
                    <a:pt x="1251" y="984"/>
                  </a:cubicBezTo>
                  <a:cubicBezTo>
                    <a:pt x="1346" y="841"/>
                    <a:pt x="1382" y="627"/>
                    <a:pt x="1311" y="436"/>
                  </a:cubicBezTo>
                  <a:cubicBezTo>
                    <a:pt x="1215" y="169"/>
                    <a:pt x="958" y="1"/>
                    <a:pt x="69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6"/>
            <p:cNvSpPr/>
            <p:nvPr/>
          </p:nvSpPr>
          <p:spPr>
            <a:xfrm>
              <a:off x="3103950" y="3184550"/>
              <a:ext cx="32475" cy="31650"/>
            </a:xfrm>
            <a:custGeom>
              <a:avLst/>
              <a:gdLst/>
              <a:ahLst/>
              <a:cxnLst/>
              <a:rect l="l" t="t" r="r" b="b"/>
              <a:pathLst>
                <a:path w="1299" h="1266" extrusionOk="0">
                  <a:moveTo>
                    <a:pt x="669" y="1"/>
                  </a:moveTo>
                  <a:cubicBezTo>
                    <a:pt x="631" y="1"/>
                    <a:pt x="594" y="3"/>
                    <a:pt x="560" y="8"/>
                  </a:cubicBezTo>
                  <a:cubicBezTo>
                    <a:pt x="512" y="8"/>
                    <a:pt x="489" y="20"/>
                    <a:pt x="441" y="44"/>
                  </a:cubicBezTo>
                  <a:cubicBezTo>
                    <a:pt x="179" y="127"/>
                    <a:pt x="0" y="401"/>
                    <a:pt x="12" y="663"/>
                  </a:cubicBezTo>
                  <a:cubicBezTo>
                    <a:pt x="12" y="723"/>
                    <a:pt x="24" y="782"/>
                    <a:pt x="36" y="842"/>
                  </a:cubicBezTo>
                  <a:cubicBezTo>
                    <a:pt x="60" y="854"/>
                    <a:pt x="72" y="901"/>
                    <a:pt x="84" y="937"/>
                  </a:cubicBezTo>
                  <a:cubicBezTo>
                    <a:pt x="204" y="1141"/>
                    <a:pt x="419" y="1266"/>
                    <a:pt x="649" y="1266"/>
                  </a:cubicBezTo>
                  <a:cubicBezTo>
                    <a:pt x="714" y="1266"/>
                    <a:pt x="780" y="1256"/>
                    <a:pt x="846" y="1235"/>
                  </a:cubicBezTo>
                  <a:cubicBezTo>
                    <a:pt x="905" y="1211"/>
                    <a:pt x="953" y="1187"/>
                    <a:pt x="989" y="1151"/>
                  </a:cubicBezTo>
                  <a:cubicBezTo>
                    <a:pt x="1072" y="1092"/>
                    <a:pt x="1143" y="1032"/>
                    <a:pt x="1191" y="961"/>
                  </a:cubicBezTo>
                  <a:cubicBezTo>
                    <a:pt x="1274" y="818"/>
                    <a:pt x="1298" y="616"/>
                    <a:pt x="1239" y="425"/>
                  </a:cubicBezTo>
                  <a:cubicBezTo>
                    <a:pt x="1167" y="235"/>
                    <a:pt x="1024" y="80"/>
                    <a:pt x="834" y="20"/>
                  </a:cubicBezTo>
                  <a:cubicBezTo>
                    <a:pt x="778" y="6"/>
                    <a:pt x="722" y="1"/>
                    <a:pt x="66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6"/>
            <p:cNvSpPr/>
            <p:nvPr/>
          </p:nvSpPr>
          <p:spPr>
            <a:xfrm>
              <a:off x="3340000" y="3100100"/>
              <a:ext cx="35125" cy="32400"/>
            </a:xfrm>
            <a:custGeom>
              <a:avLst/>
              <a:gdLst/>
              <a:ahLst/>
              <a:cxnLst/>
              <a:rect l="l" t="t" r="r" b="b"/>
              <a:pathLst>
                <a:path w="1405" h="1296" extrusionOk="0">
                  <a:moveTo>
                    <a:pt x="710" y="1"/>
                  </a:moveTo>
                  <a:cubicBezTo>
                    <a:pt x="644" y="1"/>
                    <a:pt x="575" y="14"/>
                    <a:pt x="512" y="41"/>
                  </a:cubicBezTo>
                  <a:lnTo>
                    <a:pt x="500" y="41"/>
                  </a:lnTo>
                  <a:cubicBezTo>
                    <a:pt x="167" y="172"/>
                    <a:pt x="0" y="517"/>
                    <a:pt x="107" y="838"/>
                  </a:cubicBezTo>
                  <a:cubicBezTo>
                    <a:pt x="119" y="898"/>
                    <a:pt x="155" y="946"/>
                    <a:pt x="179" y="1005"/>
                  </a:cubicBezTo>
                  <a:cubicBezTo>
                    <a:pt x="238" y="1077"/>
                    <a:pt x="298" y="1136"/>
                    <a:pt x="393" y="1196"/>
                  </a:cubicBezTo>
                  <a:cubicBezTo>
                    <a:pt x="464" y="1243"/>
                    <a:pt x="560" y="1267"/>
                    <a:pt x="631" y="1291"/>
                  </a:cubicBezTo>
                  <a:cubicBezTo>
                    <a:pt x="652" y="1294"/>
                    <a:pt x="673" y="1295"/>
                    <a:pt x="695" y="1295"/>
                  </a:cubicBezTo>
                  <a:cubicBezTo>
                    <a:pt x="761" y="1295"/>
                    <a:pt x="831" y="1282"/>
                    <a:pt x="893" y="1255"/>
                  </a:cubicBezTo>
                  <a:cubicBezTo>
                    <a:pt x="1226" y="1136"/>
                    <a:pt x="1405" y="779"/>
                    <a:pt x="1298" y="457"/>
                  </a:cubicBezTo>
                  <a:cubicBezTo>
                    <a:pt x="1286" y="410"/>
                    <a:pt x="1274" y="362"/>
                    <a:pt x="1238" y="338"/>
                  </a:cubicBezTo>
                  <a:cubicBezTo>
                    <a:pt x="1226" y="231"/>
                    <a:pt x="1155" y="160"/>
                    <a:pt x="1072" y="112"/>
                  </a:cubicBezTo>
                  <a:cubicBezTo>
                    <a:pt x="988" y="53"/>
                    <a:pt x="881" y="5"/>
                    <a:pt x="774" y="5"/>
                  </a:cubicBezTo>
                  <a:cubicBezTo>
                    <a:pt x="753" y="2"/>
                    <a:pt x="732" y="1"/>
                    <a:pt x="71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6"/>
            <p:cNvSpPr/>
            <p:nvPr/>
          </p:nvSpPr>
          <p:spPr>
            <a:xfrm>
              <a:off x="3163775" y="2824375"/>
              <a:ext cx="12225" cy="10675"/>
            </a:xfrm>
            <a:custGeom>
              <a:avLst/>
              <a:gdLst/>
              <a:ahLst/>
              <a:cxnLst/>
              <a:rect l="l" t="t" r="r" b="b"/>
              <a:pathLst>
                <a:path w="489" h="427" extrusionOk="0">
                  <a:moveTo>
                    <a:pt x="251" y="0"/>
                  </a:moveTo>
                  <a:cubicBezTo>
                    <a:pt x="228" y="0"/>
                    <a:pt x="204" y="3"/>
                    <a:pt x="179" y="9"/>
                  </a:cubicBezTo>
                  <a:cubicBezTo>
                    <a:pt x="60" y="56"/>
                    <a:pt x="1" y="176"/>
                    <a:pt x="36" y="295"/>
                  </a:cubicBezTo>
                  <a:cubicBezTo>
                    <a:pt x="60" y="330"/>
                    <a:pt x="84" y="378"/>
                    <a:pt x="132" y="402"/>
                  </a:cubicBezTo>
                  <a:cubicBezTo>
                    <a:pt x="168" y="416"/>
                    <a:pt x="205" y="427"/>
                    <a:pt x="245" y="427"/>
                  </a:cubicBezTo>
                  <a:cubicBezTo>
                    <a:pt x="269" y="427"/>
                    <a:pt x="295" y="423"/>
                    <a:pt x="322" y="414"/>
                  </a:cubicBezTo>
                  <a:cubicBezTo>
                    <a:pt x="358" y="390"/>
                    <a:pt x="382" y="378"/>
                    <a:pt x="405" y="366"/>
                  </a:cubicBezTo>
                  <a:cubicBezTo>
                    <a:pt x="465" y="307"/>
                    <a:pt x="489" y="223"/>
                    <a:pt x="465" y="140"/>
                  </a:cubicBezTo>
                  <a:cubicBezTo>
                    <a:pt x="465" y="128"/>
                    <a:pt x="441" y="116"/>
                    <a:pt x="429" y="104"/>
                  </a:cubicBezTo>
                  <a:cubicBezTo>
                    <a:pt x="384" y="31"/>
                    <a:pt x="324" y="0"/>
                    <a:pt x="25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6"/>
            <p:cNvSpPr/>
            <p:nvPr/>
          </p:nvSpPr>
          <p:spPr>
            <a:xfrm>
              <a:off x="3431975" y="2823200"/>
              <a:ext cx="22625" cy="21500"/>
            </a:xfrm>
            <a:custGeom>
              <a:avLst/>
              <a:gdLst/>
              <a:ahLst/>
              <a:cxnLst/>
              <a:rect l="l" t="t" r="r" b="b"/>
              <a:pathLst>
                <a:path w="905" h="860" extrusionOk="0">
                  <a:moveTo>
                    <a:pt x="452" y="1"/>
                  </a:moveTo>
                  <a:cubicBezTo>
                    <a:pt x="401" y="1"/>
                    <a:pt x="349" y="11"/>
                    <a:pt x="298" y="32"/>
                  </a:cubicBezTo>
                  <a:cubicBezTo>
                    <a:pt x="274" y="44"/>
                    <a:pt x="250" y="44"/>
                    <a:pt x="238" y="56"/>
                  </a:cubicBezTo>
                  <a:cubicBezTo>
                    <a:pt x="155" y="80"/>
                    <a:pt x="95" y="163"/>
                    <a:pt x="48" y="234"/>
                  </a:cubicBezTo>
                  <a:cubicBezTo>
                    <a:pt x="36" y="270"/>
                    <a:pt x="36" y="294"/>
                    <a:pt x="12" y="330"/>
                  </a:cubicBezTo>
                  <a:cubicBezTo>
                    <a:pt x="0" y="401"/>
                    <a:pt x="0" y="484"/>
                    <a:pt x="36" y="568"/>
                  </a:cubicBezTo>
                  <a:cubicBezTo>
                    <a:pt x="36" y="580"/>
                    <a:pt x="48" y="580"/>
                    <a:pt x="48" y="592"/>
                  </a:cubicBezTo>
                  <a:cubicBezTo>
                    <a:pt x="105" y="764"/>
                    <a:pt x="270" y="859"/>
                    <a:pt x="444" y="859"/>
                  </a:cubicBezTo>
                  <a:cubicBezTo>
                    <a:pt x="486" y="859"/>
                    <a:pt x="529" y="853"/>
                    <a:pt x="572" y="842"/>
                  </a:cubicBezTo>
                  <a:lnTo>
                    <a:pt x="583" y="842"/>
                  </a:lnTo>
                  <a:cubicBezTo>
                    <a:pt x="667" y="818"/>
                    <a:pt x="750" y="770"/>
                    <a:pt x="786" y="699"/>
                  </a:cubicBezTo>
                  <a:cubicBezTo>
                    <a:pt x="881" y="592"/>
                    <a:pt x="905" y="425"/>
                    <a:pt x="845" y="294"/>
                  </a:cubicBezTo>
                  <a:cubicBezTo>
                    <a:pt x="790" y="119"/>
                    <a:pt x="628" y="1"/>
                    <a:pt x="45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6"/>
            <p:cNvSpPr/>
            <p:nvPr/>
          </p:nvSpPr>
          <p:spPr>
            <a:xfrm>
              <a:off x="3317375" y="2821475"/>
              <a:ext cx="22350" cy="22125"/>
            </a:xfrm>
            <a:custGeom>
              <a:avLst/>
              <a:gdLst/>
              <a:ahLst/>
              <a:cxnLst/>
              <a:rect l="l" t="t" r="r" b="b"/>
              <a:pathLst>
                <a:path w="894" h="885" extrusionOk="0">
                  <a:moveTo>
                    <a:pt x="455" y="1"/>
                  </a:moveTo>
                  <a:cubicBezTo>
                    <a:pt x="405" y="1"/>
                    <a:pt x="348" y="9"/>
                    <a:pt x="298" y="18"/>
                  </a:cubicBezTo>
                  <a:cubicBezTo>
                    <a:pt x="274" y="30"/>
                    <a:pt x="250" y="30"/>
                    <a:pt x="238" y="53"/>
                  </a:cubicBezTo>
                  <a:cubicBezTo>
                    <a:pt x="155" y="89"/>
                    <a:pt x="95" y="172"/>
                    <a:pt x="48" y="256"/>
                  </a:cubicBezTo>
                  <a:cubicBezTo>
                    <a:pt x="12" y="351"/>
                    <a:pt x="0" y="446"/>
                    <a:pt x="12" y="542"/>
                  </a:cubicBezTo>
                  <a:cubicBezTo>
                    <a:pt x="12" y="553"/>
                    <a:pt x="12" y="577"/>
                    <a:pt x="36" y="589"/>
                  </a:cubicBezTo>
                  <a:cubicBezTo>
                    <a:pt x="72" y="732"/>
                    <a:pt x="191" y="827"/>
                    <a:pt x="334" y="863"/>
                  </a:cubicBezTo>
                  <a:cubicBezTo>
                    <a:pt x="368" y="878"/>
                    <a:pt x="405" y="885"/>
                    <a:pt x="443" y="885"/>
                  </a:cubicBezTo>
                  <a:cubicBezTo>
                    <a:pt x="495" y="885"/>
                    <a:pt x="547" y="872"/>
                    <a:pt x="595" y="851"/>
                  </a:cubicBezTo>
                  <a:lnTo>
                    <a:pt x="607" y="851"/>
                  </a:lnTo>
                  <a:cubicBezTo>
                    <a:pt x="750" y="804"/>
                    <a:pt x="846" y="684"/>
                    <a:pt x="881" y="553"/>
                  </a:cubicBezTo>
                  <a:cubicBezTo>
                    <a:pt x="893" y="482"/>
                    <a:pt x="893" y="387"/>
                    <a:pt x="869" y="303"/>
                  </a:cubicBezTo>
                  <a:cubicBezTo>
                    <a:pt x="869" y="292"/>
                    <a:pt x="846" y="292"/>
                    <a:pt x="846" y="268"/>
                  </a:cubicBezTo>
                  <a:cubicBezTo>
                    <a:pt x="786" y="125"/>
                    <a:pt x="655" y="18"/>
                    <a:pt x="512" y="6"/>
                  </a:cubicBezTo>
                  <a:cubicBezTo>
                    <a:pt x="495" y="2"/>
                    <a:pt x="475" y="1"/>
                    <a:pt x="45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6"/>
            <p:cNvSpPr/>
            <p:nvPr/>
          </p:nvSpPr>
          <p:spPr>
            <a:xfrm>
              <a:off x="3196225" y="3268725"/>
              <a:ext cx="925" cy="275"/>
            </a:xfrm>
            <a:custGeom>
              <a:avLst/>
              <a:gdLst/>
              <a:ahLst/>
              <a:cxnLst/>
              <a:rect l="l" t="t" r="r" b="b"/>
              <a:pathLst>
                <a:path w="37" h="11" extrusionOk="0">
                  <a:moveTo>
                    <a:pt x="24" y="0"/>
                  </a:moveTo>
                  <a:cubicBezTo>
                    <a:pt x="16" y="0"/>
                    <a:pt x="8" y="11"/>
                    <a:pt x="0" y="11"/>
                  </a:cubicBezTo>
                  <a:lnTo>
                    <a:pt x="36" y="11"/>
                  </a:lnTo>
                  <a:cubicBezTo>
                    <a:pt x="32" y="3"/>
                    <a:pt x="28" y="0"/>
                    <a:pt x="24"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6"/>
            <p:cNvSpPr/>
            <p:nvPr/>
          </p:nvSpPr>
          <p:spPr>
            <a:xfrm>
              <a:off x="3524525" y="2933525"/>
              <a:ext cx="14025" cy="12750"/>
            </a:xfrm>
            <a:custGeom>
              <a:avLst/>
              <a:gdLst/>
              <a:ahLst/>
              <a:cxnLst/>
              <a:rect l="l" t="t" r="r" b="b"/>
              <a:pathLst>
                <a:path w="561" h="510" extrusionOk="0">
                  <a:moveTo>
                    <a:pt x="287" y="1"/>
                  </a:moveTo>
                  <a:cubicBezTo>
                    <a:pt x="263" y="1"/>
                    <a:pt x="227" y="1"/>
                    <a:pt x="203" y="24"/>
                  </a:cubicBezTo>
                  <a:cubicBezTo>
                    <a:pt x="84" y="48"/>
                    <a:pt x="1" y="120"/>
                    <a:pt x="1" y="227"/>
                  </a:cubicBezTo>
                  <a:cubicBezTo>
                    <a:pt x="1" y="262"/>
                    <a:pt x="1" y="298"/>
                    <a:pt x="25" y="334"/>
                  </a:cubicBezTo>
                  <a:cubicBezTo>
                    <a:pt x="49" y="405"/>
                    <a:pt x="108" y="465"/>
                    <a:pt x="180" y="501"/>
                  </a:cubicBezTo>
                  <a:cubicBezTo>
                    <a:pt x="203" y="507"/>
                    <a:pt x="230" y="510"/>
                    <a:pt x="258" y="510"/>
                  </a:cubicBezTo>
                  <a:cubicBezTo>
                    <a:pt x="287" y="510"/>
                    <a:pt x="316" y="507"/>
                    <a:pt x="346" y="501"/>
                  </a:cubicBezTo>
                  <a:cubicBezTo>
                    <a:pt x="394" y="477"/>
                    <a:pt x="418" y="465"/>
                    <a:pt x="453" y="441"/>
                  </a:cubicBezTo>
                  <a:cubicBezTo>
                    <a:pt x="525" y="382"/>
                    <a:pt x="561" y="274"/>
                    <a:pt x="513" y="179"/>
                  </a:cubicBezTo>
                  <a:lnTo>
                    <a:pt x="513" y="167"/>
                  </a:lnTo>
                  <a:cubicBezTo>
                    <a:pt x="465" y="60"/>
                    <a:pt x="382" y="1"/>
                    <a:pt x="2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6"/>
            <p:cNvSpPr/>
            <p:nvPr/>
          </p:nvSpPr>
          <p:spPr>
            <a:xfrm>
              <a:off x="3325700" y="2843050"/>
              <a:ext cx="34250" cy="258075"/>
            </a:xfrm>
            <a:custGeom>
              <a:avLst/>
              <a:gdLst/>
              <a:ahLst/>
              <a:cxnLst/>
              <a:rect l="l" t="t" r="r" b="b"/>
              <a:pathLst>
                <a:path w="1370" h="10323" extrusionOk="0">
                  <a:moveTo>
                    <a:pt x="262" y="0"/>
                  </a:moveTo>
                  <a:cubicBezTo>
                    <a:pt x="210" y="23"/>
                    <a:pt x="152" y="31"/>
                    <a:pt x="96" y="31"/>
                  </a:cubicBezTo>
                  <a:cubicBezTo>
                    <a:pt x="63" y="31"/>
                    <a:pt x="31" y="28"/>
                    <a:pt x="1" y="24"/>
                  </a:cubicBezTo>
                  <a:lnTo>
                    <a:pt x="1" y="24"/>
                  </a:lnTo>
                  <a:lnTo>
                    <a:pt x="1096" y="10323"/>
                  </a:lnTo>
                  <a:cubicBezTo>
                    <a:pt x="1167" y="10296"/>
                    <a:pt x="1232" y="10283"/>
                    <a:pt x="1300" y="10283"/>
                  </a:cubicBezTo>
                  <a:cubicBezTo>
                    <a:pt x="1323" y="10283"/>
                    <a:pt x="1346" y="10284"/>
                    <a:pt x="1370" y="10287"/>
                  </a:cubicBez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8" name="Google Shape;668;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69"/>
        <p:cNvGrpSpPr/>
        <p:nvPr/>
      </p:nvGrpSpPr>
      <p:grpSpPr>
        <a:xfrm>
          <a:off x="0" y="0"/>
          <a:ext cx="0" cy="0"/>
          <a:chOff x="0" y="0"/>
          <a:chExt cx="0" cy="0"/>
        </a:xfrm>
      </p:grpSpPr>
      <p:grpSp>
        <p:nvGrpSpPr>
          <p:cNvPr id="670" name="Google Shape;670;p7"/>
          <p:cNvGrpSpPr/>
          <p:nvPr/>
        </p:nvGrpSpPr>
        <p:grpSpPr>
          <a:xfrm rot="-5400000">
            <a:off x="5576433" y="-1506716"/>
            <a:ext cx="2083957" cy="5050533"/>
            <a:chOff x="5728375" y="1492875"/>
            <a:chExt cx="1308525" cy="3171250"/>
          </a:xfrm>
        </p:grpSpPr>
        <p:sp>
          <p:nvSpPr>
            <p:cNvPr id="671" name="Google Shape;671;p7"/>
            <p:cNvSpPr/>
            <p:nvPr/>
          </p:nvSpPr>
          <p:spPr>
            <a:xfrm>
              <a:off x="6942225" y="2835900"/>
              <a:ext cx="625" cy="925"/>
            </a:xfrm>
            <a:custGeom>
              <a:avLst/>
              <a:gdLst/>
              <a:ahLst/>
              <a:cxnLst/>
              <a:rect l="l" t="t" r="r" b="b"/>
              <a:pathLst>
                <a:path w="25" h="37" extrusionOk="0">
                  <a:moveTo>
                    <a:pt x="24" y="0"/>
                  </a:moveTo>
                  <a:lnTo>
                    <a:pt x="24" y="0"/>
                  </a:lnTo>
                  <a:cubicBezTo>
                    <a:pt x="12" y="12"/>
                    <a:pt x="12" y="24"/>
                    <a:pt x="0" y="36"/>
                  </a:cubicBezTo>
                  <a:cubicBezTo>
                    <a:pt x="12" y="36"/>
                    <a:pt x="12" y="24"/>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7"/>
            <p:cNvSpPr/>
            <p:nvPr/>
          </p:nvSpPr>
          <p:spPr>
            <a:xfrm>
              <a:off x="6942225" y="2836800"/>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7"/>
            <p:cNvSpPr/>
            <p:nvPr/>
          </p:nvSpPr>
          <p:spPr>
            <a:xfrm>
              <a:off x="6945500" y="2844825"/>
              <a:ext cx="42300" cy="133375"/>
            </a:xfrm>
            <a:custGeom>
              <a:avLst/>
              <a:gdLst/>
              <a:ahLst/>
              <a:cxnLst/>
              <a:rect l="l" t="t" r="r" b="b"/>
              <a:pathLst>
                <a:path w="1692" h="5335" extrusionOk="0">
                  <a:moveTo>
                    <a:pt x="346" y="0"/>
                  </a:moveTo>
                  <a:lnTo>
                    <a:pt x="203" y="12"/>
                  </a:lnTo>
                  <a:lnTo>
                    <a:pt x="0" y="453"/>
                  </a:lnTo>
                  <a:lnTo>
                    <a:pt x="1215" y="5263"/>
                  </a:lnTo>
                  <a:lnTo>
                    <a:pt x="1691" y="5334"/>
                  </a:lnTo>
                  <a:lnTo>
                    <a:pt x="1691" y="5334"/>
                  </a:ln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7"/>
            <p:cNvSpPr/>
            <p:nvPr/>
          </p:nvSpPr>
          <p:spPr>
            <a:xfrm>
              <a:off x="6943725" y="2835300"/>
              <a:ext cx="300" cy="25"/>
            </a:xfrm>
            <a:custGeom>
              <a:avLst/>
              <a:gdLst/>
              <a:ahLst/>
              <a:cxnLst/>
              <a:rect l="l" t="t" r="r" b="b"/>
              <a:pathLst>
                <a:path w="12" h="1" extrusionOk="0">
                  <a:moveTo>
                    <a:pt x="0" y="0"/>
                  </a:moveTo>
                  <a:lnTo>
                    <a:pt x="0" y="0"/>
                  </a:lnTo>
                  <a:cubicBezTo>
                    <a:pt x="12" y="0"/>
                    <a:pt x="0"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7"/>
            <p:cNvSpPr/>
            <p:nvPr/>
          </p:nvSpPr>
          <p:spPr>
            <a:xfrm>
              <a:off x="6945500" y="2834575"/>
              <a:ext cx="625" cy="150"/>
            </a:xfrm>
            <a:custGeom>
              <a:avLst/>
              <a:gdLst/>
              <a:ahLst/>
              <a:cxnLst/>
              <a:rect l="l" t="t" r="r" b="b"/>
              <a:pathLst>
                <a:path w="25" h="6" extrusionOk="0">
                  <a:moveTo>
                    <a:pt x="15" y="0"/>
                  </a:moveTo>
                  <a:cubicBezTo>
                    <a:pt x="11" y="0"/>
                    <a:pt x="8" y="6"/>
                    <a:pt x="0" y="6"/>
                  </a:cubicBezTo>
                  <a:lnTo>
                    <a:pt x="24" y="6"/>
                  </a:lnTo>
                  <a:cubicBezTo>
                    <a:pt x="20" y="2"/>
                    <a:pt x="18" y="0"/>
                    <a:pt x="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7"/>
            <p:cNvSpPr/>
            <p:nvPr/>
          </p:nvSpPr>
          <p:spPr>
            <a:xfrm>
              <a:off x="6943125" y="2835625"/>
              <a:ext cx="550" cy="300"/>
            </a:xfrm>
            <a:custGeom>
              <a:avLst/>
              <a:gdLst/>
              <a:ahLst/>
              <a:cxnLst/>
              <a:rect l="l" t="t" r="r" b="b"/>
              <a:pathLst>
                <a:path w="22" h="12" extrusionOk="0">
                  <a:moveTo>
                    <a:pt x="16" y="1"/>
                  </a:moveTo>
                  <a:cubicBezTo>
                    <a:pt x="13" y="1"/>
                    <a:pt x="8" y="3"/>
                    <a:pt x="0" y="11"/>
                  </a:cubicBezTo>
                  <a:cubicBezTo>
                    <a:pt x="16" y="11"/>
                    <a:pt x="21" y="1"/>
                    <a:pt x="1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7"/>
            <p:cNvSpPr/>
            <p:nvPr/>
          </p:nvSpPr>
          <p:spPr>
            <a:xfrm>
              <a:off x="6978825" y="2988300"/>
              <a:ext cx="57175" cy="218500"/>
            </a:xfrm>
            <a:custGeom>
              <a:avLst/>
              <a:gdLst/>
              <a:ahLst/>
              <a:cxnLst/>
              <a:rect l="l" t="t" r="r" b="b"/>
              <a:pathLst>
                <a:path w="2287" h="8740" extrusionOk="0">
                  <a:moveTo>
                    <a:pt x="1" y="0"/>
                  </a:moveTo>
                  <a:lnTo>
                    <a:pt x="2227" y="8739"/>
                  </a:lnTo>
                  <a:cubicBezTo>
                    <a:pt x="2239" y="8728"/>
                    <a:pt x="2251" y="8704"/>
                    <a:pt x="2287" y="8692"/>
                  </a:cubicBezTo>
                  <a:lnTo>
                    <a:pt x="2287" y="7180"/>
                  </a:lnTo>
                  <a:lnTo>
                    <a:pt x="477" y="72"/>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7"/>
            <p:cNvSpPr/>
            <p:nvPr/>
          </p:nvSpPr>
          <p:spPr>
            <a:xfrm>
              <a:off x="6796675" y="2972825"/>
              <a:ext cx="91400" cy="176525"/>
            </a:xfrm>
            <a:custGeom>
              <a:avLst/>
              <a:gdLst/>
              <a:ahLst/>
              <a:cxnLst/>
              <a:rect l="l" t="t" r="r" b="b"/>
              <a:pathLst>
                <a:path w="3656" h="7061" extrusionOk="0">
                  <a:moveTo>
                    <a:pt x="3203" y="0"/>
                  </a:moveTo>
                  <a:lnTo>
                    <a:pt x="0" y="6632"/>
                  </a:lnTo>
                  <a:lnTo>
                    <a:pt x="286" y="7061"/>
                  </a:lnTo>
                  <a:lnTo>
                    <a:pt x="3656" y="48"/>
                  </a:lnTo>
                  <a:lnTo>
                    <a:pt x="3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7"/>
            <p:cNvSpPr/>
            <p:nvPr/>
          </p:nvSpPr>
          <p:spPr>
            <a:xfrm>
              <a:off x="6629100" y="3150225"/>
              <a:ext cx="168775" cy="337550"/>
            </a:xfrm>
            <a:custGeom>
              <a:avLst/>
              <a:gdLst/>
              <a:ahLst/>
              <a:cxnLst/>
              <a:rect l="l" t="t" r="r" b="b"/>
              <a:pathLst>
                <a:path w="6751" h="13502" extrusionOk="0">
                  <a:moveTo>
                    <a:pt x="6465" y="0"/>
                  </a:moveTo>
                  <a:lnTo>
                    <a:pt x="0" y="13359"/>
                  </a:lnTo>
                  <a:cubicBezTo>
                    <a:pt x="155" y="13359"/>
                    <a:pt x="274" y="13419"/>
                    <a:pt x="381" y="13502"/>
                  </a:cubicBezTo>
                  <a:lnTo>
                    <a:pt x="464" y="13442"/>
                  </a:lnTo>
                  <a:lnTo>
                    <a:pt x="6751" y="429"/>
                  </a:lnTo>
                  <a:lnTo>
                    <a:pt x="646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7"/>
            <p:cNvSpPr/>
            <p:nvPr/>
          </p:nvSpPr>
          <p:spPr>
            <a:xfrm>
              <a:off x="6945500" y="283470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7"/>
            <p:cNvSpPr/>
            <p:nvPr/>
          </p:nvSpPr>
          <p:spPr>
            <a:xfrm>
              <a:off x="6943725" y="2835300"/>
              <a:ext cx="0" cy="625"/>
            </a:xfrm>
            <a:custGeom>
              <a:avLst/>
              <a:gdLst/>
              <a:ahLst/>
              <a:cxnLst/>
              <a:rect l="l" t="t" r="r" b="b"/>
              <a:pathLst>
                <a:path h="25" extrusionOk="0">
                  <a:moveTo>
                    <a:pt x="0" y="24"/>
                  </a:moveTo>
                  <a:cubicBezTo>
                    <a:pt x="0" y="24"/>
                    <a:pt x="0" y="0"/>
                    <a:pt x="0" y="24"/>
                  </a:cubicBezTo>
                  <a:cubicBezTo>
                    <a:pt x="0" y="0"/>
                    <a:pt x="0" y="0"/>
                    <a:pt x="0" y="24"/>
                  </a:cubicBezTo>
                  <a:cubicBezTo>
                    <a:pt x="0" y="0"/>
                    <a:pt x="0" y="0"/>
                    <a:pt x="0" y="24"/>
                  </a:cubicBezTo>
                  <a:cubicBezTo>
                    <a:pt x="0" y="0"/>
                    <a:pt x="0" y="24"/>
                    <a:pt x="0"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7"/>
            <p:cNvSpPr/>
            <p:nvPr/>
          </p:nvSpPr>
          <p:spPr>
            <a:xfrm>
              <a:off x="6942225" y="2836800"/>
              <a:ext cx="25" cy="25"/>
            </a:xfrm>
            <a:custGeom>
              <a:avLst/>
              <a:gdLst/>
              <a:ahLst/>
              <a:cxnLst/>
              <a:rect l="l" t="t" r="r" b="b"/>
              <a:pathLst>
                <a:path w="1" h="1" extrusionOk="0">
                  <a:moveTo>
                    <a:pt x="0" y="0"/>
                  </a:move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7"/>
            <p:cNvSpPr/>
            <p:nvPr/>
          </p:nvSpPr>
          <p:spPr>
            <a:xfrm>
              <a:off x="6881800" y="2836500"/>
              <a:ext cx="68775" cy="126825"/>
            </a:xfrm>
            <a:custGeom>
              <a:avLst/>
              <a:gdLst/>
              <a:ahLst/>
              <a:cxnLst/>
              <a:rect l="l" t="t" r="r" b="b"/>
              <a:pathLst>
                <a:path w="2751" h="5073" extrusionOk="0">
                  <a:moveTo>
                    <a:pt x="2429" y="0"/>
                  </a:moveTo>
                  <a:cubicBezTo>
                    <a:pt x="2417" y="0"/>
                    <a:pt x="2417" y="12"/>
                    <a:pt x="2417" y="12"/>
                  </a:cubicBezTo>
                  <a:lnTo>
                    <a:pt x="1" y="5001"/>
                  </a:lnTo>
                  <a:lnTo>
                    <a:pt x="465" y="5072"/>
                  </a:lnTo>
                  <a:lnTo>
                    <a:pt x="2548" y="774"/>
                  </a:lnTo>
                  <a:lnTo>
                    <a:pt x="2751" y="345"/>
                  </a:lnTo>
                  <a:lnTo>
                    <a:pt x="2632" y="357"/>
                  </a:lnTo>
                  <a:cubicBezTo>
                    <a:pt x="2624" y="358"/>
                    <a:pt x="2615" y="358"/>
                    <a:pt x="2607" y="358"/>
                  </a:cubicBezTo>
                  <a:cubicBezTo>
                    <a:pt x="2488" y="358"/>
                    <a:pt x="2394" y="276"/>
                    <a:pt x="2394" y="131"/>
                  </a:cubicBezTo>
                  <a:cubicBezTo>
                    <a:pt x="2394" y="95"/>
                    <a:pt x="2394" y="48"/>
                    <a:pt x="2429"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7"/>
            <p:cNvSpPr/>
            <p:nvPr/>
          </p:nvSpPr>
          <p:spPr>
            <a:xfrm>
              <a:off x="6902350" y="1492875"/>
              <a:ext cx="133950" cy="92000"/>
            </a:xfrm>
            <a:custGeom>
              <a:avLst/>
              <a:gdLst/>
              <a:ahLst/>
              <a:cxnLst/>
              <a:rect l="l" t="t" r="r" b="b"/>
              <a:pathLst>
                <a:path w="5358" h="3680" extrusionOk="0">
                  <a:moveTo>
                    <a:pt x="5358" y="0"/>
                  </a:moveTo>
                  <a:lnTo>
                    <a:pt x="0" y="3275"/>
                  </a:lnTo>
                  <a:lnTo>
                    <a:pt x="202" y="3679"/>
                  </a:lnTo>
                  <a:lnTo>
                    <a:pt x="5358" y="524"/>
                  </a:lnTo>
                  <a:lnTo>
                    <a:pt x="535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7"/>
            <p:cNvSpPr/>
            <p:nvPr/>
          </p:nvSpPr>
          <p:spPr>
            <a:xfrm>
              <a:off x="6839525" y="1837250"/>
              <a:ext cx="325" cy="925"/>
            </a:xfrm>
            <a:custGeom>
              <a:avLst/>
              <a:gdLst/>
              <a:ahLst/>
              <a:cxnLst/>
              <a:rect l="l" t="t" r="r" b="b"/>
              <a:pathLst>
                <a:path w="13" h="37" extrusionOk="0">
                  <a:moveTo>
                    <a:pt x="13" y="1"/>
                  </a:moveTo>
                  <a:cubicBezTo>
                    <a:pt x="1" y="1"/>
                    <a:pt x="1" y="25"/>
                    <a:pt x="1" y="37"/>
                  </a:cubicBezTo>
                  <a:cubicBezTo>
                    <a:pt x="1" y="25"/>
                    <a:pt x="1" y="13"/>
                    <a:pt x="1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7"/>
            <p:cNvSpPr/>
            <p:nvPr/>
          </p:nvSpPr>
          <p:spPr>
            <a:xfrm>
              <a:off x="6839525" y="1689025"/>
              <a:ext cx="97375" cy="151525"/>
            </a:xfrm>
            <a:custGeom>
              <a:avLst/>
              <a:gdLst/>
              <a:ahLst/>
              <a:cxnLst/>
              <a:rect l="l" t="t" r="r" b="b"/>
              <a:pathLst>
                <a:path w="3895" h="6061" extrusionOk="0">
                  <a:moveTo>
                    <a:pt x="20" y="5898"/>
                  </a:moveTo>
                  <a:cubicBezTo>
                    <a:pt x="13" y="5908"/>
                    <a:pt x="6" y="5919"/>
                    <a:pt x="1" y="5930"/>
                  </a:cubicBezTo>
                  <a:lnTo>
                    <a:pt x="20" y="5898"/>
                  </a:lnTo>
                  <a:close/>
                  <a:moveTo>
                    <a:pt x="3513" y="1"/>
                  </a:moveTo>
                  <a:lnTo>
                    <a:pt x="20" y="5898"/>
                  </a:lnTo>
                  <a:lnTo>
                    <a:pt x="20" y="5898"/>
                  </a:lnTo>
                  <a:cubicBezTo>
                    <a:pt x="42" y="5867"/>
                    <a:pt x="69" y="5844"/>
                    <a:pt x="96" y="5835"/>
                  </a:cubicBezTo>
                  <a:cubicBezTo>
                    <a:pt x="130" y="5818"/>
                    <a:pt x="166" y="5809"/>
                    <a:pt x="201" y="5809"/>
                  </a:cubicBezTo>
                  <a:cubicBezTo>
                    <a:pt x="288" y="5809"/>
                    <a:pt x="368" y="5860"/>
                    <a:pt x="394" y="5954"/>
                  </a:cubicBezTo>
                  <a:lnTo>
                    <a:pt x="441" y="6061"/>
                  </a:lnTo>
                  <a:lnTo>
                    <a:pt x="3894" y="239"/>
                  </a:lnTo>
                  <a:cubicBezTo>
                    <a:pt x="3727" y="191"/>
                    <a:pt x="3597" y="120"/>
                    <a:pt x="351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7"/>
            <p:cNvSpPr/>
            <p:nvPr/>
          </p:nvSpPr>
          <p:spPr>
            <a:xfrm>
              <a:off x="6838950" y="1834425"/>
              <a:ext cx="124725" cy="258250"/>
            </a:xfrm>
            <a:custGeom>
              <a:avLst/>
              <a:gdLst/>
              <a:ahLst/>
              <a:cxnLst/>
              <a:rect l="l" t="t" r="r" b="b"/>
              <a:pathLst>
                <a:path w="4989" h="10330" extrusionOk="0">
                  <a:moveTo>
                    <a:pt x="212" y="0"/>
                  </a:moveTo>
                  <a:cubicBezTo>
                    <a:pt x="182" y="0"/>
                    <a:pt x="150" y="6"/>
                    <a:pt x="119" y="19"/>
                  </a:cubicBezTo>
                  <a:cubicBezTo>
                    <a:pt x="83" y="31"/>
                    <a:pt x="48" y="66"/>
                    <a:pt x="24" y="102"/>
                  </a:cubicBezTo>
                  <a:cubicBezTo>
                    <a:pt x="24" y="126"/>
                    <a:pt x="0" y="138"/>
                    <a:pt x="0" y="150"/>
                  </a:cubicBezTo>
                  <a:lnTo>
                    <a:pt x="0" y="162"/>
                  </a:lnTo>
                  <a:lnTo>
                    <a:pt x="0" y="197"/>
                  </a:lnTo>
                  <a:lnTo>
                    <a:pt x="0" y="209"/>
                  </a:lnTo>
                  <a:lnTo>
                    <a:pt x="0" y="245"/>
                  </a:lnTo>
                  <a:lnTo>
                    <a:pt x="0" y="257"/>
                  </a:lnTo>
                  <a:cubicBezTo>
                    <a:pt x="0" y="269"/>
                    <a:pt x="24" y="281"/>
                    <a:pt x="24" y="304"/>
                  </a:cubicBezTo>
                  <a:lnTo>
                    <a:pt x="4560" y="10329"/>
                  </a:lnTo>
                  <a:cubicBezTo>
                    <a:pt x="4624" y="10255"/>
                    <a:pt x="4736" y="10209"/>
                    <a:pt x="4845" y="10209"/>
                  </a:cubicBezTo>
                  <a:cubicBezTo>
                    <a:pt x="4857" y="10209"/>
                    <a:pt x="4869" y="10209"/>
                    <a:pt x="4882" y="10210"/>
                  </a:cubicBezTo>
                  <a:cubicBezTo>
                    <a:pt x="4917" y="10210"/>
                    <a:pt x="4965" y="10222"/>
                    <a:pt x="4989" y="10246"/>
                  </a:cubicBezTo>
                  <a:lnTo>
                    <a:pt x="464" y="221"/>
                  </a:lnTo>
                  <a:lnTo>
                    <a:pt x="417" y="126"/>
                  </a:lnTo>
                  <a:cubicBezTo>
                    <a:pt x="373" y="47"/>
                    <a:pt x="297" y="0"/>
                    <a:pt x="21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7"/>
            <p:cNvSpPr/>
            <p:nvPr/>
          </p:nvSpPr>
          <p:spPr>
            <a:xfrm>
              <a:off x="6945800" y="1529475"/>
              <a:ext cx="90500" cy="135175"/>
            </a:xfrm>
            <a:custGeom>
              <a:avLst/>
              <a:gdLst/>
              <a:ahLst/>
              <a:cxnLst/>
              <a:rect l="l" t="t" r="r" b="b"/>
              <a:pathLst>
                <a:path w="3620" h="5407" extrusionOk="0">
                  <a:moveTo>
                    <a:pt x="3620" y="1"/>
                  </a:moveTo>
                  <a:lnTo>
                    <a:pt x="0" y="5073"/>
                  </a:lnTo>
                  <a:lnTo>
                    <a:pt x="108" y="5263"/>
                  </a:lnTo>
                  <a:cubicBezTo>
                    <a:pt x="179" y="5299"/>
                    <a:pt x="250" y="5335"/>
                    <a:pt x="310" y="5406"/>
                  </a:cubicBezTo>
                  <a:lnTo>
                    <a:pt x="3620" y="775"/>
                  </a:lnTo>
                  <a:lnTo>
                    <a:pt x="362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7"/>
            <p:cNvSpPr/>
            <p:nvPr/>
          </p:nvSpPr>
          <p:spPr>
            <a:xfrm>
              <a:off x="6951750" y="1681000"/>
              <a:ext cx="84550" cy="169075"/>
            </a:xfrm>
            <a:custGeom>
              <a:avLst/>
              <a:gdLst/>
              <a:ahLst/>
              <a:cxnLst/>
              <a:rect l="l" t="t" r="r" b="b"/>
              <a:pathLst>
                <a:path w="3382" h="6763" extrusionOk="0">
                  <a:moveTo>
                    <a:pt x="286" y="0"/>
                  </a:moveTo>
                  <a:cubicBezTo>
                    <a:pt x="239" y="179"/>
                    <a:pt x="155" y="334"/>
                    <a:pt x="0" y="429"/>
                  </a:cubicBezTo>
                  <a:lnTo>
                    <a:pt x="3382" y="6763"/>
                  </a:lnTo>
                  <a:lnTo>
                    <a:pt x="3382" y="5810"/>
                  </a:lnTo>
                  <a:lnTo>
                    <a:pt x="28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7"/>
            <p:cNvSpPr/>
            <p:nvPr/>
          </p:nvSpPr>
          <p:spPr>
            <a:xfrm>
              <a:off x="6891325" y="1570800"/>
              <a:ext cx="56875" cy="90275"/>
            </a:xfrm>
            <a:custGeom>
              <a:avLst/>
              <a:gdLst/>
              <a:ahLst/>
              <a:cxnLst/>
              <a:rect l="l" t="t" r="r" b="b"/>
              <a:pathLst>
                <a:path w="2275" h="3611" extrusionOk="0">
                  <a:moveTo>
                    <a:pt x="219" y="1"/>
                  </a:moveTo>
                  <a:cubicBezTo>
                    <a:pt x="185" y="1"/>
                    <a:pt x="151" y="9"/>
                    <a:pt x="120" y="27"/>
                  </a:cubicBezTo>
                  <a:cubicBezTo>
                    <a:pt x="84" y="62"/>
                    <a:pt x="48" y="86"/>
                    <a:pt x="36" y="122"/>
                  </a:cubicBezTo>
                  <a:cubicBezTo>
                    <a:pt x="24" y="146"/>
                    <a:pt x="1" y="193"/>
                    <a:pt x="1" y="241"/>
                  </a:cubicBezTo>
                  <a:cubicBezTo>
                    <a:pt x="72" y="205"/>
                    <a:pt x="143" y="193"/>
                    <a:pt x="215" y="193"/>
                  </a:cubicBezTo>
                  <a:cubicBezTo>
                    <a:pt x="405" y="205"/>
                    <a:pt x="572" y="384"/>
                    <a:pt x="548" y="574"/>
                  </a:cubicBezTo>
                  <a:cubicBezTo>
                    <a:pt x="524" y="717"/>
                    <a:pt x="441" y="836"/>
                    <a:pt x="322" y="872"/>
                  </a:cubicBezTo>
                  <a:lnTo>
                    <a:pt x="1763" y="3587"/>
                  </a:lnTo>
                  <a:cubicBezTo>
                    <a:pt x="1834" y="3560"/>
                    <a:pt x="1906" y="3546"/>
                    <a:pt x="1982" y="3546"/>
                  </a:cubicBezTo>
                  <a:cubicBezTo>
                    <a:pt x="2007" y="3546"/>
                    <a:pt x="2034" y="3548"/>
                    <a:pt x="2060" y="3551"/>
                  </a:cubicBezTo>
                  <a:cubicBezTo>
                    <a:pt x="2132" y="3575"/>
                    <a:pt x="2215" y="3587"/>
                    <a:pt x="2275" y="3610"/>
                  </a:cubicBezTo>
                  <a:lnTo>
                    <a:pt x="2167" y="3420"/>
                  </a:lnTo>
                  <a:lnTo>
                    <a:pt x="643" y="551"/>
                  </a:lnTo>
                  <a:lnTo>
                    <a:pt x="441" y="146"/>
                  </a:lnTo>
                  <a:lnTo>
                    <a:pt x="417" y="122"/>
                  </a:lnTo>
                  <a:cubicBezTo>
                    <a:pt x="375" y="47"/>
                    <a:pt x="298" y="1"/>
                    <a:pt x="21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7"/>
            <p:cNvSpPr/>
            <p:nvPr/>
          </p:nvSpPr>
          <p:spPr>
            <a:xfrm>
              <a:off x="6967825" y="2063475"/>
              <a:ext cx="68475" cy="40500"/>
            </a:xfrm>
            <a:custGeom>
              <a:avLst/>
              <a:gdLst/>
              <a:ahLst/>
              <a:cxnLst/>
              <a:rect l="l" t="t" r="r" b="b"/>
              <a:pathLst>
                <a:path w="2739" h="1620" extrusionOk="0">
                  <a:moveTo>
                    <a:pt x="2739" y="1"/>
                  </a:moveTo>
                  <a:lnTo>
                    <a:pt x="0" y="1167"/>
                  </a:lnTo>
                  <a:cubicBezTo>
                    <a:pt x="72" y="1263"/>
                    <a:pt x="131" y="1370"/>
                    <a:pt x="119" y="1501"/>
                  </a:cubicBezTo>
                  <a:cubicBezTo>
                    <a:pt x="119" y="1548"/>
                    <a:pt x="108" y="1572"/>
                    <a:pt x="84" y="1620"/>
                  </a:cubicBezTo>
                  <a:lnTo>
                    <a:pt x="2739" y="489"/>
                  </a:lnTo>
                  <a:lnTo>
                    <a:pt x="273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7"/>
            <p:cNvSpPr/>
            <p:nvPr/>
          </p:nvSpPr>
          <p:spPr>
            <a:xfrm>
              <a:off x="6558850" y="2100100"/>
              <a:ext cx="396200" cy="178025"/>
            </a:xfrm>
            <a:custGeom>
              <a:avLst/>
              <a:gdLst/>
              <a:ahLst/>
              <a:cxnLst/>
              <a:rect l="l" t="t" r="r" b="b"/>
              <a:pathLst>
                <a:path w="15848" h="7121" extrusionOk="0">
                  <a:moveTo>
                    <a:pt x="15657" y="0"/>
                  </a:moveTo>
                  <a:lnTo>
                    <a:pt x="0" y="6703"/>
                  </a:lnTo>
                  <a:cubicBezTo>
                    <a:pt x="95" y="6822"/>
                    <a:pt x="155" y="6965"/>
                    <a:pt x="167" y="7120"/>
                  </a:cubicBezTo>
                  <a:lnTo>
                    <a:pt x="15824" y="417"/>
                  </a:lnTo>
                  <a:cubicBezTo>
                    <a:pt x="15836" y="393"/>
                    <a:pt x="15836" y="357"/>
                    <a:pt x="15847" y="345"/>
                  </a:cubicBezTo>
                  <a:cubicBezTo>
                    <a:pt x="15728" y="274"/>
                    <a:pt x="15657" y="155"/>
                    <a:pt x="1565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7"/>
            <p:cNvSpPr/>
            <p:nvPr/>
          </p:nvSpPr>
          <p:spPr>
            <a:xfrm>
              <a:off x="6954425" y="2108725"/>
              <a:ext cx="81875" cy="207200"/>
            </a:xfrm>
            <a:custGeom>
              <a:avLst/>
              <a:gdLst/>
              <a:ahLst/>
              <a:cxnLst/>
              <a:rect l="l" t="t" r="r" b="b"/>
              <a:pathLst>
                <a:path w="3275" h="8288" extrusionOk="0">
                  <a:moveTo>
                    <a:pt x="24" y="0"/>
                  </a:moveTo>
                  <a:cubicBezTo>
                    <a:pt x="13" y="36"/>
                    <a:pt x="1" y="48"/>
                    <a:pt x="1" y="60"/>
                  </a:cubicBezTo>
                  <a:cubicBezTo>
                    <a:pt x="1" y="108"/>
                    <a:pt x="1" y="155"/>
                    <a:pt x="13" y="191"/>
                  </a:cubicBezTo>
                  <a:lnTo>
                    <a:pt x="3275" y="8287"/>
                  </a:lnTo>
                  <a:lnTo>
                    <a:pt x="3275" y="7097"/>
                  </a:lnTo>
                  <a:lnTo>
                    <a:pt x="429" y="36"/>
                  </a:lnTo>
                  <a:cubicBezTo>
                    <a:pt x="417" y="36"/>
                    <a:pt x="417" y="12"/>
                    <a:pt x="417" y="12"/>
                  </a:cubicBezTo>
                  <a:cubicBezTo>
                    <a:pt x="358" y="48"/>
                    <a:pt x="286" y="60"/>
                    <a:pt x="203" y="60"/>
                  </a:cubicBezTo>
                  <a:cubicBezTo>
                    <a:pt x="132" y="48"/>
                    <a:pt x="72" y="36"/>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7"/>
            <p:cNvSpPr/>
            <p:nvPr/>
          </p:nvSpPr>
          <p:spPr>
            <a:xfrm>
              <a:off x="6559150" y="2280175"/>
              <a:ext cx="477150" cy="150350"/>
            </a:xfrm>
            <a:custGeom>
              <a:avLst/>
              <a:gdLst/>
              <a:ahLst/>
              <a:cxnLst/>
              <a:rect l="l" t="t" r="r" b="b"/>
              <a:pathLst>
                <a:path w="19086" h="6014" extrusionOk="0">
                  <a:moveTo>
                    <a:pt x="167" y="0"/>
                  </a:moveTo>
                  <a:cubicBezTo>
                    <a:pt x="155" y="167"/>
                    <a:pt x="95" y="298"/>
                    <a:pt x="0" y="405"/>
                  </a:cubicBezTo>
                  <a:lnTo>
                    <a:pt x="19086" y="6013"/>
                  </a:lnTo>
                  <a:lnTo>
                    <a:pt x="19086" y="5561"/>
                  </a:lnTo>
                  <a:lnTo>
                    <a:pt x="16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7"/>
            <p:cNvSpPr/>
            <p:nvPr/>
          </p:nvSpPr>
          <p:spPr>
            <a:xfrm>
              <a:off x="6941625" y="2825775"/>
              <a:ext cx="95275" cy="19700"/>
            </a:xfrm>
            <a:custGeom>
              <a:avLst/>
              <a:gdLst/>
              <a:ahLst/>
              <a:cxnLst/>
              <a:rect l="l" t="t" r="r" b="b"/>
              <a:pathLst>
                <a:path w="3811" h="788" extrusionOk="0">
                  <a:moveTo>
                    <a:pt x="3811" y="0"/>
                  </a:moveTo>
                  <a:lnTo>
                    <a:pt x="227" y="334"/>
                  </a:lnTo>
                  <a:lnTo>
                    <a:pt x="155" y="334"/>
                  </a:lnTo>
                  <a:cubicBezTo>
                    <a:pt x="132" y="334"/>
                    <a:pt x="132" y="358"/>
                    <a:pt x="120" y="358"/>
                  </a:cubicBezTo>
                  <a:cubicBezTo>
                    <a:pt x="120" y="370"/>
                    <a:pt x="108" y="370"/>
                    <a:pt x="108" y="370"/>
                  </a:cubicBezTo>
                  <a:cubicBezTo>
                    <a:pt x="108" y="381"/>
                    <a:pt x="96" y="381"/>
                    <a:pt x="96" y="381"/>
                  </a:cubicBezTo>
                  <a:lnTo>
                    <a:pt x="84" y="405"/>
                  </a:lnTo>
                  <a:lnTo>
                    <a:pt x="60" y="417"/>
                  </a:lnTo>
                  <a:cubicBezTo>
                    <a:pt x="48" y="417"/>
                    <a:pt x="48" y="429"/>
                    <a:pt x="36" y="441"/>
                  </a:cubicBezTo>
                  <a:cubicBezTo>
                    <a:pt x="1" y="489"/>
                    <a:pt x="1" y="536"/>
                    <a:pt x="1" y="584"/>
                  </a:cubicBezTo>
                  <a:cubicBezTo>
                    <a:pt x="1" y="707"/>
                    <a:pt x="105" y="787"/>
                    <a:pt x="216" y="787"/>
                  </a:cubicBezTo>
                  <a:cubicBezTo>
                    <a:pt x="224" y="787"/>
                    <a:pt x="231" y="787"/>
                    <a:pt x="239" y="786"/>
                  </a:cubicBezTo>
                  <a:lnTo>
                    <a:pt x="358" y="774"/>
                  </a:lnTo>
                  <a:lnTo>
                    <a:pt x="501" y="762"/>
                  </a:lnTo>
                  <a:lnTo>
                    <a:pt x="3811" y="441"/>
                  </a:lnTo>
                  <a:lnTo>
                    <a:pt x="381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7"/>
            <p:cNvSpPr/>
            <p:nvPr/>
          </p:nvSpPr>
          <p:spPr>
            <a:xfrm>
              <a:off x="6649325" y="2926075"/>
              <a:ext cx="386100" cy="71175"/>
            </a:xfrm>
            <a:custGeom>
              <a:avLst/>
              <a:gdLst/>
              <a:ahLst/>
              <a:cxnLst/>
              <a:rect l="l" t="t" r="r" b="b"/>
              <a:pathLst>
                <a:path w="15444" h="2847" extrusionOk="0">
                  <a:moveTo>
                    <a:pt x="1" y="1"/>
                  </a:moveTo>
                  <a:lnTo>
                    <a:pt x="1" y="25"/>
                  </a:lnTo>
                  <a:cubicBezTo>
                    <a:pt x="18" y="20"/>
                    <a:pt x="36" y="17"/>
                    <a:pt x="52" y="17"/>
                  </a:cubicBezTo>
                  <a:cubicBezTo>
                    <a:pt x="117" y="17"/>
                    <a:pt x="175" y="52"/>
                    <a:pt x="203" y="108"/>
                  </a:cubicBezTo>
                  <a:lnTo>
                    <a:pt x="489" y="525"/>
                  </a:lnTo>
                  <a:lnTo>
                    <a:pt x="9097" y="1846"/>
                  </a:lnTo>
                  <a:lnTo>
                    <a:pt x="9550" y="1918"/>
                  </a:lnTo>
                  <a:lnTo>
                    <a:pt x="13169" y="2489"/>
                  </a:lnTo>
                  <a:lnTo>
                    <a:pt x="13645" y="2561"/>
                  </a:lnTo>
                  <a:lnTo>
                    <a:pt x="15443" y="2846"/>
                  </a:lnTo>
                  <a:lnTo>
                    <a:pt x="15443" y="2406"/>
                  </a:lnTo>
                  <a:lnTo>
                    <a:pt x="13526" y="2108"/>
                  </a:lnTo>
                  <a:lnTo>
                    <a:pt x="13050" y="2025"/>
                  </a:lnTo>
                  <a:lnTo>
                    <a:pt x="9752" y="1525"/>
                  </a:lnTo>
                  <a:lnTo>
                    <a:pt x="9288" y="1453"/>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7"/>
            <p:cNvSpPr/>
            <p:nvPr/>
          </p:nvSpPr>
          <p:spPr>
            <a:xfrm>
              <a:off x="6909175" y="3226725"/>
              <a:ext cx="125350" cy="88725"/>
            </a:xfrm>
            <a:custGeom>
              <a:avLst/>
              <a:gdLst/>
              <a:ahLst/>
              <a:cxnLst/>
              <a:rect l="l" t="t" r="r" b="b"/>
              <a:pathLst>
                <a:path w="5014" h="3549" extrusionOk="0">
                  <a:moveTo>
                    <a:pt x="4740" y="0"/>
                  </a:moveTo>
                  <a:lnTo>
                    <a:pt x="1" y="3179"/>
                  </a:lnTo>
                  <a:lnTo>
                    <a:pt x="263" y="3548"/>
                  </a:lnTo>
                  <a:lnTo>
                    <a:pt x="5013" y="357"/>
                  </a:lnTo>
                  <a:cubicBezTo>
                    <a:pt x="4871" y="274"/>
                    <a:pt x="4787" y="155"/>
                    <a:pt x="474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7"/>
            <p:cNvSpPr/>
            <p:nvPr/>
          </p:nvSpPr>
          <p:spPr>
            <a:xfrm>
              <a:off x="6638625" y="3316900"/>
              <a:ext cx="267900" cy="180400"/>
            </a:xfrm>
            <a:custGeom>
              <a:avLst/>
              <a:gdLst/>
              <a:ahLst/>
              <a:cxnLst/>
              <a:rect l="l" t="t" r="r" b="b"/>
              <a:pathLst>
                <a:path w="10716" h="7216" extrusionOk="0">
                  <a:moveTo>
                    <a:pt x="10573" y="1"/>
                  </a:moveTo>
                  <a:cubicBezTo>
                    <a:pt x="10550" y="196"/>
                    <a:pt x="10372" y="347"/>
                    <a:pt x="10157" y="347"/>
                  </a:cubicBezTo>
                  <a:cubicBezTo>
                    <a:pt x="10149" y="347"/>
                    <a:pt x="10141" y="346"/>
                    <a:pt x="10132" y="346"/>
                  </a:cubicBezTo>
                  <a:cubicBezTo>
                    <a:pt x="10025" y="322"/>
                    <a:pt x="9918" y="287"/>
                    <a:pt x="9858" y="203"/>
                  </a:cubicBezTo>
                  <a:lnTo>
                    <a:pt x="83" y="6775"/>
                  </a:lnTo>
                  <a:lnTo>
                    <a:pt x="0" y="6835"/>
                  </a:lnTo>
                  <a:cubicBezTo>
                    <a:pt x="119" y="6930"/>
                    <a:pt x="203" y="7049"/>
                    <a:pt x="250" y="7216"/>
                  </a:cubicBezTo>
                  <a:lnTo>
                    <a:pt x="10716" y="191"/>
                  </a:lnTo>
                  <a:lnTo>
                    <a:pt x="1057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7"/>
            <p:cNvSpPr/>
            <p:nvPr/>
          </p:nvSpPr>
          <p:spPr>
            <a:xfrm>
              <a:off x="6965450" y="3661000"/>
              <a:ext cx="70850" cy="74725"/>
            </a:xfrm>
            <a:custGeom>
              <a:avLst/>
              <a:gdLst/>
              <a:ahLst/>
              <a:cxnLst/>
              <a:rect l="l" t="t" r="r" b="b"/>
              <a:pathLst>
                <a:path w="2834" h="2989" extrusionOk="0">
                  <a:moveTo>
                    <a:pt x="2834" y="0"/>
                  </a:moveTo>
                  <a:lnTo>
                    <a:pt x="0" y="2739"/>
                  </a:lnTo>
                  <a:lnTo>
                    <a:pt x="393" y="2989"/>
                  </a:lnTo>
                  <a:lnTo>
                    <a:pt x="2834" y="631"/>
                  </a:lnTo>
                  <a:lnTo>
                    <a:pt x="283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7"/>
            <p:cNvSpPr/>
            <p:nvPr/>
          </p:nvSpPr>
          <p:spPr>
            <a:xfrm>
              <a:off x="6647850" y="3864600"/>
              <a:ext cx="184850" cy="181875"/>
            </a:xfrm>
            <a:custGeom>
              <a:avLst/>
              <a:gdLst/>
              <a:ahLst/>
              <a:cxnLst/>
              <a:rect l="l" t="t" r="r" b="b"/>
              <a:pathLst>
                <a:path w="7394" h="7275" extrusionOk="0">
                  <a:moveTo>
                    <a:pt x="7156" y="0"/>
                  </a:moveTo>
                  <a:lnTo>
                    <a:pt x="0" y="6953"/>
                  </a:lnTo>
                  <a:cubicBezTo>
                    <a:pt x="119" y="7025"/>
                    <a:pt x="226" y="7144"/>
                    <a:pt x="310" y="7275"/>
                  </a:cubicBezTo>
                  <a:lnTo>
                    <a:pt x="7394" y="405"/>
                  </a:lnTo>
                  <a:lnTo>
                    <a:pt x="7346" y="322"/>
                  </a:lnTo>
                  <a:cubicBezTo>
                    <a:pt x="7311" y="286"/>
                    <a:pt x="7275" y="238"/>
                    <a:pt x="7263" y="179"/>
                  </a:cubicBezTo>
                  <a:lnTo>
                    <a:pt x="715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7"/>
            <p:cNvSpPr/>
            <p:nvPr/>
          </p:nvSpPr>
          <p:spPr>
            <a:xfrm>
              <a:off x="6835375" y="3737800"/>
              <a:ext cx="131575" cy="122050"/>
            </a:xfrm>
            <a:custGeom>
              <a:avLst/>
              <a:gdLst/>
              <a:ahLst/>
              <a:cxnLst/>
              <a:rect l="l" t="t" r="r" b="b"/>
              <a:pathLst>
                <a:path w="5263" h="4882" extrusionOk="0">
                  <a:moveTo>
                    <a:pt x="4882" y="0"/>
                  </a:moveTo>
                  <a:lnTo>
                    <a:pt x="0" y="4727"/>
                  </a:lnTo>
                  <a:cubicBezTo>
                    <a:pt x="60" y="4703"/>
                    <a:pt x="119" y="4703"/>
                    <a:pt x="191" y="4703"/>
                  </a:cubicBezTo>
                  <a:cubicBezTo>
                    <a:pt x="310" y="4715"/>
                    <a:pt x="429" y="4775"/>
                    <a:pt x="488" y="4882"/>
                  </a:cubicBezTo>
                  <a:lnTo>
                    <a:pt x="5263" y="250"/>
                  </a:lnTo>
                  <a:lnTo>
                    <a:pt x="488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7"/>
            <p:cNvSpPr/>
            <p:nvPr/>
          </p:nvSpPr>
          <p:spPr>
            <a:xfrm>
              <a:off x="6647550" y="2926675"/>
              <a:ext cx="388750" cy="587000"/>
            </a:xfrm>
            <a:custGeom>
              <a:avLst/>
              <a:gdLst/>
              <a:ahLst/>
              <a:cxnLst/>
              <a:rect l="l" t="t" r="r" b="b"/>
              <a:pathLst>
                <a:path w="15550" h="23480" extrusionOk="0">
                  <a:moveTo>
                    <a:pt x="96" y="1"/>
                  </a:moveTo>
                  <a:lnTo>
                    <a:pt x="96" y="132"/>
                  </a:lnTo>
                  <a:cubicBezTo>
                    <a:pt x="84" y="251"/>
                    <a:pt x="60" y="358"/>
                    <a:pt x="0" y="441"/>
                  </a:cubicBezTo>
                  <a:lnTo>
                    <a:pt x="5739" y="8954"/>
                  </a:lnTo>
                  <a:lnTo>
                    <a:pt x="6025" y="9383"/>
                  </a:lnTo>
                  <a:lnTo>
                    <a:pt x="6561" y="10181"/>
                  </a:lnTo>
                  <a:lnTo>
                    <a:pt x="6608" y="10181"/>
                  </a:lnTo>
                  <a:cubicBezTo>
                    <a:pt x="6823" y="10192"/>
                    <a:pt x="7001" y="10395"/>
                    <a:pt x="6977" y="10621"/>
                  </a:cubicBezTo>
                  <a:cubicBezTo>
                    <a:pt x="6977" y="10669"/>
                    <a:pt x="6965" y="10692"/>
                    <a:pt x="6942" y="10740"/>
                  </a:cubicBezTo>
                  <a:lnTo>
                    <a:pt x="9918" y="15145"/>
                  </a:lnTo>
                  <a:cubicBezTo>
                    <a:pt x="10121" y="15193"/>
                    <a:pt x="10263" y="15372"/>
                    <a:pt x="10240" y="15574"/>
                  </a:cubicBezTo>
                  <a:lnTo>
                    <a:pt x="10240" y="15610"/>
                  </a:lnTo>
                  <a:lnTo>
                    <a:pt x="10371" y="15800"/>
                  </a:lnTo>
                  <a:lnTo>
                    <a:pt x="15550" y="23480"/>
                  </a:lnTo>
                  <a:lnTo>
                    <a:pt x="15550" y="22682"/>
                  </a:lnTo>
                  <a:lnTo>
                    <a:pt x="10728" y="15550"/>
                  </a:lnTo>
                  <a:lnTo>
                    <a:pt x="10478" y="15181"/>
                  </a:lnTo>
                  <a:lnTo>
                    <a:pt x="6263" y="8907"/>
                  </a:lnTo>
                  <a:lnTo>
                    <a:pt x="5977" y="8478"/>
                  </a:lnTo>
                  <a:lnTo>
                    <a:pt x="596" y="501"/>
                  </a:lnTo>
                  <a:lnTo>
                    <a:pt x="310" y="84"/>
                  </a:lnTo>
                  <a:cubicBezTo>
                    <a:pt x="262" y="25"/>
                    <a:pt x="179" y="1"/>
                    <a:pt x="9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7"/>
            <p:cNvSpPr/>
            <p:nvPr/>
          </p:nvSpPr>
          <p:spPr>
            <a:xfrm>
              <a:off x="6603800" y="3495625"/>
              <a:ext cx="7450" cy="13000"/>
            </a:xfrm>
            <a:custGeom>
              <a:avLst/>
              <a:gdLst/>
              <a:ahLst/>
              <a:cxnLst/>
              <a:rect l="l" t="t" r="r" b="b"/>
              <a:pathLst>
                <a:path w="298" h="520" extrusionOk="0">
                  <a:moveTo>
                    <a:pt x="237" y="0"/>
                  </a:moveTo>
                  <a:cubicBezTo>
                    <a:pt x="172" y="0"/>
                    <a:pt x="97" y="34"/>
                    <a:pt x="60" y="91"/>
                  </a:cubicBezTo>
                  <a:lnTo>
                    <a:pt x="60" y="115"/>
                  </a:lnTo>
                  <a:cubicBezTo>
                    <a:pt x="0" y="222"/>
                    <a:pt x="36" y="353"/>
                    <a:pt x="143" y="412"/>
                  </a:cubicBezTo>
                  <a:lnTo>
                    <a:pt x="298" y="519"/>
                  </a:lnTo>
                  <a:cubicBezTo>
                    <a:pt x="262" y="412"/>
                    <a:pt x="238" y="305"/>
                    <a:pt x="238" y="198"/>
                  </a:cubicBezTo>
                  <a:cubicBezTo>
                    <a:pt x="238" y="138"/>
                    <a:pt x="262" y="67"/>
                    <a:pt x="286" y="7"/>
                  </a:cubicBezTo>
                  <a:cubicBezTo>
                    <a:pt x="271" y="2"/>
                    <a:pt x="254" y="0"/>
                    <a:pt x="23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7"/>
            <p:cNvSpPr/>
            <p:nvPr/>
          </p:nvSpPr>
          <p:spPr>
            <a:xfrm>
              <a:off x="6640400" y="3514550"/>
              <a:ext cx="395900" cy="275350"/>
            </a:xfrm>
            <a:custGeom>
              <a:avLst/>
              <a:gdLst/>
              <a:ahLst/>
              <a:cxnLst/>
              <a:rect l="l" t="t" r="r" b="b"/>
              <a:pathLst>
                <a:path w="15836" h="11014" extrusionOk="0">
                  <a:moveTo>
                    <a:pt x="12" y="0"/>
                  </a:moveTo>
                  <a:lnTo>
                    <a:pt x="1" y="12"/>
                  </a:lnTo>
                  <a:lnTo>
                    <a:pt x="477" y="846"/>
                  </a:lnTo>
                  <a:lnTo>
                    <a:pt x="12681" y="8930"/>
                  </a:lnTo>
                  <a:lnTo>
                    <a:pt x="13062" y="9180"/>
                  </a:lnTo>
                  <a:lnTo>
                    <a:pt x="15836" y="11014"/>
                  </a:lnTo>
                  <a:lnTo>
                    <a:pt x="15836" y="10478"/>
                  </a:lnTo>
                  <a:lnTo>
                    <a:pt x="13395" y="8847"/>
                  </a:lnTo>
                  <a:lnTo>
                    <a:pt x="13002" y="8597"/>
                  </a:ln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7"/>
            <p:cNvSpPr/>
            <p:nvPr/>
          </p:nvSpPr>
          <p:spPr>
            <a:xfrm>
              <a:off x="6841925" y="4224750"/>
              <a:ext cx="194375" cy="153025"/>
            </a:xfrm>
            <a:custGeom>
              <a:avLst/>
              <a:gdLst/>
              <a:ahLst/>
              <a:cxnLst/>
              <a:rect l="l" t="t" r="r" b="b"/>
              <a:pathLst>
                <a:path w="7775" h="6121" extrusionOk="0">
                  <a:moveTo>
                    <a:pt x="560" y="1"/>
                  </a:moveTo>
                  <a:lnTo>
                    <a:pt x="0" y="120"/>
                  </a:lnTo>
                  <a:lnTo>
                    <a:pt x="7775" y="6121"/>
                  </a:lnTo>
                  <a:lnTo>
                    <a:pt x="7775" y="5549"/>
                  </a:lnTo>
                  <a:lnTo>
                    <a:pt x="56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7"/>
            <p:cNvSpPr/>
            <p:nvPr/>
          </p:nvSpPr>
          <p:spPr>
            <a:xfrm>
              <a:off x="6649325" y="4070575"/>
              <a:ext cx="195300" cy="148550"/>
            </a:xfrm>
            <a:custGeom>
              <a:avLst/>
              <a:gdLst/>
              <a:ahLst/>
              <a:cxnLst/>
              <a:rect l="l" t="t" r="r" b="b"/>
              <a:pathLst>
                <a:path w="7812" h="5942" extrusionOk="0">
                  <a:moveTo>
                    <a:pt x="263" y="0"/>
                  </a:moveTo>
                  <a:cubicBezTo>
                    <a:pt x="203" y="119"/>
                    <a:pt x="120" y="227"/>
                    <a:pt x="1" y="334"/>
                  </a:cubicBezTo>
                  <a:lnTo>
                    <a:pt x="48" y="405"/>
                  </a:lnTo>
                  <a:lnTo>
                    <a:pt x="7252" y="5942"/>
                  </a:lnTo>
                  <a:lnTo>
                    <a:pt x="7811" y="5811"/>
                  </a:lnTo>
                  <a:lnTo>
                    <a:pt x="26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7"/>
            <p:cNvSpPr/>
            <p:nvPr/>
          </p:nvSpPr>
          <p:spPr>
            <a:xfrm>
              <a:off x="6831200" y="3872325"/>
              <a:ext cx="180400" cy="298875"/>
            </a:xfrm>
            <a:custGeom>
              <a:avLst/>
              <a:gdLst/>
              <a:ahLst/>
              <a:cxnLst/>
              <a:rect l="l" t="t" r="r" b="b"/>
              <a:pathLst>
                <a:path w="7216" h="11955" extrusionOk="0">
                  <a:moveTo>
                    <a:pt x="0" y="1"/>
                  </a:moveTo>
                  <a:lnTo>
                    <a:pt x="48" y="72"/>
                  </a:lnTo>
                  <a:lnTo>
                    <a:pt x="6823" y="11955"/>
                  </a:lnTo>
                  <a:cubicBezTo>
                    <a:pt x="6918" y="11847"/>
                    <a:pt x="7073" y="11776"/>
                    <a:pt x="7216" y="11764"/>
                  </a:cubicBezTo>
                  <a:lnTo>
                    <a:pt x="4525" y="7025"/>
                  </a:lnTo>
                  <a:cubicBezTo>
                    <a:pt x="4465" y="7061"/>
                    <a:pt x="4394" y="7061"/>
                    <a:pt x="4334" y="7061"/>
                  </a:cubicBezTo>
                  <a:cubicBezTo>
                    <a:pt x="4108" y="7037"/>
                    <a:pt x="3941" y="6847"/>
                    <a:pt x="3965" y="6609"/>
                  </a:cubicBezTo>
                  <a:cubicBezTo>
                    <a:pt x="3977" y="6490"/>
                    <a:pt x="4037" y="6383"/>
                    <a:pt x="4120" y="6323"/>
                  </a:cubicBezTo>
                  <a:lnTo>
                    <a:pt x="548" y="60"/>
                  </a:lnTo>
                  <a:cubicBezTo>
                    <a:pt x="483" y="107"/>
                    <a:pt x="410" y="139"/>
                    <a:pt x="335" y="139"/>
                  </a:cubicBezTo>
                  <a:cubicBezTo>
                    <a:pt x="315" y="139"/>
                    <a:pt x="295" y="137"/>
                    <a:pt x="274" y="132"/>
                  </a:cubicBezTo>
                  <a:cubicBezTo>
                    <a:pt x="167" y="120"/>
                    <a:pt x="60" y="72"/>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7"/>
            <p:cNvSpPr/>
            <p:nvPr/>
          </p:nvSpPr>
          <p:spPr>
            <a:xfrm>
              <a:off x="6632950" y="3514850"/>
              <a:ext cx="202450" cy="354225"/>
            </a:xfrm>
            <a:custGeom>
              <a:avLst/>
              <a:gdLst/>
              <a:ahLst/>
              <a:cxnLst/>
              <a:rect l="l" t="t" r="r" b="b"/>
              <a:pathLst>
                <a:path w="8098" h="14169" extrusionOk="0">
                  <a:moveTo>
                    <a:pt x="310" y="0"/>
                  </a:moveTo>
                  <a:cubicBezTo>
                    <a:pt x="227" y="84"/>
                    <a:pt x="120" y="143"/>
                    <a:pt x="1" y="179"/>
                  </a:cubicBezTo>
                  <a:lnTo>
                    <a:pt x="1" y="358"/>
                  </a:lnTo>
                  <a:lnTo>
                    <a:pt x="7764" y="13990"/>
                  </a:lnTo>
                  <a:lnTo>
                    <a:pt x="7871" y="14169"/>
                  </a:lnTo>
                  <a:cubicBezTo>
                    <a:pt x="7859" y="14121"/>
                    <a:pt x="7859" y="14062"/>
                    <a:pt x="7859" y="14002"/>
                  </a:cubicBezTo>
                  <a:cubicBezTo>
                    <a:pt x="7859" y="13835"/>
                    <a:pt x="7954" y="13716"/>
                    <a:pt x="8097" y="13657"/>
                  </a:cubicBezTo>
                  <a:lnTo>
                    <a:pt x="787" y="834"/>
                  </a:lnTo>
                  <a:lnTo>
                    <a:pt x="31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7"/>
            <p:cNvSpPr/>
            <p:nvPr/>
          </p:nvSpPr>
          <p:spPr>
            <a:xfrm>
              <a:off x="6621650" y="3519025"/>
              <a:ext cx="17000" cy="515550"/>
            </a:xfrm>
            <a:custGeom>
              <a:avLst/>
              <a:gdLst/>
              <a:ahLst/>
              <a:cxnLst/>
              <a:rect l="l" t="t" r="r" b="b"/>
              <a:pathLst>
                <a:path w="680" h="20622" extrusionOk="0">
                  <a:moveTo>
                    <a:pt x="0" y="0"/>
                  </a:moveTo>
                  <a:lnTo>
                    <a:pt x="227" y="20622"/>
                  </a:lnTo>
                  <a:cubicBezTo>
                    <a:pt x="311" y="20605"/>
                    <a:pt x="389" y="20588"/>
                    <a:pt x="470" y="20588"/>
                  </a:cubicBezTo>
                  <a:cubicBezTo>
                    <a:pt x="503" y="20588"/>
                    <a:pt x="537" y="20591"/>
                    <a:pt x="572" y="20598"/>
                  </a:cubicBezTo>
                  <a:cubicBezTo>
                    <a:pt x="596" y="20598"/>
                    <a:pt x="643" y="20610"/>
                    <a:pt x="679" y="20610"/>
                  </a:cubicBezTo>
                  <a:lnTo>
                    <a:pt x="453" y="202"/>
                  </a:lnTo>
                  <a:lnTo>
                    <a:pt x="453" y="24"/>
                  </a:lnTo>
                  <a:cubicBezTo>
                    <a:pt x="387" y="32"/>
                    <a:pt x="333" y="46"/>
                    <a:pt x="278" y="46"/>
                  </a:cubicBezTo>
                  <a:cubicBezTo>
                    <a:pt x="253" y="46"/>
                    <a:pt x="229" y="43"/>
                    <a:pt x="203" y="36"/>
                  </a:cubicBezTo>
                  <a:cubicBezTo>
                    <a:pt x="143" y="36"/>
                    <a:pt x="60"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7"/>
            <p:cNvSpPr/>
            <p:nvPr/>
          </p:nvSpPr>
          <p:spPr>
            <a:xfrm>
              <a:off x="5767375" y="3510375"/>
              <a:ext cx="852500" cy="922475"/>
            </a:xfrm>
            <a:custGeom>
              <a:avLst/>
              <a:gdLst/>
              <a:ahLst/>
              <a:cxnLst/>
              <a:rect l="l" t="t" r="r" b="b"/>
              <a:pathLst>
                <a:path w="34100" h="36899" extrusionOk="0">
                  <a:moveTo>
                    <a:pt x="33779" y="1"/>
                  </a:moveTo>
                  <a:lnTo>
                    <a:pt x="1" y="36577"/>
                  </a:lnTo>
                  <a:cubicBezTo>
                    <a:pt x="143" y="36672"/>
                    <a:pt x="239" y="36779"/>
                    <a:pt x="334" y="36898"/>
                  </a:cubicBezTo>
                  <a:lnTo>
                    <a:pt x="34100" y="310"/>
                  </a:lnTo>
                  <a:cubicBezTo>
                    <a:pt x="33969" y="239"/>
                    <a:pt x="33862" y="132"/>
                    <a:pt x="3377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7"/>
            <p:cNvSpPr/>
            <p:nvPr/>
          </p:nvSpPr>
          <p:spPr>
            <a:xfrm>
              <a:off x="6299575" y="4069975"/>
              <a:ext cx="318525" cy="244400"/>
            </a:xfrm>
            <a:custGeom>
              <a:avLst/>
              <a:gdLst/>
              <a:ahLst/>
              <a:cxnLst/>
              <a:rect l="l" t="t" r="r" b="b"/>
              <a:pathLst>
                <a:path w="12741" h="9776" extrusionOk="0">
                  <a:moveTo>
                    <a:pt x="12455" y="1"/>
                  </a:moveTo>
                  <a:lnTo>
                    <a:pt x="1" y="9418"/>
                  </a:lnTo>
                  <a:cubicBezTo>
                    <a:pt x="108" y="9525"/>
                    <a:pt x="191" y="9645"/>
                    <a:pt x="263" y="9776"/>
                  </a:cubicBezTo>
                  <a:lnTo>
                    <a:pt x="12741" y="358"/>
                  </a:lnTo>
                  <a:cubicBezTo>
                    <a:pt x="12622" y="251"/>
                    <a:pt x="12514" y="131"/>
                    <a:pt x="1245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7"/>
            <p:cNvSpPr/>
            <p:nvPr/>
          </p:nvSpPr>
          <p:spPr>
            <a:xfrm>
              <a:off x="6312675" y="4246175"/>
              <a:ext cx="406325" cy="101975"/>
            </a:xfrm>
            <a:custGeom>
              <a:avLst/>
              <a:gdLst/>
              <a:ahLst/>
              <a:cxnLst/>
              <a:rect l="l" t="t" r="r" b="b"/>
              <a:pathLst>
                <a:path w="16253" h="4079" extrusionOk="0">
                  <a:moveTo>
                    <a:pt x="15931" y="1"/>
                  </a:moveTo>
                  <a:lnTo>
                    <a:pt x="13" y="3620"/>
                  </a:lnTo>
                  <a:cubicBezTo>
                    <a:pt x="25" y="3716"/>
                    <a:pt x="25" y="3799"/>
                    <a:pt x="13" y="3918"/>
                  </a:cubicBezTo>
                  <a:cubicBezTo>
                    <a:pt x="13" y="3966"/>
                    <a:pt x="13" y="4025"/>
                    <a:pt x="1" y="4073"/>
                  </a:cubicBezTo>
                  <a:cubicBezTo>
                    <a:pt x="17" y="4073"/>
                    <a:pt x="38" y="4078"/>
                    <a:pt x="61" y="4078"/>
                  </a:cubicBezTo>
                  <a:cubicBezTo>
                    <a:pt x="72" y="4078"/>
                    <a:pt x="84" y="4077"/>
                    <a:pt x="96" y="4073"/>
                  </a:cubicBezTo>
                  <a:lnTo>
                    <a:pt x="16253" y="394"/>
                  </a:lnTo>
                  <a:cubicBezTo>
                    <a:pt x="16074" y="346"/>
                    <a:pt x="15931" y="203"/>
                    <a:pt x="1593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7"/>
            <p:cNvSpPr/>
            <p:nvPr/>
          </p:nvSpPr>
          <p:spPr>
            <a:xfrm>
              <a:off x="6728200" y="4251550"/>
              <a:ext cx="2725" cy="2100"/>
            </a:xfrm>
            <a:custGeom>
              <a:avLst/>
              <a:gdLst/>
              <a:ahLst/>
              <a:cxnLst/>
              <a:rect l="l" t="t" r="r" b="b"/>
              <a:pathLst>
                <a:path w="109" h="84" extrusionOk="0">
                  <a:moveTo>
                    <a:pt x="72" y="0"/>
                  </a:moveTo>
                  <a:cubicBezTo>
                    <a:pt x="60" y="24"/>
                    <a:pt x="25" y="60"/>
                    <a:pt x="1" y="84"/>
                  </a:cubicBezTo>
                  <a:lnTo>
                    <a:pt x="108" y="60"/>
                  </a:lnTo>
                  <a:lnTo>
                    <a:pt x="7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7"/>
            <p:cNvSpPr/>
            <p:nvPr/>
          </p:nvSpPr>
          <p:spPr>
            <a:xfrm>
              <a:off x="6736250" y="4181300"/>
              <a:ext cx="261950" cy="69375"/>
            </a:xfrm>
            <a:custGeom>
              <a:avLst/>
              <a:gdLst/>
              <a:ahLst/>
              <a:cxnLst/>
              <a:rect l="l" t="t" r="r" b="b"/>
              <a:pathLst>
                <a:path w="10478" h="2775" extrusionOk="0">
                  <a:moveTo>
                    <a:pt x="10442" y="0"/>
                  </a:moveTo>
                  <a:lnTo>
                    <a:pt x="4334" y="1382"/>
                  </a:lnTo>
                  <a:lnTo>
                    <a:pt x="3775" y="1513"/>
                  </a:lnTo>
                  <a:lnTo>
                    <a:pt x="0" y="2382"/>
                  </a:lnTo>
                  <a:lnTo>
                    <a:pt x="227" y="2775"/>
                  </a:lnTo>
                  <a:lnTo>
                    <a:pt x="4215" y="1870"/>
                  </a:lnTo>
                  <a:lnTo>
                    <a:pt x="4787" y="1739"/>
                  </a:lnTo>
                  <a:lnTo>
                    <a:pt x="10478" y="441"/>
                  </a:lnTo>
                  <a:cubicBezTo>
                    <a:pt x="10442" y="322"/>
                    <a:pt x="10406" y="203"/>
                    <a:pt x="10418" y="72"/>
                  </a:cubicBezTo>
                  <a:cubicBezTo>
                    <a:pt x="10418" y="36"/>
                    <a:pt x="10442" y="24"/>
                    <a:pt x="1044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7"/>
            <p:cNvSpPr/>
            <p:nvPr/>
          </p:nvSpPr>
          <p:spPr>
            <a:xfrm>
              <a:off x="6640400" y="4078600"/>
              <a:ext cx="213150" cy="382525"/>
            </a:xfrm>
            <a:custGeom>
              <a:avLst/>
              <a:gdLst/>
              <a:ahLst/>
              <a:cxnLst/>
              <a:rect l="l" t="t" r="r" b="b"/>
              <a:pathLst>
                <a:path w="8526" h="15301" extrusionOk="0">
                  <a:moveTo>
                    <a:pt x="405" y="1"/>
                  </a:moveTo>
                  <a:cubicBezTo>
                    <a:pt x="286" y="84"/>
                    <a:pt x="143" y="156"/>
                    <a:pt x="1" y="191"/>
                  </a:cubicBezTo>
                  <a:lnTo>
                    <a:pt x="3275" y="6275"/>
                  </a:lnTo>
                  <a:lnTo>
                    <a:pt x="3322" y="6275"/>
                  </a:lnTo>
                  <a:cubicBezTo>
                    <a:pt x="3537" y="6311"/>
                    <a:pt x="3703" y="6502"/>
                    <a:pt x="3691" y="6728"/>
                  </a:cubicBezTo>
                  <a:cubicBezTo>
                    <a:pt x="3680" y="6799"/>
                    <a:pt x="3644" y="6859"/>
                    <a:pt x="3620" y="6918"/>
                  </a:cubicBezTo>
                  <a:lnTo>
                    <a:pt x="3644" y="6978"/>
                  </a:lnTo>
                  <a:lnTo>
                    <a:pt x="8121" y="15300"/>
                  </a:lnTo>
                  <a:lnTo>
                    <a:pt x="8180" y="15193"/>
                  </a:lnTo>
                  <a:cubicBezTo>
                    <a:pt x="8204" y="15193"/>
                    <a:pt x="8204" y="15181"/>
                    <a:pt x="8216" y="15157"/>
                  </a:cubicBezTo>
                  <a:lnTo>
                    <a:pt x="8228" y="15146"/>
                  </a:lnTo>
                  <a:lnTo>
                    <a:pt x="8240" y="15134"/>
                  </a:lnTo>
                  <a:cubicBezTo>
                    <a:pt x="8240" y="15122"/>
                    <a:pt x="8263" y="15122"/>
                    <a:pt x="8263" y="15122"/>
                  </a:cubicBezTo>
                  <a:cubicBezTo>
                    <a:pt x="8263" y="15122"/>
                    <a:pt x="8263" y="15098"/>
                    <a:pt x="8275" y="15098"/>
                  </a:cubicBezTo>
                  <a:lnTo>
                    <a:pt x="8287" y="15098"/>
                  </a:lnTo>
                  <a:cubicBezTo>
                    <a:pt x="8287" y="15086"/>
                    <a:pt x="8299" y="15086"/>
                    <a:pt x="8299" y="15086"/>
                  </a:cubicBezTo>
                  <a:lnTo>
                    <a:pt x="8525" y="15026"/>
                  </a:lnTo>
                  <a:lnTo>
                    <a:pt x="4120" y="6871"/>
                  </a:lnTo>
                  <a:lnTo>
                    <a:pt x="3894" y="6466"/>
                  </a:lnTo>
                  <a:lnTo>
                    <a:pt x="441" y="72"/>
                  </a:lnTo>
                  <a:lnTo>
                    <a:pt x="40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7"/>
            <p:cNvSpPr/>
            <p:nvPr/>
          </p:nvSpPr>
          <p:spPr>
            <a:xfrm>
              <a:off x="6851450" y="4463175"/>
              <a:ext cx="184850" cy="115525"/>
            </a:xfrm>
            <a:custGeom>
              <a:avLst/>
              <a:gdLst/>
              <a:ahLst/>
              <a:cxnLst/>
              <a:rect l="l" t="t" r="r" b="b"/>
              <a:pathLst>
                <a:path w="7394" h="4621" extrusionOk="0">
                  <a:moveTo>
                    <a:pt x="488" y="1"/>
                  </a:moveTo>
                  <a:lnTo>
                    <a:pt x="60" y="108"/>
                  </a:lnTo>
                  <a:lnTo>
                    <a:pt x="0" y="227"/>
                  </a:lnTo>
                  <a:lnTo>
                    <a:pt x="7394" y="4620"/>
                  </a:lnTo>
                  <a:lnTo>
                    <a:pt x="7394" y="4096"/>
                  </a:lnTo>
                  <a:lnTo>
                    <a:pt x="48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7"/>
            <p:cNvSpPr/>
            <p:nvPr/>
          </p:nvSpPr>
          <p:spPr>
            <a:xfrm>
              <a:off x="6847575" y="4406025"/>
              <a:ext cx="188425" cy="60450"/>
            </a:xfrm>
            <a:custGeom>
              <a:avLst/>
              <a:gdLst/>
              <a:ahLst/>
              <a:cxnLst/>
              <a:rect l="l" t="t" r="r" b="b"/>
              <a:pathLst>
                <a:path w="7537" h="2418" extrusionOk="0">
                  <a:moveTo>
                    <a:pt x="17" y="1997"/>
                  </a:moveTo>
                  <a:cubicBezTo>
                    <a:pt x="11" y="1998"/>
                    <a:pt x="6" y="2000"/>
                    <a:pt x="0" y="2001"/>
                  </a:cubicBezTo>
                  <a:lnTo>
                    <a:pt x="17" y="1997"/>
                  </a:lnTo>
                  <a:close/>
                  <a:moveTo>
                    <a:pt x="7537" y="1"/>
                  </a:moveTo>
                  <a:lnTo>
                    <a:pt x="167" y="1965"/>
                  </a:lnTo>
                  <a:lnTo>
                    <a:pt x="17" y="1997"/>
                  </a:lnTo>
                  <a:lnTo>
                    <a:pt x="17" y="1997"/>
                  </a:lnTo>
                  <a:cubicBezTo>
                    <a:pt x="29" y="1995"/>
                    <a:pt x="43" y="1994"/>
                    <a:pt x="57" y="1994"/>
                  </a:cubicBezTo>
                  <a:cubicBezTo>
                    <a:pt x="92" y="1994"/>
                    <a:pt x="129" y="2002"/>
                    <a:pt x="167" y="2025"/>
                  </a:cubicBezTo>
                  <a:cubicBezTo>
                    <a:pt x="286" y="2084"/>
                    <a:pt x="310" y="2215"/>
                    <a:pt x="250" y="2322"/>
                  </a:cubicBezTo>
                  <a:lnTo>
                    <a:pt x="215" y="2418"/>
                  </a:lnTo>
                  <a:lnTo>
                    <a:pt x="631" y="2299"/>
                  </a:lnTo>
                  <a:lnTo>
                    <a:pt x="7537" y="453"/>
                  </a:lnTo>
                  <a:lnTo>
                    <a:pt x="753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7"/>
            <p:cNvSpPr/>
            <p:nvPr/>
          </p:nvSpPr>
          <p:spPr>
            <a:xfrm>
              <a:off x="6725825" y="4654575"/>
              <a:ext cx="17300" cy="9550"/>
            </a:xfrm>
            <a:custGeom>
              <a:avLst/>
              <a:gdLst/>
              <a:ahLst/>
              <a:cxnLst/>
              <a:rect l="l" t="t" r="r" b="b"/>
              <a:pathLst>
                <a:path w="692" h="382" extrusionOk="0">
                  <a:moveTo>
                    <a:pt x="227" y="0"/>
                  </a:moveTo>
                  <a:lnTo>
                    <a:pt x="1" y="381"/>
                  </a:lnTo>
                  <a:lnTo>
                    <a:pt x="525" y="381"/>
                  </a:lnTo>
                  <a:lnTo>
                    <a:pt x="691" y="84"/>
                  </a:lnTo>
                  <a:lnTo>
                    <a:pt x="22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7"/>
            <p:cNvSpPr/>
            <p:nvPr/>
          </p:nvSpPr>
          <p:spPr>
            <a:xfrm>
              <a:off x="6737150" y="4455550"/>
              <a:ext cx="117875" cy="190425"/>
            </a:xfrm>
            <a:custGeom>
              <a:avLst/>
              <a:gdLst/>
              <a:ahLst/>
              <a:cxnLst/>
              <a:rect l="l" t="t" r="r" b="b"/>
              <a:pathLst>
                <a:path w="4715" h="7617" extrusionOk="0">
                  <a:moveTo>
                    <a:pt x="4478" y="0"/>
                  </a:moveTo>
                  <a:cubicBezTo>
                    <a:pt x="4455" y="0"/>
                    <a:pt x="4430" y="3"/>
                    <a:pt x="4405" y="8"/>
                  </a:cubicBezTo>
                  <a:cubicBezTo>
                    <a:pt x="4405" y="20"/>
                    <a:pt x="4382" y="20"/>
                    <a:pt x="4382" y="20"/>
                  </a:cubicBezTo>
                  <a:lnTo>
                    <a:pt x="4370" y="20"/>
                  </a:lnTo>
                  <a:lnTo>
                    <a:pt x="4358" y="32"/>
                  </a:lnTo>
                  <a:cubicBezTo>
                    <a:pt x="4358" y="56"/>
                    <a:pt x="4346" y="56"/>
                    <a:pt x="4346" y="56"/>
                  </a:cubicBezTo>
                  <a:lnTo>
                    <a:pt x="4334" y="68"/>
                  </a:lnTo>
                  <a:lnTo>
                    <a:pt x="4310" y="79"/>
                  </a:lnTo>
                  <a:cubicBezTo>
                    <a:pt x="4298" y="79"/>
                    <a:pt x="4298" y="91"/>
                    <a:pt x="4286" y="115"/>
                  </a:cubicBezTo>
                  <a:lnTo>
                    <a:pt x="4227" y="222"/>
                  </a:lnTo>
                  <a:lnTo>
                    <a:pt x="0" y="7521"/>
                  </a:lnTo>
                  <a:lnTo>
                    <a:pt x="453" y="7616"/>
                  </a:lnTo>
                  <a:lnTo>
                    <a:pt x="4548" y="508"/>
                  </a:lnTo>
                  <a:lnTo>
                    <a:pt x="4608" y="389"/>
                  </a:lnTo>
                  <a:lnTo>
                    <a:pt x="4655" y="318"/>
                  </a:lnTo>
                  <a:cubicBezTo>
                    <a:pt x="4715" y="210"/>
                    <a:pt x="4667" y="79"/>
                    <a:pt x="4560" y="20"/>
                  </a:cubicBezTo>
                  <a:cubicBezTo>
                    <a:pt x="4539" y="6"/>
                    <a:pt x="4510" y="0"/>
                    <a:pt x="447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7"/>
            <p:cNvSpPr/>
            <p:nvPr/>
          </p:nvSpPr>
          <p:spPr>
            <a:xfrm>
              <a:off x="6337975" y="4576300"/>
              <a:ext cx="3900" cy="5375"/>
            </a:xfrm>
            <a:custGeom>
              <a:avLst/>
              <a:gdLst/>
              <a:ahLst/>
              <a:cxnLst/>
              <a:rect l="l" t="t" r="r" b="b"/>
              <a:pathLst>
                <a:path w="156" h="215" extrusionOk="0">
                  <a:moveTo>
                    <a:pt x="1" y="0"/>
                  </a:moveTo>
                  <a:lnTo>
                    <a:pt x="1" y="0"/>
                  </a:lnTo>
                  <a:cubicBezTo>
                    <a:pt x="13" y="95"/>
                    <a:pt x="72" y="179"/>
                    <a:pt x="156" y="214"/>
                  </a:cubicBezTo>
                  <a:lnTo>
                    <a:pt x="156" y="48"/>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7"/>
            <p:cNvSpPr/>
            <p:nvPr/>
          </p:nvSpPr>
          <p:spPr>
            <a:xfrm>
              <a:off x="6410025" y="4583425"/>
              <a:ext cx="434000" cy="80700"/>
            </a:xfrm>
            <a:custGeom>
              <a:avLst/>
              <a:gdLst/>
              <a:ahLst/>
              <a:cxnLst/>
              <a:rect l="l" t="t" r="r" b="b"/>
              <a:pathLst>
                <a:path w="17360" h="3228" extrusionOk="0">
                  <a:moveTo>
                    <a:pt x="107" y="1"/>
                  </a:moveTo>
                  <a:cubicBezTo>
                    <a:pt x="95" y="144"/>
                    <a:pt x="60" y="298"/>
                    <a:pt x="0" y="429"/>
                  </a:cubicBezTo>
                  <a:lnTo>
                    <a:pt x="12859" y="2846"/>
                  </a:lnTo>
                  <a:lnTo>
                    <a:pt x="13323" y="2930"/>
                  </a:lnTo>
                  <a:lnTo>
                    <a:pt x="14931" y="3227"/>
                  </a:lnTo>
                  <a:lnTo>
                    <a:pt x="17359" y="3227"/>
                  </a:lnTo>
                  <a:lnTo>
                    <a:pt x="13561" y="2513"/>
                  </a:lnTo>
                  <a:lnTo>
                    <a:pt x="13097" y="2418"/>
                  </a:lnTo>
                  <a:lnTo>
                    <a:pt x="10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7"/>
            <p:cNvSpPr/>
            <p:nvPr/>
          </p:nvSpPr>
          <p:spPr>
            <a:xfrm>
              <a:off x="5778675" y="4344125"/>
              <a:ext cx="436700" cy="105675"/>
            </a:xfrm>
            <a:custGeom>
              <a:avLst/>
              <a:gdLst/>
              <a:ahLst/>
              <a:cxnLst/>
              <a:rect l="l" t="t" r="r" b="b"/>
              <a:pathLst>
                <a:path w="17468" h="4227" extrusionOk="0">
                  <a:moveTo>
                    <a:pt x="17384" y="0"/>
                  </a:moveTo>
                  <a:lnTo>
                    <a:pt x="1" y="3786"/>
                  </a:lnTo>
                  <a:cubicBezTo>
                    <a:pt x="25" y="3905"/>
                    <a:pt x="60" y="4048"/>
                    <a:pt x="49" y="4179"/>
                  </a:cubicBezTo>
                  <a:lnTo>
                    <a:pt x="49" y="4227"/>
                  </a:lnTo>
                  <a:lnTo>
                    <a:pt x="17467" y="429"/>
                  </a:lnTo>
                  <a:cubicBezTo>
                    <a:pt x="17432" y="286"/>
                    <a:pt x="17396" y="155"/>
                    <a:pt x="1738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7"/>
            <p:cNvSpPr/>
            <p:nvPr/>
          </p:nvSpPr>
          <p:spPr>
            <a:xfrm>
              <a:off x="5778975" y="4449775"/>
              <a:ext cx="566475" cy="127425"/>
            </a:xfrm>
            <a:custGeom>
              <a:avLst/>
              <a:gdLst/>
              <a:ahLst/>
              <a:cxnLst/>
              <a:rect l="l" t="t" r="r" b="b"/>
              <a:pathLst>
                <a:path w="22659" h="5097" extrusionOk="0">
                  <a:moveTo>
                    <a:pt x="48" y="1"/>
                  </a:moveTo>
                  <a:cubicBezTo>
                    <a:pt x="37" y="72"/>
                    <a:pt x="13" y="132"/>
                    <a:pt x="1" y="191"/>
                  </a:cubicBezTo>
                  <a:lnTo>
                    <a:pt x="691" y="596"/>
                  </a:lnTo>
                  <a:lnTo>
                    <a:pt x="22373" y="5061"/>
                  </a:lnTo>
                  <a:lnTo>
                    <a:pt x="22539" y="5097"/>
                  </a:lnTo>
                  <a:cubicBezTo>
                    <a:pt x="22551" y="4942"/>
                    <a:pt x="22575" y="4799"/>
                    <a:pt x="22658" y="4656"/>
                  </a:cubicBezTo>
                  <a:lnTo>
                    <a:pt x="4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7"/>
            <p:cNvSpPr/>
            <p:nvPr/>
          </p:nvSpPr>
          <p:spPr>
            <a:xfrm>
              <a:off x="6395425" y="4603375"/>
              <a:ext cx="42600" cy="60750"/>
            </a:xfrm>
            <a:custGeom>
              <a:avLst/>
              <a:gdLst/>
              <a:ahLst/>
              <a:cxnLst/>
              <a:rect l="l" t="t" r="r" b="b"/>
              <a:pathLst>
                <a:path w="1704" h="2430" extrusionOk="0">
                  <a:moveTo>
                    <a:pt x="346" y="0"/>
                  </a:moveTo>
                  <a:cubicBezTo>
                    <a:pt x="239" y="120"/>
                    <a:pt x="144" y="215"/>
                    <a:pt x="1" y="286"/>
                  </a:cubicBezTo>
                  <a:lnTo>
                    <a:pt x="1191" y="2429"/>
                  </a:lnTo>
                  <a:lnTo>
                    <a:pt x="1703" y="2429"/>
                  </a:ln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7"/>
            <p:cNvSpPr/>
            <p:nvPr/>
          </p:nvSpPr>
          <p:spPr>
            <a:xfrm>
              <a:off x="6271300" y="4385800"/>
              <a:ext cx="100350" cy="163725"/>
            </a:xfrm>
            <a:custGeom>
              <a:avLst/>
              <a:gdLst/>
              <a:ahLst/>
              <a:cxnLst/>
              <a:rect l="l" t="t" r="r" b="b"/>
              <a:pathLst>
                <a:path w="4014" h="6549" extrusionOk="0">
                  <a:moveTo>
                    <a:pt x="429" y="0"/>
                  </a:moveTo>
                  <a:cubicBezTo>
                    <a:pt x="298" y="60"/>
                    <a:pt x="144" y="107"/>
                    <a:pt x="1" y="131"/>
                  </a:cubicBezTo>
                  <a:lnTo>
                    <a:pt x="3585" y="6548"/>
                  </a:lnTo>
                  <a:cubicBezTo>
                    <a:pt x="3716" y="6477"/>
                    <a:pt x="3870" y="6429"/>
                    <a:pt x="4013" y="6406"/>
                  </a:cubicBezTo>
                  <a:lnTo>
                    <a:pt x="42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7"/>
            <p:cNvSpPr/>
            <p:nvPr/>
          </p:nvSpPr>
          <p:spPr>
            <a:xfrm>
              <a:off x="5772725" y="4454250"/>
              <a:ext cx="364950" cy="209875"/>
            </a:xfrm>
            <a:custGeom>
              <a:avLst/>
              <a:gdLst/>
              <a:ahLst/>
              <a:cxnLst/>
              <a:rect l="l" t="t" r="r" b="b"/>
              <a:pathLst>
                <a:path w="14598" h="8395" extrusionOk="0">
                  <a:moveTo>
                    <a:pt x="239" y="0"/>
                  </a:moveTo>
                  <a:cubicBezTo>
                    <a:pt x="179" y="155"/>
                    <a:pt x="108" y="286"/>
                    <a:pt x="1" y="393"/>
                  </a:cubicBezTo>
                  <a:lnTo>
                    <a:pt x="13705" y="8394"/>
                  </a:lnTo>
                  <a:lnTo>
                    <a:pt x="14598" y="8394"/>
                  </a:lnTo>
                  <a:lnTo>
                    <a:pt x="918" y="417"/>
                  </a:lnTo>
                  <a:lnTo>
                    <a:pt x="23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7"/>
            <p:cNvSpPr/>
            <p:nvPr/>
          </p:nvSpPr>
          <p:spPr>
            <a:xfrm>
              <a:off x="6341850" y="4544475"/>
              <a:ext cx="72350" cy="71050"/>
            </a:xfrm>
            <a:custGeom>
              <a:avLst/>
              <a:gdLst/>
              <a:ahLst/>
              <a:cxnLst/>
              <a:rect l="l" t="t" r="r" b="b"/>
              <a:pathLst>
                <a:path w="2894" h="2842" extrusionOk="0">
                  <a:moveTo>
                    <a:pt x="1417" y="1"/>
                  </a:moveTo>
                  <a:cubicBezTo>
                    <a:pt x="1338" y="1"/>
                    <a:pt x="1261" y="15"/>
                    <a:pt x="1179" y="23"/>
                  </a:cubicBezTo>
                  <a:cubicBezTo>
                    <a:pt x="1036" y="59"/>
                    <a:pt x="882" y="94"/>
                    <a:pt x="751" y="166"/>
                  </a:cubicBezTo>
                  <a:cubicBezTo>
                    <a:pt x="465" y="321"/>
                    <a:pt x="239" y="559"/>
                    <a:pt x="108" y="856"/>
                  </a:cubicBezTo>
                  <a:cubicBezTo>
                    <a:pt x="60" y="987"/>
                    <a:pt x="24" y="1142"/>
                    <a:pt x="1" y="1285"/>
                  </a:cubicBezTo>
                  <a:lnTo>
                    <a:pt x="1" y="1297"/>
                  </a:lnTo>
                  <a:lnTo>
                    <a:pt x="1" y="1464"/>
                  </a:lnTo>
                  <a:cubicBezTo>
                    <a:pt x="36" y="2178"/>
                    <a:pt x="584" y="2773"/>
                    <a:pt x="1298" y="2833"/>
                  </a:cubicBezTo>
                  <a:cubicBezTo>
                    <a:pt x="1351" y="2839"/>
                    <a:pt x="1403" y="2842"/>
                    <a:pt x="1455" y="2842"/>
                  </a:cubicBezTo>
                  <a:cubicBezTo>
                    <a:pt x="1707" y="2842"/>
                    <a:pt x="1946" y="2771"/>
                    <a:pt x="2144" y="2642"/>
                  </a:cubicBezTo>
                  <a:cubicBezTo>
                    <a:pt x="2287" y="2571"/>
                    <a:pt x="2382" y="2476"/>
                    <a:pt x="2489" y="2345"/>
                  </a:cubicBezTo>
                  <a:cubicBezTo>
                    <a:pt x="2584" y="2225"/>
                    <a:pt x="2656" y="2106"/>
                    <a:pt x="2715" y="1975"/>
                  </a:cubicBezTo>
                  <a:cubicBezTo>
                    <a:pt x="2775" y="1833"/>
                    <a:pt x="2799" y="1690"/>
                    <a:pt x="2822" y="1535"/>
                  </a:cubicBezTo>
                  <a:cubicBezTo>
                    <a:pt x="2894" y="761"/>
                    <a:pt x="2310" y="82"/>
                    <a:pt x="1525" y="11"/>
                  </a:cubicBezTo>
                  <a:cubicBezTo>
                    <a:pt x="1488" y="4"/>
                    <a:pt x="1452" y="1"/>
                    <a:pt x="141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7"/>
            <p:cNvSpPr/>
            <p:nvPr/>
          </p:nvSpPr>
          <p:spPr>
            <a:xfrm>
              <a:off x="6212375" y="4289200"/>
              <a:ext cx="100625" cy="100600"/>
            </a:xfrm>
            <a:custGeom>
              <a:avLst/>
              <a:gdLst/>
              <a:ahLst/>
              <a:cxnLst/>
              <a:rect l="l" t="t" r="r" b="b"/>
              <a:pathLst>
                <a:path w="4025" h="4024" extrusionOk="0">
                  <a:moveTo>
                    <a:pt x="2038" y="1"/>
                  </a:moveTo>
                  <a:cubicBezTo>
                    <a:pt x="1006" y="1"/>
                    <a:pt x="115" y="796"/>
                    <a:pt x="24" y="1840"/>
                  </a:cubicBezTo>
                  <a:cubicBezTo>
                    <a:pt x="0" y="1959"/>
                    <a:pt x="0" y="2078"/>
                    <a:pt x="24" y="2197"/>
                  </a:cubicBezTo>
                  <a:cubicBezTo>
                    <a:pt x="36" y="2352"/>
                    <a:pt x="60" y="2495"/>
                    <a:pt x="108" y="2626"/>
                  </a:cubicBezTo>
                  <a:cubicBezTo>
                    <a:pt x="358" y="3376"/>
                    <a:pt x="1036" y="3935"/>
                    <a:pt x="1846" y="4019"/>
                  </a:cubicBezTo>
                  <a:cubicBezTo>
                    <a:pt x="1890" y="4022"/>
                    <a:pt x="1934" y="4023"/>
                    <a:pt x="1978" y="4023"/>
                  </a:cubicBezTo>
                  <a:cubicBezTo>
                    <a:pt x="2107" y="4023"/>
                    <a:pt x="2230" y="4010"/>
                    <a:pt x="2346" y="3983"/>
                  </a:cubicBezTo>
                  <a:cubicBezTo>
                    <a:pt x="2501" y="3971"/>
                    <a:pt x="2655" y="3924"/>
                    <a:pt x="2786" y="3864"/>
                  </a:cubicBezTo>
                  <a:cubicBezTo>
                    <a:pt x="3417" y="3602"/>
                    <a:pt x="3894" y="3031"/>
                    <a:pt x="4013" y="2328"/>
                  </a:cubicBezTo>
                  <a:cubicBezTo>
                    <a:pt x="4013" y="2292"/>
                    <a:pt x="4025" y="2233"/>
                    <a:pt x="4025" y="2185"/>
                  </a:cubicBezTo>
                  <a:lnTo>
                    <a:pt x="4025" y="1899"/>
                  </a:lnTo>
                  <a:cubicBezTo>
                    <a:pt x="3989" y="1578"/>
                    <a:pt x="3906" y="1257"/>
                    <a:pt x="3739" y="995"/>
                  </a:cubicBezTo>
                  <a:cubicBezTo>
                    <a:pt x="3667" y="864"/>
                    <a:pt x="3572" y="745"/>
                    <a:pt x="3465" y="637"/>
                  </a:cubicBezTo>
                  <a:cubicBezTo>
                    <a:pt x="3144" y="292"/>
                    <a:pt x="2703" y="54"/>
                    <a:pt x="2191" y="6"/>
                  </a:cubicBezTo>
                  <a:cubicBezTo>
                    <a:pt x="2140" y="2"/>
                    <a:pt x="2089" y="1"/>
                    <a:pt x="203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7"/>
            <p:cNvSpPr/>
            <p:nvPr/>
          </p:nvSpPr>
          <p:spPr>
            <a:xfrm>
              <a:off x="6886575" y="1575550"/>
              <a:ext cx="19050" cy="17950"/>
            </a:xfrm>
            <a:custGeom>
              <a:avLst/>
              <a:gdLst/>
              <a:ahLst/>
              <a:cxnLst/>
              <a:rect l="l" t="t" r="r" b="b"/>
              <a:pathLst>
                <a:path w="762" h="718" extrusionOk="0">
                  <a:moveTo>
                    <a:pt x="367" y="0"/>
                  </a:moveTo>
                  <a:cubicBezTo>
                    <a:pt x="308" y="0"/>
                    <a:pt x="251" y="22"/>
                    <a:pt x="202" y="51"/>
                  </a:cubicBezTo>
                  <a:cubicBezTo>
                    <a:pt x="95" y="111"/>
                    <a:pt x="36" y="206"/>
                    <a:pt x="24" y="325"/>
                  </a:cubicBezTo>
                  <a:cubicBezTo>
                    <a:pt x="0" y="539"/>
                    <a:pt x="155" y="706"/>
                    <a:pt x="345" y="718"/>
                  </a:cubicBezTo>
                  <a:cubicBezTo>
                    <a:pt x="405" y="718"/>
                    <a:pt x="464" y="706"/>
                    <a:pt x="512" y="682"/>
                  </a:cubicBezTo>
                  <a:cubicBezTo>
                    <a:pt x="631" y="646"/>
                    <a:pt x="714" y="539"/>
                    <a:pt x="738" y="384"/>
                  </a:cubicBezTo>
                  <a:cubicBezTo>
                    <a:pt x="762" y="194"/>
                    <a:pt x="595" y="15"/>
                    <a:pt x="405" y="3"/>
                  </a:cubicBezTo>
                  <a:cubicBezTo>
                    <a:pt x="392" y="1"/>
                    <a:pt x="380" y="0"/>
                    <a:pt x="3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7"/>
            <p:cNvSpPr/>
            <p:nvPr/>
          </p:nvSpPr>
          <p:spPr>
            <a:xfrm>
              <a:off x="6612725" y="2909675"/>
              <a:ext cx="36925" cy="36225"/>
            </a:xfrm>
            <a:custGeom>
              <a:avLst/>
              <a:gdLst/>
              <a:ahLst/>
              <a:cxnLst/>
              <a:rect l="l" t="t" r="r" b="b"/>
              <a:pathLst>
                <a:path w="1477" h="1449" extrusionOk="0">
                  <a:moveTo>
                    <a:pt x="765" y="1"/>
                  </a:moveTo>
                  <a:cubicBezTo>
                    <a:pt x="380" y="1"/>
                    <a:pt x="59" y="291"/>
                    <a:pt x="36" y="669"/>
                  </a:cubicBezTo>
                  <a:cubicBezTo>
                    <a:pt x="0" y="1074"/>
                    <a:pt x="298" y="1419"/>
                    <a:pt x="703" y="1443"/>
                  </a:cubicBezTo>
                  <a:cubicBezTo>
                    <a:pt x="732" y="1446"/>
                    <a:pt x="761" y="1448"/>
                    <a:pt x="790" y="1448"/>
                  </a:cubicBezTo>
                  <a:cubicBezTo>
                    <a:pt x="1039" y="1448"/>
                    <a:pt x="1252" y="1312"/>
                    <a:pt x="1369" y="1109"/>
                  </a:cubicBezTo>
                  <a:cubicBezTo>
                    <a:pt x="1429" y="1014"/>
                    <a:pt x="1465" y="907"/>
                    <a:pt x="1477" y="788"/>
                  </a:cubicBezTo>
                  <a:cubicBezTo>
                    <a:pt x="1477" y="752"/>
                    <a:pt x="1477" y="705"/>
                    <a:pt x="1465" y="657"/>
                  </a:cubicBezTo>
                  <a:lnTo>
                    <a:pt x="1465" y="645"/>
                  </a:lnTo>
                  <a:cubicBezTo>
                    <a:pt x="1417" y="312"/>
                    <a:pt x="1167" y="38"/>
                    <a:pt x="810" y="2"/>
                  </a:cubicBezTo>
                  <a:cubicBezTo>
                    <a:pt x="795" y="1"/>
                    <a:pt x="780" y="1"/>
                    <a:pt x="7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7"/>
            <p:cNvSpPr/>
            <p:nvPr/>
          </p:nvSpPr>
          <p:spPr>
            <a:xfrm>
              <a:off x="6607950" y="4033250"/>
              <a:ext cx="50925" cy="50550"/>
            </a:xfrm>
            <a:custGeom>
              <a:avLst/>
              <a:gdLst/>
              <a:ahLst/>
              <a:cxnLst/>
              <a:rect l="l" t="t" r="r" b="b"/>
              <a:pathLst>
                <a:path w="2037" h="2022" extrusionOk="0">
                  <a:moveTo>
                    <a:pt x="1019" y="1"/>
                  </a:moveTo>
                  <a:cubicBezTo>
                    <a:pt x="930" y="1"/>
                    <a:pt x="843" y="14"/>
                    <a:pt x="763" y="41"/>
                  </a:cubicBezTo>
                  <a:cubicBezTo>
                    <a:pt x="358" y="148"/>
                    <a:pt x="48" y="505"/>
                    <a:pt x="13" y="934"/>
                  </a:cubicBezTo>
                  <a:cubicBezTo>
                    <a:pt x="1" y="1124"/>
                    <a:pt x="25" y="1291"/>
                    <a:pt x="108" y="1458"/>
                  </a:cubicBezTo>
                  <a:cubicBezTo>
                    <a:pt x="179" y="1600"/>
                    <a:pt x="275" y="1720"/>
                    <a:pt x="394" y="1815"/>
                  </a:cubicBezTo>
                  <a:cubicBezTo>
                    <a:pt x="537" y="1934"/>
                    <a:pt x="727" y="2005"/>
                    <a:pt x="941" y="2017"/>
                  </a:cubicBezTo>
                  <a:cubicBezTo>
                    <a:pt x="969" y="2020"/>
                    <a:pt x="997" y="2021"/>
                    <a:pt x="1024" y="2021"/>
                  </a:cubicBezTo>
                  <a:cubicBezTo>
                    <a:pt x="1110" y="2021"/>
                    <a:pt x="1187" y="2006"/>
                    <a:pt x="1251" y="1970"/>
                  </a:cubicBezTo>
                  <a:cubicBezTo>
                    <a:pt x="1406" y="1946"/>
                    <a:pt x="1537" y="1874"/>
                    <a:pt x="1656" y="1779"/>
                  </a:cubicBezTo>
                  <a:cubicBezTo>
                    <a:pt x="1775" y="1696"/>
                    <a:pt x="1858" y="1589"/>
                    <a:pt x="1918" y="1470"/>
                  </a:cubicBezTo>
                  <a:cubicBezTo>
                    <a:pt x="1977" y="1350"/>
                    <a:pt x="2013" y="1219"/>
                    <a:pt x="2025" y="1077"/>
                  </a:cubicBezTo>
                  <a:cubicBezTo>
                    <a:pt x="2037" y="874"/>
                    <a:pt x="2001" y="660"/>
                    <a:pt x="1894" y="505"/>
                  </a:cubicBezTo>
                  <a:cubicBezTo>
                    <a:pt x="1799" y="362"/>
                    <a:pt x="1703" y="267"/>
                    <a:pt x="1584" y="172"/>
                  </a:cubicBezTo>
                  <a:cubicBezTo>
                    <a:pt x="1465" y="100"/>
                    <a:pt x="1346" y="53"/>
                    <a:pt x="1203" y="29"/>
                  </a:cubicBezTo>
                  <a:cubicBezTo>
                    <a:pt x="1179" y="29"/>
                    <a:pt x="1132" y="5"/>
                    <a:pt x="1108" y="5"/>
                  </a:cubicBezTo>
                  <a:cubicBezTo>
                    <a:pt x="1078" y="2"/>
                    <a:pt x="1049" y="1"/>
                    <a:pt x="101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7"/>
            <p:cNvSpPr/>
            <p:nvPr/>
          </p:nvSpPr>
          <p:spPr>
            <a:xfrm>
              <a:off x="6996400" y="4166875"/>
              <a:ext cx="36325" cy="36000"/>
            </a:xfrm>
            <a:custGeom>
              <a:avLst/>
              <a:gdLst/>
              <a:ahLst/>
              <a:cxnLst/>
              <a:rect l="l" t="t" r="r" b="b"/>
              <a:pathLst>
                <a:path w="1453" h="1440" extrusionOk="0">
                  <a:moveTo>
                    <a:pt x="733" y="1"/>
                  </a:moveTo>
                  <a:cubicBezTo>
                    <a:pt x="700" y="1"/>
                    <a:pt x="671" y="6"/>
                    <a:pt x="631" y="6"/>
                  </a:cubicBezTo>
                  <a:cubicBezTo>
                    <a:pt x="465" y="18"/>
                    <a:pt x="334" y="101"/>
                    <a:pt x="227" y="196"/>
                  </a:cubicBezTo>
                  <a:cubicBezTo>
                    <a:pt x="119" y="304"/>
                    <a:pt x="60" y="423"/>
                    <a:pt x="36" y="577"/>
                  </a:cubicBezTo>
                  <a:cubicBezTo>
                    <a:pt x="36" y="601"/>
                    <a:pt x="12" y="613"/>
                    <a:pt x="12" y="649"/>
                  </a:cubicBezTo>
                  <a:cubicBezTo>
                    <a:pt x="0" y="780"/>
                    <a:pt x="36" y="899"/>
                    <a:pt x="84" y="1030"/>
                  </a:cubicBezTo>
                  <a:cubicBezTo>
                    <a:pt x="191" y="1256"/>
                    <a:pt x="405" y="1423"/>
                    <a:pt x="667" y="1435"/>
                  </a:cubicBezTo>
                  <a:cubicBezTo>
                    <a:pt x="696" y="1438"/>
                    <a:pt x="724" y="1440"/>
                    <a:pt x="752" y="1440"/>
                  </a:cubicBezTo>
                  <a:cubicBezTo>
                    <a:pt x="1119" y="1440"/>
                    <a:pt x="1419" y="1156"/>
                    <a:pt x="1441" y="780"/>
                  </a:cubicBezTo>
                  <a:cubicBezTo>
                    <a:pt x="1453" y="399"/>
                    <a:pt x="1155" y="42"/>
                    <a:pt x="786" y="6"/>
                  </a:cubicBezTo>
                  <a:cubicBezTo>
                    <a:pt x="766" y="2"/>
                    <a:pt x="749" y="1"/>
                    <a:pt x="73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7"/>
            <p:cNvSpPr/>
            <p:nvPr/>
          </p:nvSpPr>
          <p:spPr>
            <a:xfrm>
              <a:off x="6710350" y="4394000"/>
              <a:ext cx="37225" cy="35950"/>
            </a:xfrm>
            <a:custGeom>
              <a:avLst/>
              <a:gdLst/>
              <a:ahLst/>
              <a:cxnLst/>
              <a:rect l="l" t="t" r="r" b="b"/>
              <a:pathLst>
                <a:path w="1489" h="1438" extrusionOk="0">
                  <a:moveTo>
                    <a:pt x="737" y="0"/>
                  </a:moveTo>
                  <a:cubicBezTo>
                    <a:pt x="370" y="0"/>
                    <a:pt x="70" y="284"/>
                    <a:pt x="48" y="660"/>
                  </a:cubicBezTo>
                  <a:cubicBezTo>
                    <a:pt x="1" y="1053"/>
                    <a:pt x="298" y="1398"/>
                    <a:pt x="703" y="1434"/>
                  </a:cubicBezTo>
                  <a:cubicBezTo>
                    <a:pt x="724" y="1436"/>
                    <a:pt x="746" y="1437"/>
                    <a:pt x="767" y="1437"/>
                  </a:cubicBezTo>
                  <a:cubicBezTo>
                    <a:pt x="1133" y="1437"/>
                    <a:pt x="1443" y="1151"/>
                    <a:pt x="1477" y="779"/>
                  </a:cubicBezTo>
                  <a:cubicBezTo>
                    <a:pt x="1489" y="386"/>
                    <a:pt x="1203" y="41"/>
                    <a:pt x="822" y="5"/>
                  </a:cubicBezTo>
                  <a:cubicBezTo>
                    <a:pt x="793" y="2"/>
                    <a:pt x="765" y="0"/>
                    <a:pt x="73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7"/>
            <p:cNvSpPr/>
            <p:nvPr/>
          </p:nvSpPr>
          <p:spPr>
            <a:xfrm>
              <a:off x="6609750" y="3484075"/>
              <a:ext cx="35725" cy="35675"/>
            </a:xfrm>
            <a:custGeom>
              <a:avLst/>
              <a:gdLst/>
              <a:ahLst/>
              <a:cxnLst/>
              <a:rect l="l" t="t" r="r" b="b"/>
              <a:pathLst>
                <a:path w="1429" h="1427" extrusionOk="0">
                  <a:moveTo>
                    <a:pt x="700" y="1"/>
                  </a:moveTo>
                  <a:cubicBezTo>
                    <a:pt x="418" y="1"/>
                    <a:pt x="158" y="184"/>
                    <a:pt x="60" y="458"/>
                  </a:cubicBezTo>
                  <a:cubicBezTo>
                    <a:pt x="48" y="517"/>
                    <a:pt x="24" y="577"/>
                    <a:pt x="24" y="648"/>
                  </a:cubicBezTo>
                  <a:cubicBezTo>
                    <a:pt x="0" y="755"/>
                    <a:pt x="36" y="850"/>
                    <a:pt x="60" y="958"/>
                  </a:cubicBezTo>
                  <a:cubicBezTo>
                    <a:pt x="84" y="993"/>
                    <a:pt x="84" y="1005"/>
                    <a:pt x="95" y="1041"/>
                  </a:cubicBezTo>
                  <a:cubicBezTo>
                    <a:pt x="155" y="1172"/>
                    <a:pt x="274" y="1279"/>
                    <a:pt x="405" y="1350"/>
                  </a:cubicBezTo>
                  <a:cubicBezTo>
                    <a:pt x="417" y="1362"/>
                    <a:pt x="453" y="1362"/>
                    <a:pt x="465" y="1374"/>
                  </a:cubicBezTo>
                  <a:cubicBezTo>
                    <a:pt x="524" y="1398"/>
                    <a:pt x="584" y="1422"/>
                    <a:pt x="655" y="1422"/>
                  </a:cubicBezTo>
                  <a:cubicBezTo>
                    <a:pt x="683" y="1425"/>
                    <a:pt x="710" y="1427"/>
                    <a:pt x="736" y="1427"/>
                  </a:cubicBezTo>
                  <a:cubicBezTo>
                    <a:pt x="799" y="1427"/>
                    <a:pt x="858" y="1418"/>
                    <a:pt x="917" y="1410"/>
                  </a:cubicBezTo>
                  <a:cubicBezTo>
                    <a:pt x="1036" y="1374"/>
                    <a:pt x="1155" y="1315"/>
                    <a:pt x="1227" y="1243"/>
                  </a:cubicBezTo>
                  <a:lnTo>
                    <a:pt x="1238" y="1231"/>
                  </a:lnTo>
                  <a:cubicBezTo>
                    <a:pt x="1346" y="1112"/>
                    <a:pt x="1417" y="958"/>
                    <a:pt x="1429" y="779"/>
                  </a:cubicBezTo>
                  <a:cubicBezTo>
                    <a:pt x="1429" y="684"/>
                    <a:pt x="1429" y="600"/>
                    <a:pt x="1405" y="517"/>
                  </a:cubicBezTo>
                  <a:cubicBezTo>
                    <a:pt x="1358" y="362"/>
                    <a:pt x="1262" y="231"/>
                    <a:pt x="1143" y="148"/>
                  </a:cubicBezTo>
                  <a:cubicBezTo>
                    <a:pt x="1048" y="65"/>
                    <a:pt x="917" y="29"/>
                    <a:pt x="774" y="5"/>
                  </a:cubicBezTo>
                  <a:cubicBezTo>
                    <a:pt x="749" y="2"/>
                    <a:pt x="724" y="1"/>
                    <a:pt x="70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7"/>
            <p:cNvSpPr/>
            <p:nvPr/>
          </p:nvSpPr>
          <p:spPr>
            <a:xfrm>
              <a:off x="7027050" y="3205875"/>
              <a:ext cx="8950" cy="31275"/>
            </a:xfrm>
            <a:custGeom>
              <a:avLst/>
              <a:gdLst/>
              <a:ahLst/>
              <a:cxnLst/>
              <a:rect l="l" t="t" r="r" b="b"/>
              <a:pathLst>
                <a:path w="358" h="1251" extrusionOk="0">
                  <a:moveTo>
                    <a:pt x="358" y="1"/>
                  </a:moveTo>
                  <a:cubicBezTo>
                    <a:pt x="334" y="25"/>
                    <a:pt x="310" y="36"/>
                    <a:pt x="298" y="48"/>
                  </a:cubicBezTo>
                  <a:cubicBezTo>
                    <a:pt x="132" y="167"/>
                    <a:pt x="13" y="346"/>
                    <a:pt x="1" y="572"/>
                  </a:cubicBezTo>
                  <a:cubicBezTo>
                    <a:pt x="1" y="656"/>
                    <a:pt x="1" y="751"/>
                    <a:pt x="25" y="834"/>
                  </a:cubicBezTo>
                  <a:cubicBezTo>
                    <a:pt x="72" y="989"/>
                    <a:pt x="179" y="1108"/>
                    <a:pt x="275" y="1215"/>
                  </a:cubicBezTo>
                  <a:cubicBezTo>
                    <a:pt x="310" y="1227"/>
                    <a:pt x="322" y="1239"/>
                    <a:pt x="358" y="1251"/>
                  </a:cubicBezTo>
                  <a:lnTo>
                    <a:pt x="358" y="1"/>
                  </a:ln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7"/>
            <p:cNvSpPr/>
            <p:nvPr/>
          </p:nvSpPr>
          <p:spPr>
            <a:xfrm>
              <a:off x="6923175" y="1659900"/>
              <a:ext cx="35750" cy="35150"/>
            </a:xfrm>
            <a:custGeom>
              <a:avLst/>
              <a:gdLst/>
              <a:ahLst/>
              <a:cxnLst/>
              <a:rect l="l" t="t" r="r" b="b"/>
              <a:pathLst>
                <a:path w="1430" h="1406" extrusionOk="0">
                  <a:moveTo>
                    <a:pt x="681" y="1"/>
                  </a:moveTo>
                  <a:cubicBezTo>
                    <a:pt x="607" y="1"/>
                    <a:pt x="536" y="18"/>
                    <a:pt x="477" y="35"/>
                  </a:cubicBezTo>
                  <a:cubicBezTo>
                    <a:pt x="227" y="130"/>
                    <a:pt x="24" y="344"/>
                    <a:pt x="12" y="642"/>
                  </a:cubicBezTo>
                  <a:cubicBezTo>
                    <a:pt x="0" y="844"/>
                    <a:pt x="60" y="1035"/>
                    <a:pt x="179" y="1166"/>
                  </a:cubicBezTo>
                  <a:cubicBezTo>
                    <a:pt x="262" y="1285"/>
                    <a:pt x="405" y="1356"/>
                    <a:pt x="548" y="1392"/>
                  </a:cubicBezTo>
                  <a:cubicBezTo>
                    <a:pt x="584" y="1392"/>
                    <a:pt x="608" y="1404"/>
                    <a:pt x="655" y="1404"/>
                  </a:cubicBezTo>
                  <a:cubicBezTo>
                    <a:pt x="677" y="1405"/>
                    <a:pt x="698" y="1406"/>
                    <a:pt x="720" y="1406"/>
                  </a:cubicBezTo>
                  <a:cubicBezTo>
                    <a:pt x="874" y="1406"/>
                    <a:pt x="1016" y="1367"/>
                    <a:pt x="1132" y="1273"/>
                  </a:cubicBezTo>
                  <a:cubicBezTo>
                    <a:pt x="1263" y="1178"/>
                    <a:pt x="1370" y="1023"/>
                    <a:pt x="1394" y="844"/>
                  </a:cubicBezTo>
                  <a:cubicBezTo>
                    <a:pt x="1394" y="820"/>
                    <a:pt x="1417" y="797"/>
                    <a:pt x="1417" y="761"/>
                  </a:cubicBezTo>
                  <a:cubicBezTo>
                    <a:pt x="1429" y="546"/>
                    <a:pt x="1334" y="332"/>
                    <a:pt x="1191" y="189"/>
                  </a:cubicBezTo>
                  <a:cubicBezTo>
                    <a:pt x="1132" y="130"/>
                    <a:pt x="1060" y="82"/>
                    <a:pt x="977" y="46"/>
                  </a:cubicBezTo>
                  <a:cubicBezTo>
                    <a:pt x="917" y="35"/>
                    <a:pt x="846" y="11"/>
                    <a:pt x="774" y="11"/>
                  </a:cubicBezTo>
                  <a:cubicBezTo>
                    <a:pt x="743" y="4"/>
                    <a:pt x="712" y="1"/>
                    <a:pt x="68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7"/>
            <p:cNvSpPr/>
            <p:nvPr/>
          </p:nvSpPr>
          <p:spPr>
            <a:xfrm>
              <a:off x="6526400" y="2260750"/>
              <a:ext cx="36625" cy="35900"/>
            </a:xfrm>
            <a:custGeom>
              <a:avLst/>
              <a:gdLst/>
              <a:ahLst/>
              <a:cxnLst/>
              <a:rect l="l" t="t" r="r" b="b"/>
              <a:pathLst>
                <a:path w="1465" h="1436" extrusionOk="0">
                  <a:moveTo>
                    <a:pt x="756" y="1"/>
                  </a:moveTo>
                  <a:cubicBezTo>
                    <a:pt x="382" y="1"/>
                    <a:pt x="82" y="287"/>
                    <a:pt x="48" y="658"/>
                  </a:cubicBezTo>
                  <a:cubicBezTo>
                    <a:pt x="0" y="1063"/>
                    <a:pt x="298" y="1408"/>
                    <a:pt x="703" y="1432"/>
                  </a:cubicBezTo>
                  <a:cubicBezTo>
                    <a:pt x="727" y="1435"/>
                    <a:pt x="751" y="1436"/>
                    <a:pt x="775" y="1436"/>
                  </a:cubicBezTo>
                  <a:cubicBezTo>
                    <a:pt x="986" y="1436"/>
                    <a:pt x="1182" y="1343"/>
                    <a:pt x="1310" y="1182"/>
                  </a:cubicBezTo>
                  <a:cubicBezTo>
                    <a:pt x="1405" y="1075"/>
                    <a:pt x="1465" y="944"/>
                    <a:pt x="1465" y="765"/>
                  </a:cubicBezTo>
                  <a:lnTo>
                    <a:pt x="1465" y="754"/>
                  </a:lnTo>
                  <a:lnTo>
                    <a:pt x="1465" y="682"/>
                  </a:lnTo>
                  <a:cubicBezTo>
                    <a:pt x="1453" y="515"/>
                    <a:pt x="1393" y="384"/>
                    <a:pt x="1298" y="265"/>
                  </a:cubicBezTo>
                  <a:cubicBezTo>
                    <a:pt x="1179" y="123"/>
                    <a:pt x="1012" y="27"/>
                    <a:pt x="822" y="3"/>
                  </a:cubicBezTo>
                  <a:cubicBezTo>
                    <a:pt x="800" y="2"/>
                    <a:pt x="778" y="1"/>
                    <a:pt x="75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7"/>
            <p:cNvSpPr/>
            <p:nvPr/>
          </p:nvSpPr>
          <p:spPr>
            <a:xfrm>
              <a:off x="5728375" y="4421425"/>
              <a:ext cx="51825" cy="50475"/>
            </a:xfrm>
            <a:custGeom>
              <a:avLst/>
              <a:gdLst/>
              <a:ahLst/>
              <a:cxnLst/>
              <a:rect l="l" t="t" r="r" b="b"/>
              <a:pathLst>
                <a:path w="2073" h="2019" extrusionOk="0">
                  <a:moveTo>
                    <a:pt x="1045" y="0"/>
                  </a:moveTo>
                  <a:cubicBezTo>
                    <a:pt x="521" y="0"/>
                    <a:pt x="71" y="402"/>
                    <a:pt x="48" y="932"/>
                  </a:cubicBezTo>
                  <a:cubicBezTo>
                    <a:pt x="1" y="1492"/>
                    <a:pt x="418" y="1980"/>
                    <a:pt x="965" y="2016"/>
                  </a:cubicBezTo>
                  <a:cubicBezTo>
                    <a:pt x="992" y="2018"/>
                    <a:pt x="1019" y="2019"/>
                    <a:pt x="1046" y="2019"/>
                  </a:cubicBezTo>
                  <a:cubicBezTo>
                    <a:pt x="1333" y="2019"/>
                    <a:pt x="1579" y="1903"/>
                    <a:pt x="1775" y="1718"/>
                  </a:cubicBezTo>
                  <a:cubicBezTo>
                    <a:pt x="1870" y="1611"/>
                    <a:pt x="1965" y="1480"/>
                    <a:pt x="2013" y="1325"/>
                  </a:cubicBezTo>
                  <a:cubicBezTo>
                    <a:pt x="2037" y="1266"/>
                    <a:pt x="2037" y="1194"/>
                    <a:pt x="2061" y="1135"/>
                  </a:cubicBezTo>
                  <a:lnTo>
                    <a:pt x="2061" y="1123"/>
                  </a:lnTo>
                  <a:lnTo>
                    <a:pt x="2061" y="1075"/>
                  </a:lnTo>
                  <a:cubicBezTo>
                    <a:pt x="2072" y="944"/>
                    <a:pt x="2061" y="813"/>
                    <a:pt x="2013" y="671"/>
                  </a:cubicBezTo>
                  <a:cubicBezTo>
                    <a:pt x="1977" y="599"/>
                    <a:pt x="1942" y="528"/>
                    <a:pt x="1894" y="456"/>
                  </a:cubicBezTo>
                  <a:cubicBezTo>
                    <a:pt x="1822" y="337"/>
                    <a:pt x="1703" y="218"/>
                    <a:pt x="1561" y="135"/>
                  </a:cubicBezTo>
                  <a:cubicBezTo>
                    <a:pt x="1430" y="63"/>
                    <a:pt x="1275" y="16"/>
                    <a:pt x="1132" y="4"/>
                  </a:cubicBezTo>
                  <a:cubicBezTo>
                    <a:pt x="1103" y="1"/>
                    <a:pt x="1074" y="0"/>
                    <a:pt x="104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7"/>
            <p:cNvSpPr/>
            <p:nvPr/>
          </p:nvSpPr>
          <p:spPr>
            <a:xfrm>
              <a:off x="6710950" y="4235475"/>
              <a:ext cx="20850" cy="20600"/>
            </a:xfrm>
            <a:custGeom>
              <a:avLst/>
              <a:gdLst/>
              <a:ahLst/>
              <a:cxnLst/>
              <a:rect l="l" t="t" r="r" b="b"/>
              <a:pathLst>
                <a:path w="834" h="824" extrusionOk="0">
                  <a:moveTo>
                    <a:pt x="405" y="0"/>
                  </a:moveTo>
                  <a:cubicBezTo>
                    <a:pt x="203" y="0"/>
                    <a:pt x="24" y="155"/>
                    <a:pt x="0" y="369"/>
                  </a:cubicBezTo>
                  <a:lnTo>
                    <a:pt x="0" y="417"/>
                  </a:lnTo>
                  <a:cubicBezTo>
                    <a:pt x="24" y="608"/>
                    <a:pt x="143" y="762"/>
                    <a:pt x="322" y="810"/>
                  </a:cubicBezTo>
                  <a:cubicBezTo>
                    <a:pt x="334" y="822"/>
                    <a:pt x="358" y="822"/>
                    <a:pt x="381" y="822"/>
                  </a:cubicBezTo>
                  <a:cubicBezTo>
                    <a:pt x="394" y="823"/>
                    <a:pt x="406" y="824"/>
                    <a:pt x="418" y="824"/>
                  </a:cubicBezTo>
                  <a:cubicBezTo>
                    <a:pt x="520" y="824"/>
                    <a:pt x="604" y="780"/>
                    <a:pt x="679" y="727"/>
                  </a:cubicBezTo>
                  <a:cubicBezTo>
                    <a:pt x="703" y="703"/>
                    <a:pt x="739" y="667"/>
                    <a:pt x="750" y="643"/>
                  </a:cubicBezTo>
                  <a:cubicBezTo>
                    <a:pt x="798" y="584"/>
                    <a:pt x="822" y="524"/>
                    <a:pt x="822" y="453"/>
                  </a:cubicBezTo>
                  <a:cubicBezTo>
                    <a:pt x="834" y="227"/>
                    <a:pt x="679" y="36"/>
                    <a:pt x="45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7"/>
            <p:cNvSpPr/>
            <p:nvPr/>
          </p:nvSpPr>
          <p:spPr>
            <a:xfrm>
              <a:off x="6828225" y="3855375"/>
              <a:ext cx="21150" cy="20450"/>
            </a:xfrm>
            <a:custGeom>
              <a:avLst/>
              <a:gdLst/>
              <a:ahLst/>
              <a:cxnLst/>
              <a:rect l="l" t="t" r="r" b="b"/>
              <a:pathLst>
                <a:path w="846" h="818" extrusionOk="0">
                  <a:moveTo>
                    <a:pt x="465" y="0"/>
                  </a:moveTo>
                  <a:cubicBezTo>
                    <a:pt x="393" y="0"/>
                    <a:pt x="334" y="12"/>
                    <a:pt x="274" y="24"/>
                  </a:cubicBezTo>
                  <a:lnTo>
                    <a:pt x="250" y="24"/>
                  </a:lnTo>
                  <a:cubicBezTo>
                    <a:pt x="119" y="83"/>
                    <a:pt x="36" y="203"/>
                    <a:pt x="12" y="369"/>
                  </a:cubicBezTo>
                  <a:cubicBezTo>
                    <a:pt x="0" y="429"/>
                    <a:pt x="12" y="488"/>
                    <a:pt x="36" y="536"/>
                  </a:cubicBezTo>
                  <a:cubicBezTo>
                    <a:pt x="60" y="595"/>
                    <a:pt x="96" y="631"/>
                    <a:pt x="119" y="679"/>
                  </a:cubicBezTo>
                  <a:cubicBezTo>
                    <a:pt x="191" y="774"/>
                    <a:pt x="286" y="810"/>
                    <a:pt x="369" y="810"/>
                  </a:cubicBezTo>
                  <a:cubicBezTo>
                    <a:pt x="392" y="815"/>
                    <a:pt x="415" y="817"/>
                    <a:pt x="438" y="817"/>
                  </a:cubicBezTo>
                  <a:cubicBezTo>
                    <a:pt x="521" y="817"/>
                    <a:pt x="599" y="785"/>
                    <a:pt x="655" y="738"/>
                  </a:cubicBezTo>
                  <a:cubicBezTo>
                    <a:pt x="762" y="679"/>
                    <a:pt x="822" y="572"/>
                    <a:pt x="834" y="441"/>
                  </a:cubicBezTo>
                  <a:cubicBezTo>
                    <a:pt x="846" y="357"/>
                    <a:pt x="822" y="250"/>
                    <a:pt x="762" y="179"/>
                  </a:cubicBezTo>
                  <a:cubicBezTo>
                    <a:pt x="703" y="72"/>
                    <a:pt x="596" y="12"/>
                    <a:pt x="46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7"/>
            <p:cNvSpPr/>
            <p:nvPr/>
          </p:nvSpPr>
          <p:spPr>
            <a:xfrm>
              <a:off x="6930325" y="4028600"/>
              <a:ext cx="21450" cy="20575"/>
            </a:xfrm>
            <a:custGeom>
              <a:avLst/>
              <a:gdLst/>
              <a:ahLst/>
              <a:cxnLst/>
              <a:rect l="l" t="t" r="r" b="b"/>
              <a:pathLst>
                <a:path w="858" h="823" extrusionOk="0">
                  <a:moveTo>
                    <a:pt x="476" y="1"/>
                  </a:moveTo>
                  <a:cubicBezTo>
                    <a:pt x="357" y="1"/>
                    <a:pt x="250" y="36"/>
                    <a:pt x="179" y="96"/>
                  </a:cubicBezTo>
                  <a:cubicBezTo>
                    <a:pt x="84" y="155"/>
                    <a:pt x="24" y="251"/>
                    <a:pt x="12" y="370"/>
                  </a:cubicBezTo>
                  <a:cubicBezTo>
                    <a:pt x="0" y="608"/>
                    <a:pt x="143" y="810"/>
                    <a:pt x="381" y="822"/>
                  </a:cubicBezTo>
                  <a:cubicBezTo>
                    <a:pt x="453" y="822"/>
                    <a:pt x="512" y="810"/>
                    <a:pt x="572" y="786"/>
                  </a:cubicBezTo>
                  <a:cubicBezTo>
                    <a:pt x="727" y="751"/>
                    <a:pt x="834" y="608"/>
                    <a:pt x="846" y="453"/>
                  </a:cubicBezTo>
                  <a:cubicBezTo>
                    <a:pt x="857" y="215"/>
                    <a:pt x="679" y="12"/>
                    <a:pt x="47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7"/>
            <p:cNvSpPr/>
            <p:nvPr/>
          </p:nvSpPr>
          <p:spPr>
            <a:xfrm>
              <a:off x="6984800" y="3178775"/>
              <a:ext cx="21450" cy="20600"/>
            </a:xfrm>
            <a:custGeom>
              <a:avLst/>
              <a:gdLst/>
              <a:ahLst/>
              <a:cxnLst/>
              <a:rect l="l" t="t" r="r" b="b"/>
              <a:pathLst>
                <a:path w="858" h="824" extrusionOk="0">
                  <a:moveTo>
                    <a:pt x="440" y="1"/>
                  </a:moveTo>
                  <a:cubicBezTo>
                    <a:pt x="225" y="1"/>
                    <a:pt x="47" y="152"/>
                    <a:pt x="24" y="370"/>
                  </a:cubicBezTo>
                  <a:cubicBezTo>
                    <a:pt x="0" y="608"/>
                    <a:pt x="155" y="799"/>
                    <a:pt x="393" y="823"/>
                  </a:cubicBezTo>
                  <a:cubicBezTo>
                    <a:pt x="402" y="823"/>
                    <a:pt x="411" y="823"/>
                    <a:pt x="420" y="823"/>
                  </a:cubicBezTo>
                  <a:cubicBezTo>
                    <a:pt x="646" y="823"/>
                    <a:pt x="822" y="682"/>
                    <a:pt x="834" y="442"/>
                  </a:cubicBezTo>
                  <a:cubicBezTo>
                    <a:pt x="857" y="204"/>
                    <a:pt x="703" y="13"/>
                    <a:pt x="464" y="1"/>
                  </a:cubicBezTo>
                  <a:cubicBezTo>
                    <a:pt x="456" y="1"/>
                    <a:pt x="448" y="1"/>
                    <a:pt x="44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7"/>
            <p:cNvSpPr/>
            <p:nvPr/>
          </p:nvSpPr>
          <p:spPr>
            <a:xfrm>
              <a:off x="6950250" y="2089625"/>
              <a:ext cx="20875" cy="20600"/>
            </a:xfrm>
            <a:custGeom>
              <a:avLst/>
              <a:gdLst/>
              <a:ahLst/>
              <a:cxnLst/>
              <a:rect l="l" t="t" r="r" b="b"/>
              <a:pathLst>
                <a:path w="835" h="824" extrusionOk="0">
                  <a:moveTo>
                    <a:pt x="410" y="1"/>
                  </a:moveTo>
                  <a:cubicBezTo>
                    <a:pt x="287" y="1"/>
                    <a:pt x="183" y="47"/>
                    <a:pt x="108" y="121"/>
                  </a:cubicBezTo>
                  <a:cubicBezTo>
                    <a:pt x="49" y="205"/>
                    <a:pt x="1" y="276"/>
                    <a:pt x="1" y="383"/>
                  </a:cubicBezTo>
                  <a:lnTo>
                    <a:pt x="1" y="419"/>
                  </a:lnTo>
                  <a:cubicBezTo>
                    <a:pt x="1" y="574"/>
                    <a:pt x="72" y="693"/>
                    <a:pt x="191" y="764"/>
                  </a:cubicBezTo>
                  <a:cubicBezTo>
                    <a:pt x="239" y="800"/>
                    <a:pt x="299" y="824"/>
                    <a:pt x="370" y="824"/>
                  </a:cubicBezTo>
                  <a:cubicBezTo>
                    <a:pt x="441" y="824"/>
                    <a:pt x="525" y="812"/>
                    <a:pt x="584" y="776"/>
                  </a:cubicBezTo>
                  <a:cubicBezTo>
                    <a:pt x="692" y="741"/>
                    <a:pt x="751" y="657"/>
                    <a:pt x="787" y="574"/>
                  </a:cubicBezTo>
                  <a:cubicBezTo>
                    <a:pt x="811" y="538"/>
                    <a:pt x="822" y="502"/>
                    <a:pt x="822" y="455"/>
                  </a:cubicBezTo>
                  <a:cubicBezTo>
                    <a:pt x="834" y="324"/>
                    <a:pt x="787" y="217"/>
                    <a:pt x="703" y="121"/>
                  </a:cubicBezTo>
                  <a:cubicBezTo>
                    <a:pt x="656" y="98"/>
                    <a:pt x="608" y="50"/>
                    <a:pt x="549" y="38"/>
                  </a:cubicBezTo>
                  <a:cubicBezTo>
                    <a:pt x="525" y="26"/>
                    <a:pt x="489" y="2"/>
                    <a:pt x="453" y="2"/>
                  </a:cubicBezTo>
                  <a:cubicBezTo>
                    <a:pt x="439" y="1"/>
                    <a:pt x="424" y="1"/>
                    <a:pt x="41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7"/>
            <p:cNvSpPr/>
            <p:nvPr/>
          </p:nvSpPr>
          <p:spPr>
            <a:xfrm>
              <a:off x="6882700" y="3304975"/>
              <a:ext cx="21450" cy="20600"/>
            </a:xfrm>
            <a:custGeom>
              <a:avLst/>
              <a:gdLst/>
              <a:ahLst/>
              <a:cxnLst/>
              <a:rect l="l" t="t" r="r" b="b"/>
              <a:pathLst>
                <a:path w="858" h="824" extrusionOk="0">
                  <a:moveTo>
                    <a:pt x="425" y="1"/>
                  </a:moveTo>
                  <a:cubicBezTo>
                    <a:pt x="200" y="1"/>
                    <a:pt x="24" y="142"/>
                    <a:pt x="12" y="371"/>
                  </a:cubicBezTo>
                  <a:cubicBezTo>
                    <a:pt x="0" y="490"/>
                    <a:pt x="36" y="597"/>
                    <a:pt x="119" y="680"/>
                  </a:cubicBezTo>
                  <a:cubicBezTo>
                    <a:pt x="179" y="764"/>
                    <a:pt x="274" y="799"/>
                    <a:pt x="381" y="823"/>
                  </a:cubicBezTo>
                  <a:cubicBezTo>
                    <a:pt x="391" y="824"/>
                    <a:pt x="400" y="824"/>
                    <a:pt x="410" y="824"/>
                  </a:cubicBezTo>
                  <a:cubicBezTo>
                    <a:pt x="623" y="824"/>
                    <a:pt x="799" y="694"/>
                    <a:pt x="834" y="478"/>
                  </a:cubicBezTo>
                  <a:lnTo>
                    <a:pt x="834" y="442"/>
                  </a:lnTo>
                  <a:cubicBezTo>
                    <a:pt x="857" y="252"/>
                    <a:pt x="727" y="61"/>
                    <a:pt x="512" y="13"/>
                  </a:cubicBezTo>
                  <a:cubicBezTo>
                    <a:pt x="500" y="2"/>
                    <a:pt x="476" y="2"/>
                    <a:pt x="453" y="2"/>
                  </a:cubicBezTo>
                  <a:cubicBezTo>
                    <a:pt x="443" y="1"/>
                    <a:pt x="434" y="1"/>
                    <a:pt x="4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7"/>
            <p:cNvSpPr/>
            <p:nvPr/>
          </p:nvSpPr>
          <p:spPr>
            <a:xfrm>
              <a:off x="6801125" y="3180575"/>
              <a:ext cx="21475" cy="20600"/>
            </a:xfrm>
            <a:custGeom>
              <a:avLst/>
              <a:gdLst/>
              <a:ahLst/>
              <a:cxnLst/>
              <a:rect l="l" t="t" r="r" b="b"/>
              <a:pathLst>
                <a:path w="859" h="824" extrusionOk="0">
                  <a:moveTo>
                    <a:pt x="418" y="1"/>
                  </a:moveTo>
                  <a:cubicBezTo>
                    <a:pt x="203" y="1"/>
                    <a:pt x="25" y="155"/>
                    <a:pt x="13" y="370"/>
                  </a:cubicBezTo>
                  <a:cubicBezTo>
                    <a:pt x="1" y="620"/>
                    <a:pt x="144" y="810"/>
                    <a:pt x="382" y="822"/>
                  </a:cubicBezTo>
                  <a:cubicBezTo>
                    <a:pt x="392" y="823"/>
                    <a:pt x="402" y="823"/>
                    <a:pt x="412" y="823"/>
                  </a:cubicBezTo>
                  <a:cubicBezTo>
                    <a:pt x="579" y="823"/>
                    <a:pt x="731" y="730"/>
                    <a:pt x="799" y="572"/>
                  </a:cubicBezTo>
                  <a:cubicBezTo>
                    <a:pt x="822" y="536"/>
                    <a:pt x="834" y="489"/>
                    <a:pt x="834" y="453"/>
                  </a:cubicBezTo>
                  <a:cubicBezTo>
                    <a:pt x="858" y="227"/>
                    <a:pt x="703" y="25"/>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6" name="Google Shape;746;p7"/>
          <p:cNvGrpSpPr/>
          <p:nvPr/>
        </p:nvGrpSpPr>
        <p:grpSpPr>
          <a:xfrm flipH="1">
            <a:off x="-488" y="3059399"/>
            <a:ext cx="5035458" cy="2084012"/>
            <a:chOff x="4145150" y="2643900"/>
            <a:chExt cx="1914550" cy="792400"/>
          </a:xfrm>
        </p:grpSpPr>
        <p:sp>
          <p:nvSpPr>
            <p:cNvPr id="747" name="Google Shape;747;p7"/>
            <p:cNvSpPr/>
            <p:nvPr/>
          </p:nvSpPr>
          <p:spPr>
            <a:xfrm>
              <a:off x="5202425" y="3311250"/>
              <a:ext cx="149150" cy="50325"/>
            </a:xfrm>
            <a:custGeom>
              <a:avLst/>
              <a:gdLst/>
              <a:ahLst/>
              <a:cxnLst/>
              <a:rect l="l" t="t" r="r" b="b"/>
              <a:pathLst>
                <a:path w="5966" h="2013" extrusionOk="0">
                  <a:moveTo>
                    <a:pt x="0" y="1"/>
                  </a:moveTo>
                  <a:lnTo>
                    <a:pt x="36" y="334"/>
                  </a:lnTo>
                  <a:lnTo>
                    <a:pt x="5870" y="2013"/>
                  </a:lnTo>
                  <a:cubicBezTo>
                    <a:pt x="5858" y="1894"/>
                    <a:pt x="5906" y="1786"/>
                    <a:pt x="5965" y="1715"/>
                  </a:cubicBez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7"/>
            <p:cNvSpPr/>
            <p:nvPr/>
          </p:nvSpPr>
          <p:spPr>
            <a:xfrm>
              <a:off x="5104200" y="3285350"/>
              <a:ext cx="91100" cy="31575"/>
            </a:xfrm>
            <a:custGeom>
              <a:avLst/>
              <a:gdLst/>
              <a:ahLst/>
              <a:cxnLst/>
              <a:rect l="l" t="t" r="r" b="b"/>
              <a:pathLst>
                <a:path w="3644" h="1263" extrusionOk="0">
                  <a:moveTo>
                    <a:pt x="310" y="1"/>
                  </a:moveTo>
                  <a:lnTo>
                    <a:pt x="12" y="132"/>
                  </a:lnTo>
                  <a:lnTo>
                    <a:pt x="0" y="215"/>
                  </a:lnTo>
                  <a:lnTo>
                    <a:pt x="3644" y="1263"/>
                  </a:lnTo>
                  <a:lnTo>
                    <a:pt x="3596" y="929"/>
                  </a:lnTo>
                  <a:lnTo>
                    <a:pt x="31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7"/>
            <p:cNvSpPr/>
            <p:nvPr/>
          </p:nvSpPr>
          <p:spPr>
            <a:xfrm>
              <a:off x="5098850" y="3282675"/>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7"/>
            <p:cNvSpPr/>
            <p:nvPr/>
          </p:nvSpPr>
          <p:spPr>
            <a:xfrm>
              <a:off x="5097050" y="3284750"/>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7"/>
            <p:cNvSpPr/>
            <p:nvPr/>
          </p:nvSpPr>
          <p:spPr>
            <a:xfrm>
              <a:off x="5317625" y="3080875"/>
              <a:ext cx="235450" cy="109550"/>
            </a:xfrm>
            <a:custGeom>
              <a:avLst/>
              <a:gdLst/>
              <a:ahLst/>
              <a:cxnLst/>
              <a:rect l="l" t="t" r="r" b="b"/>
              <a:pathLst>
                <a:path w="9418" h="4382" extrusionOk="0">
                  <a:moveTo>
                    <a:pt x="9335" y="0"/>
                  </a:moveTo>
                  <a:lnTo>
                    <a:pt x="0" y="4167"/>
                  </a:lnTo>
                  <a:lnTo>
                    <a:pt x="286" y="4382"/>
                  </a:lnTo>
                  <a:lnTo>
                    <a:pt x="9382" y="322"/>
                  </a:lnTo>
                  <a:lnTo>
                    <a:pt x="9418" y="262"/>
                  </a:lnTo>
                  <a:cubicBezTo>
                    <a:pt x="9358" y="179"/>
                    <a:pt x="9335" y="95"/>
                    <a:pt x="933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7"/>
            <p:cNvSpPr/>
            <p:nvPr/>
          </p:nvSpPr>
          <p:spPr>
            <a:xfrm>
              <a:off x="5193500" y="3188625"/>
              <a:ext cx="122950" cy="59850"/>
            </a:xfrm>
            <a:custGeom>
              <a:avLst/>
              <a:gdLst/>
              <a:ahLst/>
              <a:cxnLst/>
              <a:rect l="l" t="t" r="r" b="b"/>
              <a:pathLst>
                <a:path w="4918" h="2394" extrusionOk="0">
                  <a:moveTo>
                    <a:pt x="4644" y="0"/>
                  </a:moveTo>
                  <a:lnTo>
                    <a:pt x="0" y="2060"/>
                  </a:lnTo>
                  <a:lnTo>
                    <a:pt x="36" y="2393"/>
                  </a:lnTo>
                  <a:lnTo>
                    <a:pt x="4918" y="203"/>
                  </a:lnTo>
                  <a:lnTo>
                    <a:pt x="464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7"/>
            <p:cNvSpPr/>
            <p:nvPr/>
          </p:nvSpPr>
          <p:spPr>
            <a:xfrm>
              <a:off x="5097050" y="3284450"/>
              <a:ext cx="25" cy="1225"/>
            </a:xfrm>
            <a:custGeom>
              <a:avLst/>
              <a:gdLst/>
              <a:ahLst/>
              <a:cxnLst/>
              <a:rect l="l" t="t" r="r" b="b"/>
              <a:pathLst>
                <a:path w="1" h="49" extrusionOk="0">
                  <a:moveTo>
                    <a:pt x="1" y="13"/>
                  </a:moveTo>
                  <a:lnTo>
                    <a:pt x="1" y="13"/>
                  </a:lnTo>
                  <a:lnTo>
                    <a:pt x="1" y="49"/>
                  </a:lnTo>
                  <a:lnTo>
                    <a:pt x="1" y="13"/>
                  </a:lnTo>
                  <a:cubicBezTo>
                    <a:pt x="1" y="1"/>
                    <a:pt x="1" y="13"/>
                    <a:pt x="1"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7"/>
            <p:cNvSpPr/>
            <p:nvPr/>
          </p:nvSpPr>
          <p:spPr>
            <a:xfrm>
              <a:off x="5098550" y="3243975"/>
              <a:ext cx="88425" cy="44675"/>
            </a:xfrm>
            <a:custGeom>
              <a:avLst/>
              <a:gdLst/>
              <a:ahLst/>
              <a:cxnLst/>
              <a:rect l="l" t="t" r="r" b="b"/>
              <a:pathLst>
                <a:path w="3537" h="1787" extrusionOk="0">
                  <a:moveTo>
                    <a:pt x="33" y="1539"/>
                  </a:moveTo>
                  <a:lnTo>
                    <a:pt x="33" y="1539"/>
                  </a:lnTo>
                  <a:cubicBezTo>
                    <a:pt x="21" y="1541"/>
                    <a:pt x="10" y="1544"/>
                    <a:pt x="0" y="1549"/>
                  </a:cubicBezTo>
                  <a:lnTo>
                    <a:pt x="12" y="1549"/>
                  </a:lnTo>
                  <a:lnTo>
                    <a:pt x="33" y="1539"/>
                  </a:lnTo>
                  <a:close/>
                  <a:moveTo>
                    <a:pt x="3501" y="1"/>
                  </a:moveTo>
                  <a:lnTo>
                    <a:pt x="33" y="1539"/>
                  </a:lnTo>
                  <a:lnTo>
                    <a:pt x="33" y="1539"/>
                  </a:lnTo>
                  <a:cubicBezTo>
                    <a:pt x="51" y="1537"/>
                    <a:pt x="69" y="1537"/>
                    <a:pt x="84" y="1537"/>
                  </a:cubicBezTo>
                  <a:cubicBezTo>
                    <a:pt x="191" y="1537"/>
                    <a:pt x="250" y="1608"/>
                    <a:pt x="238" y="1691"/>
                  </a:cubicBezTo>
                  <a:lnTo>
                    <a:pt x="226" y="1787"/>
                  </a:lnTo>
                  <a:lnTo>
                    <a:pt x="536" y="1656"/>
                  </a:lnTo>
                  <a:lnTo>
                    <a:pt x="3536" y="310"/>
                  </a:lnTo>
                  <a:lnTo>
                    <a:pt x="350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7"/>
            <p:cNvSpPr/>
            <p:nvPr/>
          </p:nvSpPr>
          <p:spPr>
            <a:xfrm>
              <a:off x="5098250" y="3282675"/>
              <a:ext cx="625" cy="325"/>
            </a:xfrm>
            <a:custGeom>
              <a:avLst/>
              <a:gdLst/>
              <a:ahLst/>
              <a:cxnLst/>
              <a:rect l="l" t="t" r="r" b="b"/>
              <a:pathLst>
                <a:path w="25" h="13" extrusionOk="0">
                  <a:moveTo>
                    <a:pt x="24" y="1"/>
                  </a:moveTo>
                  <a:cubicBezTo>
                    <a:pt x="12" y="1"/>
                    <a:pt x="12" y="12"/>
                    <a:pt x="0" y="12"/>
                  </a:cubicBezTo>
                  <a:cubicBezTo>
                    <a:pt x="12" y="12"/>
                    <a:pt x="24" y="1"/>
                    <a:pt x="2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7"/>
            <p:cNvSpPr/>
            <p:nvPr/>
          </p:nvSpPr>
          <p:spPr>
            <a:xfrm>
              <a:off x="5097650" y="3283275"/>
              <a:ext cx="625" cy="625"/>
            </a:xfrm>
            <a:custGeom>
              <a:avLst/>
              <a:gdLst/>
              <a:ahLst/>
              <a:cxnLst/>
              <a:rect l="l" t="t" r="r" b="b"/>
              <a:pathLst>
                <a:path w="25" h="25" extrusionOk="0">
                  <a:moveTo>
                    <a:pt x="0" y="0"/>
                  </a:moveTo>
                  <a:lnTo>
                    <a:pt x="0" y="0"/>
                  </a:lnTo>
                  <a:cubicBezTo>
                    <a:pt x="0" y="0"/>
                    <a:pt x="0" y="24"/>
                    <a:pt x="0" y="0"/>
                  </a:cubicBezTo>
                  <a:cubicBezTo>
                    <a:pt x="0" y="0"/>
                    <a:pt x="24" y="0"/>
                    <a:pt x="0" y="0"/>
                  </a:cubicBezTo>
                  <a:cubicBezTo>
                    <a:pt x="24" y="0"/>
                    <a:pt x="0"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7"/>
            <p:cNvSpPr/>
            <p:nvPr/>
          </p:nvSpPr>
          <p:spPr>
            <a:xfrm>
              <a:off x="4158250" y="3228800"/>
              <a:ext cx="79800" cy="113125"/>
            </a:xfrm>
            <a:custGeom>
              <a:avLst/>
              <a:gdLst/>
              <a:ahLst/>
              <a:cxnLst/>
              <a:rect l="l" t="t" r="r" b="b"/>
              <a:pathLst>
                <a:path w="3192" h="4525" extrusionOk="0">
                  <a:moveTo>
                    <a:pt x="2917" y="1"/>
                  </a:moveTo>
                  <a:lnTo>
                    <a:pt x="0" y="4442"/>
                  </a:lnTo>
                  <a:cubicBezTo>
                    <a:pt x="96" y="4442"/>
                    <a:pt x="179" y="4477"/>
                    <a:pt x="238" y="4525"/>
                  </a:cubicBezTo>
                  <a:lnTo>
                    <a:pt x="393" y="4430"/>
                  </a:lnTo>
                  <a:lnTo>
                    <a:pt x="3191" y="143"/>
                  </a:lnTo>
                  <a:lnTo>
                    <a:pt x="291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7"/>
            <p:cNvSpPr/>
            <p:nvPr/>
          </p:nvSpPr>
          <p:spPr>
            <a:xfrm>
              <a:off x="4308850" y="3190700"/>
              <a:ext cx="106000" cy="64325"/>
            </a:xfrm>
            <a:custGeom>
              <a:avLst/>
              <a:gdLst/>
              <a:ahLst/>
              <a:cxnLst/>
              <a:rect l="l" t="t" r="r" b="b"/>
              <a:pathLst>
                <a:path w="4240" h="2573" extrusionOk="0">
                  <a:moveTo>
                    <a:pt x="4192" y="1"/>
                  </a:moveTo>
                  <a:cubicBezTo>
                    <a:pt x="4168" y="1"/>
                    <a:pt x="4168" y="1"/>
                    <a:pt x="4156" y="12"/>
                  </a:cubicBezTo>
                  <a:cubicBezTo>
                    <a:pt x="4168" y="12"/>
                    <a:pt x="4168" y="1"/>
                    <a:pt x="4192" y="1"/>
                  </a:cubicBezTo>
                  <a:close/>
                  <a:moveTo>
                    <a:pt x="4156" y="12"/>
                  </a:moveTo>
                  <a:lnTo>
                    <a:pt x="1" y="2310"/>
                  </a:lnTo>
                  <a:cubicBezTo>
                    <a:pt x="72" y="2382"/>
                    <a:pt x="144" y="2477"/>
                    <a:pt x="156" y="2572"/>
                  </a:cubicBezTo>
                  <a:lnTo>
                    <a:pt x="4240" y="310"/>
                  </a:lnTo>
                  <a:lnTo>
                    <a:pt x="4168" y="286"/>
                  </a:lnTo>
                  <a:cubicBezTo>
                    <a:pt x="4097" y="239"/>
                    <a:pt x="4061" y="155"/>
                    <a:pt x="4097" y="72"/>
                  </a:cubicBezTo>
                  <a:cubicBezTo>
                    <a:pt x="4109" y="48"/>
                    <a:pt x="4132" y="36"/>
                    <a:pt x="4156"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7"/>
            <p:cNvSpPr/>
            <p:nvPr/>
          </p:nvSpPr>
          <p:spPr>
            <a:xfrm>
              <a:off x="4410075" y="3190700"/>
              <a:ext cx="176525" cy="91100"/>
            </a:xfrm>
            <a:custGeom>
              <a:avLst/>
              <a:gdLst/>
              <a:ahLst/>
              <a:cxnLst/>
              <a:rect l="l" t="t" r="r" b="b"/>
              <a:pathLst>
                <a:path w="7061" h="3644" extrusionOk="0">
                  <a:moveTo>
                    <a:pt x="119" y="1"/>
                  </a:moveTo>
                  <a:cubicBezTo>
                    <a:pt x="107" y="1"/>
                    <a:pt x="107" y="1"/>
                    <a:pt x="95" y="12"/>
                  </a:cubicBezTo>
                  <a:cubicBezTo>
                    <a:pt x="95" y="36"/>
                    <a:pt x="60" y="48"/>
                    <a:pt x="48" y="72"/>
                  </a:cubicBezTo>
                  <a:cubicBezTo>
                    <a:pt x="0" y="155"/>
                    <a:pt x="48" y="239"/>
                    <a:pt x="119" y="286"/>
                  </a:cubicBezTo>
                  <a:lnTo>
                    <a:pt x="191" y="310"/>
                  </a:lnTo>
                  <a:lnTo>
                    <a:pt x="6977" y="3644"/>
                  </a:lnTo>
                  <a:cubicBezTo>
                    <a:pt x="6965" y="3620"/>
                    <a:pt x="6965" y="3608"/>
                    <a:pt x="6965" y="3572"/>
                  </a:cubicBezTo>
                  <a:cubicBezTo>
                    <a:pt x="6965" y="3489"/>
                    <a:pt x="7001" y="3394"/>
                    <a:pt x="7060" y="3346"/>
                  </a:cubicBezTo>
                  <a:lnTo>
                    <a:pt x="250" y="12"/>
                  </a:lnTo>
                  <a:cubicBezTo>
                    <a:pt x="238" y="12"/>
                    <a:pt x="238" y="12"/>
                    <a:pt x="22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7"/>
            <p:cNvSpPr/>
            <p:nvPr/>
          </p:nvSpPr>
          <p:spPr>
            <a:xfrm>
              <a:off x="4164500" y="3260350"/>
              <a:ext cx="127725" cy="87525"/>
            </a:xfrm>
            <a:custGeom>
              <a:avLst/>
              <a:gdLst/>
              <a:ahLst/>
              <a:cxnLst/>
              <a:rect l="l" t="t" r="r" b="b"/>
              <a:pathLst>
                <a:path w="5109" h="3501" extrusionOk="0">
                  <a:moveTo>
                    <a:pt x="4882" y="1"/>
                  </a:moveTo>
                  <a:lnTo>
                    <a:pt x="131" y="3168"/>
                  </a:lnTo>
                  <a:lnTo>
                    <a:pt x="0" y="3263"/>
                  </a:lnTo>
                  <a:cubicBezTo>
                    <a:pt x="96" y="3322"/>
                    <a:pt x="155" y="3394"/>
                    <a:pt x="191" y="3501"/>
                  </a:cubicBezTo>
                  <a:lnTo>
                    <a:pt x="5108" y="203"/>
                  </a:lnTo>
                  <a:cubicBezTo>
                    <a:pt x="5061" y="167"/>
                    <a:pt x="5037" y="120"/>
                    <a:pt x="5013" y="60"/>
                  </a:cubicBezTo>
                  <a:lnTo>
                    <a:pt x="488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7"/>
            <p:cNvSpPr/>
            <p:nvPr/>
          </p:nvSpPr>
          <p:spPr>
            <a:xfrm>
              <a:off x="4228800" y="3220775"/>
              <a:ext cx="61325" cy="41400"/>
            </a:xfrm>
            <a:custGeom>
              <a:avLst/>
              <a:gdLst/>
              <a:ahLst/>
              <a:cxnLst/>
              <a:rect l="l" t="t" r="r" b="b"/>
              <a:pathLst>
                <a:path w="2453" h="1656" extrusionOk="0">
                  <a:moveTo>
                    <a:pt x="203" y="0"/>
                  </a:moveTo>
                  <a:cubicBezTo>
                    <a:pt x="167" y="0"/>
                    <a:pt x="143" y="0"/>
                    <a:pt x="107" y="24"/>
                  </a:cubicBezTo>
                  <a:cubicBezTo>
                    <a:pt x="83" y="36"/>
                    <a:pt x="72" y="48"/>
                    <a:pt x="48" y="83"/>
                  </a:cubicBezTo>
                  <a:cubicBezTo>
                    <a:pt x="0" y="155"/>
                    <a:pt x="36" y="238"/>
                    <a:pt x="107" y="286"/>
                  </a:cubicBezTo>
                  <a:lnTo>
                    <a:pt x="119" y="298"/>
                  </a:lnTo>
                  <a:lnTo>
                    <a:pt x="393" y="452"/>
                  </a:lnTo>
                  <a:lnTo>
                    <a:pt x="2310" y="1584"/>
                  </a:lnTo>
                  <a:lnTo>
                    <a:pt x="2453" y="1655"/>
                  </a:lnTo>
                  <a:cubicBezTo>
                    <a:pt x="2429" y="1607"/>
                    <a:pt x="2417" y="1572"/>
                    <a:pt x="2417" y="1512"/>
                  </a:cubicBezTo>
                  <a:cubicBezTo>
                    <a:pt x="2417" y="1429"/>
                    <a:pt x="2417" y="1357"/>
                    <a:pt x="2453" y="1298"/>
                  </a:cubicBezTo>
                  <a:lnTo>
                    <a:pt x="619" y="238"/>
                  </a:lnTo>
                  <a:cubicBezTo>
                    <a:pt x="584" y="333"/>
                    <a:pt x="500" y="393"/>
                    <a:pt x="405" y="393"/>
                  </a:cubicBezTo>
                  <a:cubicBezTo>
                    <a:pt x="398" y="394"/>
                    <a:pt x="392" y="394"/>
                    <a:pt x="385" y="394"/>
                  </a:cubicBezTo>
                  <a:cubicBezTo>
                    <a:pt x="262" y="394"/>
                    <a:pt x="155" y="290"/>
                    <a:pt x="155" y="155"/>
                  </a:cubicBezTo>
                  <a:cubicBezTo>
                    <a:pt x="155" y="95"/>
                    <a:pt x="167" y="48"/>
                    <a:pt x="20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7"/>
            <p:cNvSpPr/>
            <p:nvPr/>
          </p:nvSpPr>
          <p:spPr>
            <a:xfrm>
              <a:off x="4302900" y="3265125"/>
              <a:ext cx="222375" cy="130500"/>
            </a:xfrm>
            <a:custGeom>
              <a:avLst/>
              <a:gdLst/>
              <a:ahLst/>
              <a:cxnLst/>
              <a:rect l="l" t="t" r="r" b="b"/>
              <a:pathLst>
                <a:path w="8895" h="5220" extrusionOk="0">
                  <a:moveTo>
                    <a:pt x="322" y="0"/>
                  </a:moveTo>
                  <a:cubicBezTo>
                    <a:pt x="239" y="95"/>
                    <a:pt x="144" y="167"/>
                    <a:pt x="1" y="179"/>
                  </a:cubicBezTo>
                  <a:lnTo>
                    <a:pt x="8776" y="5191"/>
                  </a:lnTo>
                  <a:cubicBezTo>
                    <a:pt x="8793" y="5209"/>
                    <a:pt x="8823" y="5220"/>
                    <a:pt x="8857" y="5220"/>
                  </a:cubicBezTo>
                  <a:cubicBezTo>
                    <a:pt x="8869" y="5220"/>
                    <a:pt x="8882" y="5218"/>
                    <a:pt x="8895" y="5215"/>
                  </a:cubicBezTo>
                  <a:cubicBezTo>
                    <a:pt x="8871" y="5155"/>
                    <a:pt x="8859" y="5096"/>
                    <a:pt x="8847" y="5013"/>
                  </a:cubicBezTo>
                  <a:lnTo>
                    <a:pt x="8847" y="4882"/>
                  </a:lnTo>
                  <a:lnTo>
                    <a:pt x="32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7"/>
            <p:cNvSpPr/>
            <p:nvPr/>
          </p:nvSpPr>
          <p:spPr>
            <a:xfrm>
              <a:off x="4545500" y="3403525"/>
              <a:ext cx="25325" cy="32475"/>
            </a:xfrm>
            <a:custGeom>
              <a:avLst/>
              <a:gdLst/>
              <a:ahLst/>
              <a:cxnLst/>
              <a:rect l="l" t="t" r="r" b="b"/>
              <a:pathLst>
                <a:path w="1013" h="1299" extrusionOk="0">
                  <a:moveTo>
                    <a:pt x="286" y="0"/>
                  </a:moveTo>
                  <a:cubicBezTo>
                    <a:pt x="215" y="60"/>
                    <a:pt x="108" y="108"/>
                    <a:pt x="0" y="131"/>
                  </a:cubicBezTo>
                  <a:lnTo>
                    <a:pt x="655" y="1298"/>
                  </a:lnTo>
                  <a:lnTo>
                    <a:pt x="1012" y="1298"/>
                  </a:lnTo>
                  <a:lnTo>
                    <a:pt x="28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7"/>
            <p:cNvSpPr/>
            <p:nvPr/>
          </p:nvSpPr>
          <p:spPr>
            <a:xfrm>
              <a:off x="4592225" y="3007050"/>
              <a:ext cx="130100" cy="268800"/>
            </a:xfrm>
            <a:custGeom>
              <a:avLst/>
              <a:gdLst/>
              <a:ahLst/>
              <a:cxnLst/>
              <a:rect l="l" t="t" r="r" b="b"/>
              <a:pathLst>
                <a:path w="5204" h="10752" extrusionOk="0">
                  <a:moveTo>
                    <a:pt x="4918" y="0"/>
                  </a:moveTo>
                  <a:lnTo>
                    <a:pt x="1" y="10621"/>
                  </a:lnTo>
                  <a:cubicBezTo>
                    <a:pt x="84" y="10621"/>
                    <a:pt x="179" y="10680"/>
                    <a:pt x="215" y="10752"/>
                  </a:cubicBezTo>
                  <a:cubicBezTo>
                    <a:pt x="239" y="10740"/>
                    <a:pt x="251" y="10740"/>
                    <a:pt x="263" y="10740"/>
                  </a:cubicBezTo>
                  <a:lnTo>
                    <a:pt x="5204" y="119"/>
                  </a:lnTo>
                  <a:cubicBezTo>
                    <a:pt x="5097" y="96"/>
                    <a:pt x="5001" y="60"/>
                    <a:pt x="491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7"/>
            <p:cNvSpPr/>
            <p:nvPr/>
          </p:nvSpPr>
          <p:spPr>
            <a:xfrm>
              <a:off x="4545500" y="3284450"/>
              <a:ext cx="48550" cy="91125"/>
            </a:xfrm>
            <a:custGeom>
              <a:avLst/>
              <a:gdLst/>
              <a:ahLst/>
              <a:cxnLst/>
              <a:rect l="l" t="t" r="r" b="b"/>
              <a:pathLst>
                <a:path w="1942" h="3645" extrusionOk="0">
                  <a:moveTo>
                    <a:pt x="1620" y="1"/>
                  </a:moveTo>
                  <a:lnTo>
                    <a:pt x="0" y="3513"/>
                  </a:lnTo>
                  <a:cubicBezTo>
                    <a:pt x="108" y="3549"/>
                    <a:pt x="191" y="3585"/>
                    <a:pt x="286" y="3644"/>
                  </a:cubicBezTo>
                  <a:lnTo>
                    <a:pt x="1941" y="72"/>
                  </a:lnTo>
                  <a:cubicBezTo>
                    <a:pt x="1905" y="72"/>
                    <a:pt x="1882" y="96"/>
                    <a:pt x="1846" y="96"/>
                  </a:cubicBezTo>
                  <a:cubicBezTo>
                    <a:pt x="1837" y="97"/>
                    <a:pt x="1829" y="98"/>
                    <a:pt x="1820" y="98"/>
                  </a:cubicBezTo>
                  <a:cubicBezTo>
                    <a:pt x="1748" y="98"/>
                    <a:pt x="1684" y="54"/>
                    <a:pt x="162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7"/>
            <p:cNvSpPr/>
            <p:nvPr/>
          </p:nvSpPr>
          <p:spPr>
            <a:xfrm>
              <a:off x="4597575" y="3275225"/>
              <a:ext cx="212850" cy="99450"/>
            </a:xfrm>
            <a:custGeom>
              <a:avLst/>
              <a:gdLst/>
              <a:ahLst/>
              <a:cxnLst/>
              <a:rect l="l" t="t" r="r" b="b"/>
              <a:pathLst>
                <a:path w="8514" h="3978" extrusionOk="0">
                  <a:moveTo>
                    <a:pt x="49" y="1"/>
                  </a:moveTo>
                  <a:cubicBezTo>
                    <a:pt x="37" y="1"/>
                    <a:pt x="25" y="13"/>
                    <a:pt x="1" y="13"/>
                  </a:cubicBezTo>
                  <a:cubicBezTo>
                    <a:pt x="25" y="49"/>
                    <a:pt x="37" y="84"/>
                    <a:pt x="37" y="132"/>
                  </a:cubicBezTo>
                  <a:cubicBezTo>
                    <a:pt x="37" y="191"/>
                    <a:pt x="25" y="239"/>
                    <a:pt x="1" y="275"/>
                  </a:cubicBezTo>
                  <a:lnTo>
                    <a:pt x="25" y="275"/>
                  </a:lnTo>
                  <a:lnTo>
                    <a:pt x="8383" y="3978"/>
                  </a:lnTo>
                  <a:cubicBezTo>
                    <a:pt x="8419" y="3870"/>
                    <a:pt x="8454" y="3775"/>
                    <a:pt x="8514" y="3692"/>
                  </a:cubicBezTo>
                  <a:lnTo>
                    <a:pt x="144" y="13"/>
                  </a:lnTo>
                  <a:cubicBezTo>
                    <a:pt x="108" y="1"/>
                    <a:pt x="84" y="1"/>
                    <a:pt x="4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7"/>
            <p:cNvSpPr/>
            <p:nvPr/>
          </p:nvSpPr>
          <p:spPr>
            <a:xfrm>
              <a:off x="4838700" y="3381500"/>
              <a:ext cx="124725" cy="54200"/>
            </a:xfrm>
            <a:custGeom>
              <a:avLst/>
              <a:gdLst/>
              <a:ahLst/>
              <a:cxnLst/>
              <a:rect l="l" t="t" r="r" b="b"/>
              <a:pathLst>
                <a:path w="4989" h="2168" extrusionOk="0">
                  <a:moveTo>
                    <a:pt x="119" y="0"/>
                  </a:moveTo>
                  <a:cubicBezTo>
                    <a:pt x="107" y="108"/>
                    <a:pt x="60" y="191"/>
                    <a:pt x="0" y="286"/>
                  </a:cubicBezTo>
                  <a:lnTo>
                    <a:pt x="4227" y="2167"/>
                  </a:lnTo>
                  <a:lnTo>
                    <a:pt x="4989" y="2167"/>
                  </a:lnTo>
                  <a:lnTo>
                    <a:pt x="11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7"/>
            <p:cNvSpPr/>
            <p:nvPr/>
          </p:nvSpPr>
          <p:spPr>
            <a:xfrm>
              <a:off x="4723500" y="3007350"/>
              <a:ext cx="99725" cy="355725"/>
            </a:xfrm>
            <a:custGeom>
              <a:avLst/>
              <a:gdLst/>
              <a:ahLst/>
              <a:cxnLst/>
              <a:rect l="l" t="t" r="r" b="b"/>
              <a:pathLst>
                <a:path w="3989" h="14229" extrusionOk="0">
                  <a:moveTo>
                    <a:pt x="274" y="0"/>
                  </a:moveTo>
                  <a:cubicBezTo>
                    <a:pt x="227" y="72"/>
                    <a:pt x="119" y="107"/>
                    <a:pt x="0" y="107"/>
                  </a:cubicBezTo>
                  <a:lnTo>
                    <a:pt x="3691" y="14228"/>
                  </a:lnTo>
                  <a:cubicBezTo>
                    <a:pt x="3775" y="14181"/>
                    <a:pt x="3882" y="14157"/>
                    <a:pt x="3989" y="14133"/>
                  </a:cubicBez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7"/>
            <p:cNvSpPr/>
            <p:nvPr/>
          </p:nvSpPr>
          <p:spPr>
            <a:xfrm>
              <a:off x="4825300" y="3394600"/>
              <a:ext cx="18475" cy="41100"/>
            </a:xfrm>
            <a:custGeom>
              <a:avLst/>
              <a:gdLst/>
              <a:ahLst/>
              <a:cxnLst/>
              <a:rect l="l" t="t" r="r" b="b"/>
              <a:pathLst>
                <a:path w="739" h="1644" extrusionOk="0">
                  <a:moveTo>
                    <a:pt x="274" y="0"/>
                  </a:moveTo>
                  <a:cubicBezTo>
                    <a:pt x="203" y="48"/>
                    <a:pt x="107" y="72"/>
                    <a:pt x="0" y="72"/>
                  </a:cubicBezTo>
                  <a:lnTo>
                    <a:pt x="417" y="1643"/>
                  </a:lnTo>
                  <a:lnTo>
                    <a:pt x="738" y="1643"/>
                  </a:ln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7"/>
            <p:cNvSpPr/>
            <p:nvPr/>
          </p:nvSpPr>
          <p:spPr>
            <a:xfrm>
              <a:off x="5078300" y="3281775"/>
              <a:ext cx="26825" cy="153325"/>
            </a:xfrm>
            <a:custGeom>
              <a:avLst/>
              <a:gdLst/>
              <a:ahLst/>
              <a:cxnLst/>
              <a:rect l="l" t="t" r="r" b="b"/>
              <a:pathLst>
                <a:path w="1073" h="6133" extrusionOk="0">
                  <a:moveTo>
                    <a:pt x="929" y="1"/>
                  </a:moveTo>
                  <a:cubicBezTo>
                    <a:pt x="894" y="1"/>
                    <a:pt x="870" y="1"/>
                    <a:pt x="834" y="13"/>
                  </a:cubicBezTo>
                  <a:cubicBezTo>
                    <a:pt x="822" y="13"/>
                    <a:pt x="822" y="37"/>
                    <a:pt x="810" y="37"/>
                  </a:cubicBezTo>
                  <a:lnTo>
                    <a:pt x="786" y="48"/>
                  </a:lnTo>
                  <a:lnTo>
                    <a:pt x="786" y="60"/>
                  </a:lnTo>
                  <a:cubicBezTo>
                    <a:pt x="786" y="60"/>
                    <a:pt x="786" y="84"/>
                    <a:pt x="774" y="84"/>
                  </a:cubicBezTo>
                  <a:lnTo>
                    <a:pt x="774" y="96"/>
                  </a:lnTo>
                  <a:cubicBezTo>
                    <a:pt x="774" y="108"/>
                    <a:pt x="774" y="108"/>
                    <a:pt x="763" y="120"/>
                  </a:cubicBezTo>
                  <a:lnTo>
                    <a:pt x="1" y="6133"/>
                  </a:lnTo>
                  <a:lnTo>
                    <a:pt x="322" y="6133"/>
                  </a:lnTo>
                  <a:lnTo>
                    <a:pt x="1036" y="358"/>
                  </a:lnTo>
                  <a:lnTo>
                    <a:pt x="1048" y="275"/>
                  </a:lnTo>
                  <a:lnTo>
                    <a:pt x="1060" y="179"/>
                  </a:lnTo>
                  <a:cubicBezTo>
                    <a:pt x="1072" y="96"/>
                    <a:pt x="1013" y="13"/>
                    <a:pt x="92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7"/>
            <p:cNvSpPr/>
            <p:nvPr/>
          </p:nvSpPr>
          <p:spPr>
            <a:xfrm>
              <a:off x="5165975" y="3082950"/>
              <a:ext cx="51650" cy="352750"/>
            </a:xfrm>
            <a:custGeom>
              <a:avLst/>
              <a:gdLst/>
              <a:ahLst/>
              <a:cxnLst/>
              <a:rect l="l" t="t" r="r" b="b"/>
              <a:pathLst>
                <a:path w="2066" h="14110" extrusionOk="0">
                  <a:moveTo>
                    <a:pt x="6" y="0"/>
                  </a:moveTo>
                  <a:cubicBezTo>
                    <a:pt x="0" y="28"/>
                    <a:pt x="5" y="56"/>
                    <a:pt x="16" y="81"/>
                  </a:cubicBezTo>
                  <a:lnTo>
                    <a:pt x="16" y="81"/>
                  </a:lnTo>
                  <a:lnTo>
                    <a:pt x="6" y="0"/>
                  </a:lnTo>
                  <a:close/>
                  <a:moveTo>
                    <a:pt x="16" y="81"/>
                  </a:moveTo>
                  <a:lnTo>
                    <a:pt x="792" y="6430"/>
                  </a:lnTo>
                  <a:lnTo>
                    <a:pt x="839" y="6739"/>
                  </a:lnTo>
                  <a:lnTo>
                    <a:pt x="1125" y="9025"/>
                  </a:lnTo>
                  <a:lnTo>
                    <a:pt x="1173" y="9359"/>
                  </a:lnTo>
                  <a:lnTo>
                    <a:pt x="1756" y="14109"/>
                  </a:lnTo>
                  <a:lnTo>
                    <a:pt x="2066" y="14109"/>
                  </a:lnTo>
                  <a:lnTo>
                    <a:pt x="1482" y="9442"/>
                  </a:lnTo>
                  <a:lnTo>
                    <a:pt x="1435" y="9121"/>
                  </a:lnTo>
                  <a:lnTo>
                    <a:pt x="1125" y="6608"/>
                  </a:lnTo>
                  <a:lnTo>
                    <a:pt x="1077" y="6287"/>
                  </a:lnTo>
                  <a:lnTo>
                    <a:pt x="351" y="358"/>
                  </a:lnTo>
                  <a:lnTo>
                    <a:pt x="65" y="143"/>
                  </a:lnTo>
                  <a:cubicBezTo>
                    <a:pt x="46" y="131"/>
                    <a:pt x="28" y="108"/>
                    <a:pt x="16" y="8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7"/>
            <p:cNvSpPr/>
            <p:nvPr/>
          </p:nvSpPr>
          <p:spPr>
            <a:xfrm>
              <a:off x="5303025" y="3368700"/>
              <a:ext cx="54800" cy="67000"/>
            </a:xfrm>
            <a:custGeom>
              <a:avLst/>
              <a:gdLst/>
              <a:ahLst/>
              <a:cxnLst/>
              <a:rect l="l" t="t" r="r" b="b"/>
              <a:pathLst>
                <a:path w="2192" h="2680" extrusionOk="0">
                  <a:moveTo>
                    <a:pt x="1941" y="0"/>
                  </a:moveTo>
                  <a:lnTo>
                    <a:pt x="1" y="2679"/>
                  </a:lnTo>
                  <a:lnTo>
                    <a:pt x="382" y="2679"/>
                  </a:lnTo>
                  <a:lnTo>
                    <a:pt x="2192" y="179"/>
                  </a:lnTo>
                  <a:cubicBezTo>
                    <a:pt x="2084" y="143"/>
                    <a:pt x="2001" y="84"/>
                    <a:pt x="194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7"/>
            <p:cNvSpPr/>
            <p:nvPr/>
          </p:nvSpPr>
          <p:spPr>
            <a:xfrm>
              <a:off x="5430125" y="3087425"/>
              <a:ext cx="129500" cy="180700"/>
            </a:xfrm>
            <a:custGeom>
              <a:avLst/>
              <a:gdLst/>
              <a:ahLst/>
              <a:cxnLst/>
              <a:rect l="l" t="t" r="r" b="b"/>
              <a:pathLst>
                <a:path w="5180" h="7228" extrusionOk="0">
                  <a:moveTo>
                    <a:pt x="4918" y="0"/>
                  </a:moveTo>
                  <a:lnTo>
                    <a:pt x="4882" y="60"/>
                  </a:lnTo>
                  <a:lnTo>
                    <a:pt x="156" y="6644"/>
                  </a:lnTo>
                  <a:cubicBezTo>
                    <a:pt x="203" y="6691"/>
                    <a:pt x="239" y="6751"/>
                    <a:pt x="251" y="6834"/>
                  </a:cubicBezTo>
                  <a:cubicBezTo>
                    <a:pt x="251" y="6989"/>
                    <a:pt x="144" y="7120"/>
                    <a:pt x="1" y="7132"/>
                  </a:cubicBezTo>
                  <a:lnTo>
                    <a:pt x="132" y="7227"/>
                  </a:lnTo>
                  <a:lnTo>
                    <a:pt x="5180" y="179"/>
                  </a:lnTo>
                  <a:cubicBezTo>
                    <a:pt x="5061" y="143"/>
                    <a:pt x="4978" y="83"/>
                    <a:pt x="491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7"/>
            <p:cNvSpPr/>
            <p:nvPr/>
          </p:nvSpPr>
          <p:spPr>
            <a:xfrm>
              <a:off x="5365250" y="3269875"/>
              <a:ext cx="63425" cy="84550"/>
            </a:xfrm>
            <a:custGeom>
              <a:avLst/>
              <a:gdLst/>
              <a:ahLst/>
              <a:cxnLst/>
              <a:rect l="l" t="t" r="r" b="b"/>
              <a:pathLst>
                <a:path w="2537" h="3382" extrusionOk="0">
                  <a:moveTo>
                    <a:pt x="2274" y="1"/>
                  </a:moveTo>
                  <a:lnTo>
                    <a:pt x="0" y="3191"/>
                  </a:lnTo>
                  <a:cubicBezTo>
                    <a:pt x="107" y="3215"/>
                    <a:pt x="179" y="3299"/>
                    <a:pt x="238" y="3382"/>
                  </a:cubicBezTo>
                  <a:lnTo>
                    <a:pt x="2536" y="179"/>
                  </a:lnTo>
                  <a:lnTo>
                    <a:pt x="227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7"/>
            <p:cNvSpPr/>
            <p:nvPr/>
          </p:nvSpPr>
          <p:spPr>
            <a:xfrm>
              <a:off x="5372675" y="3356800"/>
              <a:ext cx="248275" cy="56575"/>
            </a:xfrm>
            <a:custGeom>
              <a:avLst/>
              <a:gdLst/>
              <a:ahLst/>
              <a:cxnLst/>
              <a:rect l="l" t="t" r="r" b="b"/>
              <a:pathLst>
                <a:path w="9931" h="2263" extrusionOk="0">
                  <a:moveTo>
                    <a:pt x="1" y="0"/>
                  </a:moveTo>
                  <a:cubicBezTo>
                    <a:pt x="13" y="36"/>
                    <a:pt x="37" y="95"/>
                    <a:pt x="37" y="155"/>
                  </a:cubicBezTo>
                  <a:cubicBezTo>
                    <a:pt x="37" y="203"/>
                    <a:pt x="37" y="262"/>
                    <a:pt x="13" y="310"/>
                  </a:cubicBezTo>
                  <a:lnTo>
                    <a:pt x="9931" y="2262"/>
                  </a:lnTo>
                  <a:lnTo>
                    <a:pt x="9335" y="1822"/>
                  </a:lnTo>
                  <a:lnTo>
                    <a:pt x="6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7"/>
            <p:cNvSpPr/>
            <p:nvPr/>
          </p:nvSpPr>
          <p:spPr>
            <a:xfrm>
              <a:off x="5718250" y="3230300"/>
              <a:ext cx="86350" cy="88125"/>
            </a:xfrm>
            <a:custGeom>
              <a:avLst/>
              <a:gdLst/>
              <a:ahLst/>
              <a:cxnLst/>
              <a:rect l="l" t="t" r="r" b="b"/>
              <a:pathLst>
                <a:path w="3454" h="3525" extrusionOk="0">
                  <a:moveTo>
                    <a:pt x="3370" y="0"/>
                  </a:moveTo>
                  <a:lnTo>
                    <a:pt x="1" y="3250"/>
                  </a:lnTo>
                  <a:lnTo>
                    <a:pt x="168" y="3524"/>
                  </a:lnTo>
                  <a:lnTo>
                    <a:pt x="3454" y="333"/>
                  </a:lnTo>
                  <a:cubicBezTo>
                    <a:pt x="3382" y="298"/>
                    <a:pt x="3335" y="214"/>
                    <a:pt x="3335" y="131"/>
                  </a:cubicBezTo>
                  <a:cubicBezTo>
                    <a:pt x="3335" y="83"/>
                    <a:pt x="3335" y="36"/>
                    <a:pt x="33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7"/>
            <p:cNvSpPr/>
            <p:nvPr/>
          </p:nvSpPr>
          <p:spPr>
            <a:xfrm>
              <a:off x="5808450" y="3104675"/>
              <a:ext cx="128625" cy="124150"/>
            </a:xfrm>
            <a:custGeom>
              <a:avLst/>
              <a:gdLst/>
              <a:ahLst/>
              <a:cxnLst/>
              <a:rect l="l" t="t" r="r" b="b"/>
              <a:pathLst>
                <a:path w="5145" h="4966" extrusionOk="0">
                  <a:moveTo>
                    <a:pt x="4930" y="1"/>
                  </a:moveTo>
                  <a:lnTo>
                    <a:pt x="1" y="4787"/>
                  </a:lnTo>
                  <a:lnTo>
                    <a:pt x="120" y="4870"/>
                  </a:lnTo>
                  <a:cubicBezTo>
                    <a:pt x="167" y="4882"/>
                    <a:pt x="191" y="4906"/>
                    <a:pt x="227" y="4930"/>
                  </a:cubicBezTo>
                  <a:lnTo>
                    <a:pt x="263" y="4966"/>
                  </a:lnTo>
                  <a:lnTo>
                    <a:pt x="5144" y="227"/>
                  </a:lnTo>
                  <a:cubicBezTo>
                    <a:pt x="5061" y="167"/>
                    <a:pt x="4989" y="96"/>
                    <a:pt x="493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7"/>
            <p:cNvSpPr/>
            <p:nvPr/>
          </p:nvSpPr>
          <p:spPr>
            <a:xfrm>
              <a:off x="5622425" y="3317200"/>
              <a:ext cx="94375" cy="92000"/>
            </a:xfrm>
            <a:custGeom>
              <a:avLst/>
              <a:gdLst/>
              <a:ahLst/>
              <a:cxnLst/>
              <a:rect l="l" t="t" r="r" b="b"/>
              <a:pathLst>
                <a:path w="3775" h="3680" extrusionOk="0">
                  <a:moveTo>
                    <a:pt x="3596" y="1"/>
                  </a:moveTo>
                  <a:lnTo>
                    <a:pt x="0" y="3501"/>
                  </a:lnTo>
                  <a:lnTo>
                    <a:pt x="250" y="3680"/>
                  </a:lnTo>
                  <a:lnTo>
                    <a:pt x="3774" y="275"/>
                  </a:lnTo>
                  <a:lnTo>
                    <a:pt x="359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7"/>
            <p:cNvSpPr/>
            <p:nvPr/>
          </p:nvSpPr>
          <p:spPr>
            <a:xfrm>
              <a:off x="5166700" y="3082050"/>
              <a:ext cx="498600" cy="354250"/>
            </a:xfrm>
            <a:custGeom>
              <a:avLst/>
              <a:gdLst/>
              <a:ahLst/>
              <a:cxnLst/>
              <a:rect l="l" t="t" r="r" b="b"/>
              <a:pathLst>
                <a:path w="19944" h="14170" extrusionOk="0">
                  <a:moveTo>
                    <a:pt x="298" y="1"/>
                  </a:moveTo>
                  <a:cubicBezTo>
                    <a:pt x="239" y="48"/>
                    <a:pt x="155" y="60"/>
                    <a:pt x="72" y="60"/>
                  </a:cubicBezTo>
                  <a:cubicBezTo>
                    <a:pt x="36" y="48"/>
                    <a:pt x="25" y="48"/>
                    <a:pt x="1" y="48"/>
                  </a:cubicBezTo>
                  <a:cubicBezTo>
                    <a:pt x="1" y="108"/>
                    <a:pt x="13" y="156"/>
                    <a:pt x="60" y="191"/>
                  </a:cubicBezTo>
                  <a:lnTo>
                    <a:pt x="334" y="406"/>
                  </a:lnTo>
                  <a:lnTo>
                    <a:pt x="5716" y="4275"/>
                  </a:lnTo>
                  <a:lnTo>
                    <a:pt x="5990" y="4477"/>
                  </a:lnTo>
                  <a:lnTo>
                    <a:pt x="10216" y="7537"/>
                  </a:lnTo>
                  <a:lnTo>
                    <a:pt x="10478" y="7716"/>
                  </a:lnTo>
                  <a:lnTo>
                    <a:pt x="17574" y="12836"/>
                  </a:lnTo>
                  <a:lnTo>
                    <a:pt x="18170" y="13264"/>
                  </a:lnTo>
                  <a:lnTo>
                    <a:pt x="19420" y="14169"/>
                  </a:lnTo>
                  <a:lnTo>
                    <a:pt x="19944" y="14169"/>
                  </a:lnTo>
                  <a:lnTo>
                    <a:pt x="18479" y="13110"/>
                  </a:lnTo>
                  <a:lnTo>
                    <a:pt x="18229" y="12931"/>
                  </a:lnTo>
                  <a:lnTo>
                    <a:pt x="10657" y="7466"/>
                  </a:lnTo>
                  <a:lnTo>
                    <a:pt x="10514" y="7383"/>
                  </a:lnTo>
                  <a:lnTo>
                    <a:pt x="10502" y="7383"/>
                  </a:lnTo>
                  <a:cubicBezTo>
                    <a:pt x="10495" y="7383"/>
                    <a:pt x="10487" y="7384"/>
                    <a:pt x="10480" y="7384"/>
                  </a:cubicBezTo>
                  <a:cubicBezTo>
                    <a:pt x="10347" y="7384"/>
                    <a:pt x="10238" y="7281"/>
                    <a:pt x="10204" y="7156"/>
                  </a:cubicBezTo>
                  <a:lnTo>
                    <a:pt x="7240" y="5013"/>
                  </a:lnTo>
                  <a:cubicBezTo>
                    <a:pt x="7216" y="5025"/>
                    <a:pt x="7180" y="5025"/>
                    <a:pt x="7156" y="5025"/>
                  </a:cubicBezTo>
                  <a:cubicBezTo>
                    <a:pt x="7143" y="5027"/>
                    <a:pt x="7130" y="5028"/>
                    <a:pt x="7117" y="5028"/>
                  </a:cubicBezTo>
                  <a:cubicBezTo>
                    <a:pt x="6978" y="5028"/>
                    <a:pt x="6859" y="4916"/>
                    <a:pt x="6859" y="4763"/>
                  </a:cubicBezTo>
                  <a:lnTo>
                    <a:pt x="6859" y="4728"/>
                  </a:lnTo>
                  <a:lnTo>
                    <a:pt x="6323" y="4347"/>
                  </a:lnTo>
                  <a:lnTo>
                    <a:pt x="6037" y="4132"/>
                  </a:lnTo>
                  <a:lnTo>
                    <a:pt x="29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7"/>
            <p:cNvSpPr/>
            <p:nvPr/>
          </p:nvSpPr>
          <p:spPr>
            <a:xfrm>
              <a:off x="5558725" y="3064225"/>
              <a:ext cx="8950" cy="4750"/>
            </a:xfrm>
            <a:custGeom>
              <a:avLst/>
              <a:gdLst/>
              <a:ahLst/>
              <a:cxnLst/>
              <a:rect l="l" t="t" r="r" b="b"/>
              <a:pathLst>
                <a:path w="358" h="190" extrusionOk="0">
                  <a:moveTo>
                    <a:pt x="146" y="0"/>
                  </a:moveTo>
                  <a:cubicBezTo>
                    <a:pt x="122" y="0"/>
                    <a:pt x="97" y="4"/>
                    <a:pt x="72" y="11"/>
                  </a:cubicBezTo>
                  <a:cubicBezTo>
                    <a:pt x="12" y="47"/>
                    <a:pt x="0" y="107"/>
                    <a:pt x="0" y="166"/>
                  </a:cubicBezTo>
                  <a:cubicBezTo>
                    <a:pt x="48" y="154"/>
                    <a:pt x="95" y="130"/>
                    <a:pt x="131" y="130"/>
                  </a:cubicBezTo>
                  <a:cubicBezTo>
                    <a:pt x="226" y="154"/>
                    <a:pt x="298" y="166"/>
                    <a:pt x="357" y="190"/>
                  </a:cubicBezTo>
                  <a:lnTo>
                    <a:pt x="286" y="71"/>
                  </a:lnTo>
                  <a:cubicBezTo>
                    <a:pt x="253" y="21"/>
                    <a:pt x="202" y="0"/>
                    <a:pt x="14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7"/>
            <p:cNvSpPr/>
            <p:nvPr/>
          </p:nvSpPr>
          <p:spPr>
            <a:xfrm>
              <a:off x="5571525" y="3089200"/>
              <a:ext cx="223250" cy="346500"/>
            </a:xfrm>
            <a:custGeom>
              <a:avLst/>
              <a:gdLst/>
              <a:ahLst/>
              <a:cxnLst/>
              <a:rect l="l" t="t" r="r" b="b"/>
              <a:pathLst>
                <a:path w="8930" h="13860" extrusionOk="0">
                  <a:moveTo>
                    <a:pt x="0" y="0"/>
                  </a:moveTo>
                  <a:lnTo>
                    <a:pt x="5632" y="9121"/>
                  </a:lnTo>
                  <a:lnTo>
                    <a:pt x="5799" y="9395"/>
                  </a:lnTo>
                  <a:lnTo>
                    <a:pt x="8573" y="13859"/>
                  </a:lnTo>
                  <a:lnTo>
                    <a:pt x="8930" y="13859"/>
                  </a:lnTo>
                  <a:lnTo>
                    <a:pt x="6025" y="9168"/>
                  </a:lnTo>
                  <a:lnTo>
                    <a:pt x="5858" y="8894"/>
                  </a:lnTo>
                  <a:lnTo>
                    <a:pt x="560" y="346"/>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7"/>
            <p:cNvSpPr/>
            <p:nvPr/>
          </p:nvSpPr>
          <p:spPr>
            <a:xfrm>
              <a:off x="6055500" y="3242800"/>
              <a:ext cx="4200" cy="14900"/>
            </a:xfrm>
            <a:custGeom>
              <a:avLst/>
              <a:gdLst/>
              <a:ahLst/>
              <a:cxnLst/>
              <a:rect l="l" t="t" r="r" b="b"/>
              <a:pathLst>
                <a:path w="168" h="596" extrusionOk="0">
                  <a:moveTo>
                    <a:pt x="108" y="0"/>
                  </a:moveTo>
                  <a:lnTo>
                    <a:pt x="1" y="393"/>
                  </a:lnTo>
                  <a:lnTo>
                    <a:pt x="167" y="595"/>
                  </a:lnTo>
                  <a:lnTo>
                    <a:pt x="167" y="72"/>
                  </a:lnTo>
                  <a:lnTo>
                    <a:pt x="10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7"/>
            <p:cNvSpPr/>
            <p:nvPr/>
          </p:nvSpPr>
          <p:spPr>
            <a:xfrm>
              <a:off x="5953400" y="3107050"/>
              <a:ext cx="98850" cy="137250"/>
            </a:xfrm>
            <a:custGeom>
              <a:avLst/>
              <a:gdLst/>
              <a:ahLst/>
              <a:cxnLst/>
              <a:rect l="l" t="t" r="r" b="b"/>
              <a:pathLst>
                <a:path w="3954" h="5490" extrusionOk="0">
                  <a:moveTo>
                    <a:pt x="227" y="1"/>
                  </a:moveTo>
                  <a:cubicBezTo>
                    <a:pt x="168" y="72"/>
                    <a:pt x="96" y="132"/>
                    <a:pt x="1" y="179"/>
                  </a:cubicBezTo>
                  <a:lnTo>
                    <a:pt x="3847" y="5490"/>
                  </a:lnTo>
                  <a:lnTo>
                    <a:pt x="3954" y="5109"/>
                  </a:lnTo>
                  <a:lnTo>
                    <a:pt x="287" y="25"/>
                  </a:lnTo>
                  <a:lnTo>
                    <a:pt x="22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7"/>
            <p:cNvSpPr/>
            <p:nvPr/>
          </p:nvSpPr>
          <p:spPr>
            <a:xfrm>
              <a:off x="5571825" y="3083850"/>
              <a:ext cx="239625" cy="146475"/>
            </a:xfrm>
            <a:custGeom>
              <a:avLst/>
              <a:gdLst/>
              <a:ahLst/>
              <a:cxnLst/>
              <a:rect l="l" t="t" r="r" b="b"/>
              <a:pathLst>
                <a:path w="9585" h="5859" extrusionOk="0">
                  <a:moveTo>
                    <a:pt x="131" y="0"/>
                  </a:moveTo>
                  <a:cubicBezTo>
                    <a:pt x="95" y="84"/>
                    <a:pt x="60" y="155"/>
                    <a:pt x="0" y="214"/>
                  </a:cubicBezTo>
                  <a:lnTo>
                    <a:pt x="560" y="560"/>
                  </a:lnTo>
                  <a:lnTo>
                    <a:pt x="9227" y="5858"/>
                  </a:lnTo>
                  <a:cubicBezTo>
                    <a:pt x="9275" y="5763"/>
                    <a:pt x="9358" y="5691"/>
                    <a:pt x="9466" y="5691"/>
                  </a:cubicBezTo>
                  <a:cubicBezTo>
                    <a:pt x="9513" y="5691"/>
                    <a:pt x="9537" y="5691"/>
                    <a:pt x="9585" y="5703"/>
                  </a:cubicBezTo>
                  <a:lnTo>
                    <a:pt x="9466" y="5632"/>
                  </a:lnTo>
                  <a:lnTo>
                    <a:pt x="25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7"/>
            <p:cNvSpPr/>
            <p:nvPr/>
          </p:nvSpPr>
          <p:spPr>
            <a:xfrm>
              <a:off x="5814100" y="3227900"/>
              <a:ext cx="202450" cy="130700"/>
            </a:xfrm>
            <a:custGeom>
              <a:avLst/>
              <a:gdLst/>
              <a:ahLst/>
              <a:cxnLst/>
              <a:rect l="l" t="t" r="r" b="b"/>
              <a:pathLst>
                <a:path w="8098" h="5228" extrusionOk="0">
                  <a:moveTo>
                    <a:pt x="1" y="1"/>
                  </a:moveTo>
                  <a:lnTo>
                    <a:pt x="1" y="1"/>
                  </a:lnTo>
                  <a:cubicBezTo>
                    <a:pt x="37" y="48"/>
                    <a:pt x="84" y="120"/>
                    <a:pt x="84" y="191"/>
                  </a:cubicBezTo>
                  <a:cubicBezTo>
                    <a:pt x="84" y="263"/>
                    <a:pt x="72" y="322"/>
                    <a:pt x="25" y="382"/>
                  </a:cubicBezTo>
                  <a:lnTo>
                    <a:pt x="4263" y="2977"/>
                  </a:lnTo>
                  <a:cubicBezTo>
                    <a:pt x="4311" y="2918"/>
                    <a:pt x="4382" y="2870"/>
                    <a:pt x="4478" y="2870"/>
                  </a:cubicBezTo>
                  <a:cubicBezTo>
                    <a:pt x="4644" y="2870"/>
                    <a:pt x="4775" y="2977"/>
                    <a:pt x="4775" y="3144"/>
                  </a:cubicBezTo>
                  <a:cubicBezTo>
                    <a:pt x="4775" y="3180"/>
                    <a:pt x="4775" y="3227"/>
                    <a:pt x="4739" y="3275"/>
                  </a:cubicBezTo>
                  <a:lnTo>
                    <a:pt x="7942" y="5228"/>
                  </a:lnTo>
                  <a:cubicBezTo>
                    <a:pt x="7954" y="5120"/>
                    <a:pt x="8014" y="5025"/>
                    <a:pt x="8097" y="4954"/>
                  </a:cubicBezTo>
                  <a:lnTo>
                    <a:pt x="37" y="37"/>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7"/>
            <p:cNvSpPr/>
            <p:nvPr/>
          </p:nvSpPr>
          <p:spPr>
            <a:xfrm>
              <a:off x="5574500" y="3075800"/>
              <a:ext cx="354825" cy="22650"/>
            </a:xfrm>
            <a:custGeom>
              <a:avLst/>
              <a:gdLst/>
              <a:ahLst/>
              <a:cxnLst/>
              <a:rect l="l" t="t" r="r" b="b"/>
              <a:pathLst>
                <a:path w="14193" h="906" extrusionOk="0">
                  <a:moveTo>
                    <a:pt x="0" y="1"/>
                  </a:moveTo>
                  <a:lnTo>
                    <a:pt x="0" y="1"/>
                  </a:lnTo>
                  <a:cubicBezTo>
                    <a:pt x="12" y="36"/>
                    <a:pt x="24" y="84"/>
                    <a:pt x="24" y="132"/>
                  </a:cubicBezTo>
                  <a:cubicBezTo>
                    <a:pt x="36" y="203"/>
                    <a:pt x="24" y="263"/>
                    <a:pt x="12" y="322"/>
                  </a:cubicBezTo>
                  <a:lnTo>
                    <a:pt x="131" y="322"/>
                  </a:lnTo>
                  <a:lnTo>
                    <a:pt x="14181" y="906"/>
                  </a:lnTo>
                  <a:cubicBezTo>
                    <a:pt x="14181" y="870"/>
                    <a:pt x="14169" y="858"/>
                    <a:pt x="14169" y="834"/>
                  </a:cubicBezTo>
                  <a:cubicBezTo>
                    <a:pt x="14169" y="751"/>
                    <a:pt x="14169" y="667"/>
                    <a:pt x="14193" y="596"/>
                  </a:cubicBez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7"/>
            <p:cNvSpPr/>
            <p:nvPr/>
          </p:nvSpPr>
          <p:spPr>
            <a:xfrm>
              <a:off x="5569125" y="2643900"/>
              <a:ext cx="490575" cy="431025"/>
            </a:xfrm>
            <a:custGeom>
              <a:avLst/>
              <a:gdLst/>
              <a:ahLst/>
              <a:cxnLst/>
              <a:rect l="l" t="t" r="r" b="b"/>
              <a:pathLst>
                <a:path w="19623" h="17241" extrusionOk="0">
                  <a:moveTo>
                    <a:pt x="19622" y="1"/>
                  </a:moveTo>
                  <a:lnTo>
                    <a:pt x="1" y="17027"/>
                  </a:lnTo>
                  <a:cubicBezTo>
                    <a:pt x="96" y="17074"/>
                    <a:pt x="168" y="17158"/>
                    <a:pt x="215" y="17241"/>
                  </a:cubicBezTo>
                  <a:lnTo>
                    <a:pt x="19622" y="394"/>
                  </a:lnTo>
                  <a:lnTo>
                    <a:pt x="1962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7"/>
            <p:cNvSpPr/>
            <p:nvPr/>
          </p:nvSpPr>
          <p:spPr>
            <a:xfrm>
              <a:off x="5954000" y="2949300"/>
              <a:ext cx="105100" cy="136050"/>
            </a:xfrm>
            <a:custGeom>
              <a:avLst/>
              <a:gdLst/>
              <a:ahLst/>
              <a:cxnLst/>
              <a:rect l="l" t="t" r="r" b="b"/>
              <a:pathLst>
                <a:path w="4204" h="5442" extrusionOk="0">
                  <a:moveTo>
                    <a:pt x="4204" y="1"/>
                  </a:moveTo>
                  <a:lnTo>
                    <a:pt x="1" y="5239"/>
                  </a:lnTo>
                  <a:cubicBezTo>
                    <a:pt x="96" y="5299"/>
                    <a:pt x="179" y="5370"/>
                    <a:pt x="239" y="5442"/>
                  </a:cubicBezTo>
                  <a:lnTo>
                    <a:pt x="4204" y="489"/>
                  </a:lnTo>
                  <a:lnTo>
                    <a:pt x="420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7"/>
            <p:cNvSpPr/>
            <p:nvPr/>
          </p:nvSpPr>
          <p:spPr>
            <a:xfrm>
              <a:off x="6022475" y="3206175"/>
              <a:ext cx="37225" cy="143500"/>
            </a:xfrm>
            <a:custGeom>
              <a:avLst/>
              <a:gdLst/>
              <a:ahLst/>
              <a:cxnLst/>
              <a:rect l="l" t="t" r="r" b="b"/>
              <a:pathLst>
                <a:path w="1489" h="5740" extrusionOk="0">
                  <a:moveTo>
                    <a:pt x="1488" y="1"/>
                  </a:moveTo>
                  <a:lnTo>
                    <a:pt x="1191" y="1132"/>
                  </a:lnTo>
                  <a:lnTo>
                    <a:pt x="1084" y="1525"/>
                  </a:lnTo>
                  <a:lnTo>
                    <a:pt x="0" y="5692"/>
                  </a:lnTo>
                  <a:cubicBezTo>
                    <a:pt x="12" y="5692"/>
                    <a:pt x="24" y="5692"/>
                    <a:pt x="60" y="5680"/>
                  </a:cubicBezTo>
                  <a:cubicBezTo>
                    <a:pt x="143" y="5680"/>
                    <a:pt x="238" y="5692"/>
                    <a:pt x="310" y="5739"/>
                  </a:cubicBezTo>
                  <a:lnTo>
                    <a:pt x="1322" y="1834"/>
                  </a:lnTo>
                  <a:lnTo>
                    <a:pt x="1429" y="1453"/>
                  </a:lnTo>
                  <a:lnTo>
                    <a:pt x="1488" y="1227"/>
                  </a:lnTo>
                  <a:lnTo>
                    <a:pt x="148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7"/>
            <p:cNvSpPr/>
            <p:nvPr/>
          </p:nvSpPr>
          <p:spPr>
            <a:xfrm>
              <a:off x="5959075" y="3100225"/>
              <a:ext cx="100625" cy="64900"/>
            </a:xfrm>
            <a:custGeom>
              <a:avLst/>
              <a:gdLst/>
              <a:ahLst/>
              <a:cxnLst/>
              <a:rect l="l" t="t" r="r" b="b"/>
              <a:pathLst>
                <a:path w="4025" h="2596" extrusionOk="0">
                  <a:moveTo>
                    <a:pt x="155" y="0"/>
                  </a:moveTo>
                  <a:cubicBezTo>
                    <a:pt x="119" y="107"/>
                    <a:pt x="72" y="202"/>
                    <a:pt x="0" y="274"/>
                  </a:cubicBezTo>
                  <a:lnTo>
                    <a:pt x="60" y="298"/>
                  </a:lnTo>
                  <a:lnTo>
                    <a:pt x="4024" y="2596"/>
                  </a:lnTo>
                  <a:lnTo>
                    <a:pt x="4024" y="2238"/>
                  </a:lnTo>
                  <a:lnTo>
                    <a:pt x="15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7"/>
            <p:cNvSpPr/>
            <p:nvPr/>
          </p:nvSpPr>
          <p:spPr>
            <a:xfrm>
              <a:off x="4523175" y="3371975"/>
              <a:ext cx="36625" cy="35750"/>
            </a:xfrm>
            <a:custGeom>
              <a:avLst/>
              <a:gdLst/>
              <a:ahLst/>
              <a:cxnLst/>
              <a:rect l="l" t="t" r="r" b="b"/>
              <a:pathLst>
                <a:path w="1465" h="1430" extrusionOk="0">
                  <a:moveTo>
                    <a:pt x="691" y="0"/>
                  </a:moveTo>
                  <a:cubicBezTo>
                    <a:pt x="334" y="12"/>
                    <a:pt x="60" y="286"/>
                    <a:pt x="24" y="620"/>
                  </a:cubicBezTo>
                  <a:cubicBezTo>
                    <a:pt x="24" y="667"/>
                    <a:pt x="0" y="715"/>
                    <a:pt x="24" y="762"/>
                  </a:cubicBezTo>
                  <a:cubicBezTo>
                    <a:pt x="24" y="834"/>
                    <a:pt x="36" y="893"/>
                    <a:pt x="60" y="953"/>
                  </a:cubicBezTo>
                  <a:cubicBezTo>
                    <a:pt x="164" y="1242"/>
                    <a:pt x="436" y="1430"/>
                    <a:pt x="746" y="1430"/>
                  </a:cubicBezTo>
                  <a:cubicBezTo>
                    <a:pt x="755" y="1430"/>
                    <a:pt x="765" y="1430"/>
                    <a:pt x="774" y="1429"/>
                  </a:cubicBezTo>
                  <a:cubicBezTo>
                    <a:pt x="822" y="1429"/>
                    <a:pt x="870" y="1417"/>
                    <a:pt x="917" y="1417"/>
                  </a:cubicBezTo>
                  <a:cubicBezTo>
                    <a:pt x="1012" y="1382"/>
                    <a:pt x="1108" y="1334"/>
                    <a:pt x="1191" y="1274"/>
                  </a:cubicBezTo>
                  <a:cubicBezTo>
                    <a:pt x="1358" y="1120"/>
                    <a:pt x="1465" y="905"/>
                    <a:pt x="1453" y="667"/>
                  </a:cubicBezTo>
                  <a:cubicBezTo>
                    <a:pt x="1429" y="441"/>
                    <a:pt x="1334" y="262"/>
                    <a:pt x="1167" y="143"/>
                  </a:cubicBezTo>
                  <a:cubicBezTo>
                    <a:pt x="1096" y="84"/>
                    <a:pt x="989" y="48"/>
                    <a:pt x="881" y="12"/>
                  </a:cubicBezTo>
                  <a:cubicBezTo>
                    <a:pt x="822" y="0"/>
                    <a:pt x="762" y="0"/>
                    <a:pt x="69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7"/>
            <p:cNvSpPr/>
            <p:nvPr/>
          </p:nvSpPr>
          <p:spPr>
            <a:xfrm>
              <a:off x="4806850" y="3361225"/>
              <a:ext cx="35725" cy="35175"/>
            </a:xfrm>
            <a:custGeom>
              <a:avLst/>
              <a:gdLst/>
              <a:ahLst/>
              <a:cxnLst/>
              <a:rect l="l" t="t" r="r" b="b"/>
              <a:pathLst>
                <a:path w="1429" h="1407" extrusionOk="0">
                  <a:moveTo>
                    <a:pt x="724" y="0"/>
                  </a:moveTo>
                  <a:cubicBezTo>
                    <a:pt x="709" y="0"/>
                    <a:pt x="694" y="1"/>
                    <a:pt x="679" y="2"/>
                  </a:cubicBezTo>
                  <a:cubicBezTo>
                    <a:pt x="583" y="2"/>
                    <a:pt x="476" y="38"/>
                    <a:pt x="381" y="85"/>
                  </a:cubicBezTo>
                  <a:cubicBezTo>
                    <a:pt x="286" y="121"/>
                    <a:pt x="202" y="192"/>
                    <a:pt x="143" y="264"/>
                  </a:cubicBezTo>
                  <a:cubicBezTo>
                    <a:pt x="83" y="335"/>
                    <a:pt x="48" y="442"/>
                    <a:pt x="12" y="549"/>
                  </a:cubicBezTo>
                  <a:cubicBezTo>
                    <a:pt x="0" y="609"/>
                    <a:pt x="0" y="680"/>
                    <a:pt x="0" y="740"/>
                  </a:cubicBezTo>
                  <a:cubicBezTo>
                    <a:pt x="24" y="1133"/>
                    <a:pt x="345" y="1407"/>
                    <a:pt x="726" y="1407"/>
                  </a:cubicBezTo>
                  <a:lnTo>
                    <a:pt x="738" y="1407"/>
                  </a:lnTo>
                  <a:cubicBezTo>
                    <a:pt x="845" y="1407"/>
                    <a:pt x="941" y="1383"/>
                    <a:pt x="1024" y="1335"/>
                  </a:cubicBezTo>
                  <a:cubicBezTo>
                    <a:pt x="1131" y="1276"/>
                    <a:pt x="1214" y="1204"/>
                    <a:pt x="1298" y="1097"/>
                  </a:cubicBezTo>
                  <a:cubicBezTo>
                    <a:pt x="1357" y="1002"/>
                    <a:pt x="1393" y="919"/>
                    <a:pt x="1417" y="811"/>
                  </a:cubicBezTo>
                  <a:cubicBezTo>
                    <a:pt x="1429" y="776"/>
                    <a:pt x="1429" y="704"/>
                    <a:pt x="1429" y="669"/>
                  </a:cubicBezTo>
                  <a:cubicBezTo>
                    <a:pt x="1417" y="279"/>
                    <a:pt x="1098" y="0"/>
                    <a:pt x="724"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7"/>
            <p:cNvSpPr/>
            <p:nvPr/>
          </p:nvSpPr>
          <p:spPr>
            <a:xfrm>
              <a:off x="4231475" y="3218375"/>
              <a:ext cx="12225" cy="12250"/>
            </a:xfrm>
            <a:custGeom>
              <a:avLst/>
              <a:gdLst/>
              <a:ahLst/>
              <a:cxnLst/>
              <a:rect l="l" t="t" r="r" b="b"/>
              <a:pathLst>
                <a:path w="489" h="490" extrusionOk="0">
                  <a:moveTo>
                    <a:pt x="238" y="1"/>
                  </a:moveTo>
                  <a:cubicBezTo>
                    <a:pt x="155" y="1"/>
                    <a:pt x="96" y="37"/>
                    <a:pt x="48" y="108"/>
                  </a:cubicBezTo>
                  <a:cubicBezTo>
                    <a:pt x="12" y="156"/>
                    <a:pt x="0" y="203"/>
                    <a:pt x="0" y="263"/>
                  </a:cubicBezTo>
                  <a:cubicBezTo>
                    <a:pt x="23" y="387"/>
                    <a:pt x="142" y="490"/>
                    <a:pt x="256" y="490"/>
                  </a:cubicBezTo>
                  <a:cubicBezTo>
                    <a:pt x="262" y="490"/>
                    <a:pt x="268" y="490"/>
                    <a:pt x="274" y="489"/>
                  </a:cubicBezTo>
                  <a:cubicBezTo>
                    <a:pt x="381" y="489"/>
                    <a:pt x="453" y="429"/>
                    <a:pt x="477" y="334"/>
                  </a:cubicBezTo>
                  <a:cubicBezTo>
                    <a:pt x="488" y="310"/>
                    <a:pt x="488" y="263"/>
                    <a:pt x="488" y="239"/>
                  </a:cubicBezTo>
                  <a:cubicBezTo>
                    <a:pt x="488" y="96"/>
                    <a:pt x="381" y="1"/>
                    <a:pt x="23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7"/>
            <p:cNvSpPr/>
            <p:nvPr/>
          </p:nvSpPr>
          <p:spPr>
            <a:xfrm>
              <a:off x="5155100" y="3058225"/>
              <a:ext cx="25325" cy="25050"/>
            </a:xfrm>
            <a:custGeom>
              <a:avLst/>
              <a:gdLst/>
              <a:ahLst/>
              <a:cxnLst/>
              <a:rect l="l" t="t" r="r" b="b"/>
              <a:pathLst>
                <a:path w="1013" h="1002" extrusionOk="0">
                  <a:moveTo>
                    <a:pt x="510" y="1"/>
                  </a:moveTo>
                  <a:cubicBezTo>
                    <a:pt x="503" y="1"/>
                    <a:pt x="496" y="1"/>
                    <a:pt x="489" y="1"/>
                  </a:cubicBezTo>
                  <a:cubicBezTo>
                    <a:pt x="203" y="13"/>
                    <a:pt x="0" y="239"/>
                    <a:pt x="12" y="525"/>
                  </a:cubicBezTo>
                  <a:cubicBezTo>
                    <a:pt x="24" y="763"/>
                    <a:pt x="203" y="954"/>
                    <a:pt x="441" y="989"/>
                  </a:cubicBezTo>
                  <a:cubicBezTo>
                    <a:pt x="489" y="1001"/>
                    <a:pt x="500" y="1001"/>
                    <a:pt x="536" y="1001"/>
                  </a:cubicBezTo>
                  <a:cubicBezTo>
                    <a:pt x="608" y="1001"/>
                    <a:pt x="679" y="966"/>
                    <a:pt x="762" y="942"/>
                  </a:cubicBezTo>
                  <a:cubicBezTo>
                    <a:pt x="917" y="847"/>
                    <a:pt x="1012" y="668"/>
                    <a:pt x="1012" y="478"/>
                  </a:cubicBezTo>
                  <a:cubicBezTo>
                    <a:pt x="1001" y="222"/>
                    <a:pt x="786" y="1"/>
                    <a:pt x="51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7"/>
            <p:cNvSpPr/>
            <p:nvPr/>
          </p:nvSpPr>
          <p:spPr>
            <a:xfrm>
              <a:off x="5929000" y="3079000"/>
              <a:ext cx="34850" cy="34325"/>
            </a:xfrm>
            <a:custGeom>
              <a:avLst/>
              <a:gdLst/>
              <a:ahLst/>
              <a:cxnLst/>
              <a:rect l="l" t="t" r="r" b="b"/>
              <a:pathLst>
                <a:path w="1394" h="1373" extrusionOk="0">
                  <a:moveTo>
                    <a:pt x="720" y="1"/>
                  </a:moveTo>
                  <a:cubicBezTo>
                    <a:pt x="699" y="1"/>
                    <a:pt x="677" y="2"/>
                    <a:pt x="655" y="4"/>
                  </a:cubicBezTo>
                  <a:cubicBezTo>
                    <a:pt x="358" y="16"/>
                    <a:pt x="96" y="230"/>
                    <a:pt x="24" y="492"/>
                  </a:cubicBezTo>
                  <a:cubicBezTo>
                    <a:pt x="13" y="575"/>
                    <a:pt x="1" y="647"/>
                    <a:pt x="1" y="730"/>
                  </a:cubicBezTo>
                  <a:lnTo>
                    <a:pt x="1" y="789"/>
                  </a:lnTo>
                  <a:cubicBezTo>
                    <a:pt x="13" y="885"/>
                    <a:pt x="48" y="968"/>
                    <a:pt x="108" y="1051"/>
                  </a:cubicBezTo>
                  <a:cubicBezTo>
                    <a:pt x="167" y="1135"/>
                    <a:pt x="239" y="1206"/>
                    <a:pt x="322" y="1266"/>
                  </a:cubicBezTo>
                  <a:cubicBezTo>
                    <a:pt x="441" y="1349"/>
                    <a:pt x="584" y="1373"/>
                    <a:pt x="727" y="1373"/>
                  </a:cubicBezTo>
                  <a:cubicBezTo>
                    <a:pt x="822" y="1373"/>
                    <a:pt x="917" y="1349"/>
                    <a:pt x="1001" y="1313"/>
                  </a:cubicBezTo>
                  <a:cubicBezTo>
                    <a:pt x="1084" y="1266"/>
                    <a:pt x="1156" y="1206"/>
                    <a:pt x="1215" y="1135"/>
                  </a:cubicBezTo>
                  <a:cubicBezTo>
                    <a:pt x="1275" y="1063"/>
                    <a:pt x="1334" y="968"/>
                    <a:pt x="1370" y="873"/>
                  </a:cubicBezTo>
                  <a:cubicBezTo>
                    <a:pt x="1382" y="789"/>
                    <a:pt x="1394" y="730"/>
                    <a:pt x="1382" y="659"/>
                  </a:cubicBezTo>
                  <a:cubicBezTo>
                    <a:pt x="1382" y="516"/>
                    <a:pt x="1322" y="397"/>
                    <a:pt x="1251" y="278"/>
                  </a:cubicBezTo>
                  <a:cubicBezTo>
                    <a:pt x="1191" y="182"/>
                    <a:pt x="1096" y="123"/>
                    <a:pt x="1013" y="75"/>
                  </a:cubicBezTo>
                  <a:cubicBezTo>
                    <a:pt x="923" y="26"/>
                    <a:pt x="826" y="1"/>
                    <a:pt x="72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7"/>
            <p:cNvSpPr/>
            <p:nvPr/>
          </p:nvSpPr>
          <p:spPr>
            <a:xfrm>
              <a:off x="6012050" y="3348375"/>
              <a:ext cx="25625" cy="24275"/>
            </a:xfrm>
            <a:custGeom>
              <a:avLst/>
              <a:gdLst/>
              <a:ahLst/>
              <a:cxnLst/>
              <a:rect l="l" t="t" r="r" b="b"/>
              <a:pathLst>
                <a:path w="1025" h="971" extrusionOk="0">
                  <a:moveTo>
                    <a:pt x="524" y="1"/>
                  </a:moveTo>
                  <a:cubicBezTo>
                    <a:pt x="508" y="1"/>
                    <a:pt x="492" y="2"/>
                    <a:pt x="477" y="4"/>
                  </a:cubicBezTo>
                  <a:cubicBezTo>
                    <a:pt x="453" y="4"/>
                    <a:pt x="441" y="4"/>
                    <a:pt x="417" y="16"/>
                  </a:cubicBezTo>
                  <a:cubicBezTo>
                    <a:pt x="310" y="40"/>
                    <a:pt x="215" y="75"/>
                    <a:pt x="155" y="135"/>
                  </a:cubicBezTo>
                  <a:cubicBezTo>
                    <a:pt x="84" y="218"/>
                    <a:pt x="24" y="301"/>
                    <a:pt x="12" y="409"/>
                  </a:cubicBezTo>
                  <a:cubicBezTo>
                    <a:pt x="12" y="432"/>
                    <a:pt x="0" y="480"/>
                    <a:pt x="12" y="516"/>
                  </a:cubicBezTo>
                  <a:cubicBezTo>
                    <a:pt x="24" y="764"/>
                    <a:pt x="239" y="970"/>
                    <a:pt x="495" y="970"/>
                  </a:cubicBezTo>
                  <a:cubicBezTo>
                    <a:pt x="508" y="970"/>
                    <a:pt x="522" y="969"/>
                    <a:pt x="536" y="968"/>
                  </a:cubicBezTo>
                  <a:cubicBezTo>
                    <a:pt x="798" y="956"/>
                    <a:pt x="1024" y="730"/>
                    <a:pt x="989" y="456"/>
                  </a:cubicBezTo>
                  <a:cubicBezTo>
                    <a:pt x="977" y="278"/>
                    <a:pt x="870" y="123"/>
                    <a:pt x="727" y="40"/>
                  </a:cubicBezTo>
                  <a:cubicBezTo>
                    <a:pt x="668" y="20"/>
                    <a:pt x="594" y="1"/>
                    <a:pt x="52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7"/>
            <p:cNvSpPr/>
            <p:nvPr/>
          </p:nvSpPr>
          <p:spPr>
            <a:xfrm>
              <a:off x="5550375" y="3068250"/>
              <a:ext cx="25025" cy="24250"/>
            </a:xfrm>
            <a:custGeom>
              <a:avLst/>
              <a:gdLst/>
              <a:ahLst/>
              <a:cxnLst/>
              <a:rect l="l" t="t" r="r" b="b"/>
              <a:pathLst>
                <a:path w="1001" h="970" extrusionOk="0">
                  <a:moveTo>
                    <a:pt x="542" y="0"/>
                  </a:moveTo>
                  <a:cubicBezTo>
                    <a:pt x="521" y="0"/>
                    <a:pt x="499" y="2"/>
                    <a:pt x="477" y="5"/>
                  </a:cubicBezTo>
                  <a:cubicBezTo>
                    <a:pt x="441" y="5"/>
                    <a:pt x="394" y="17"/>
                    <a:pt x="346" y="29"/>
                  </a:cubicBezTo>
                  <a:cubicBezTo>
                    <a:pt x="144" y="112"/>
                    <a:pt x="1" y="303"/>
                    <a:pt x="25" y="529"/>
                  </a:cubicBezTo>
                  <a:cubicBezTo>
                    <a:pt x="25" y="612"/>
                    <a:pt x="48" y="708"/>
                    <a:pt x="108" y="779"/>
                  </a:cubicBezTo>
                  <a:cubicBezTo>
                    <a:pt x="168" y="850"/>
                    <a:pt x="251" y="910"/>
                    <a:pt x="346" y="946"/>
                  </a:cubicBezTo>
                  <a:cubicBezTo>
                    <a:pt x="406" y="958"/>
                    <a:pt x="465" y="969"/>
                    <a:pt x="525" y="969"/>
                  </a:cubicBezTo>
                  <a:cubicBezTo>
                    <a:pt x="644" y="969"/>
                    <a:pt x="751" y="910"/>
                    <a:pt x="846" y="838"/>
                  </a:cubicBezTo>
                  <a:cubicBezTo>
                    <a:pt x="906" y="779"/>
                    <a:pt x="941" y="708"/>
                    <a:pt x="977" y="624"/>
                  </a:cubicBezTo>
                  <a:cubicBezTo>
                    <a:pt x="989" y="565"/>
                    <a:pt x="1001" y="529"/>
                    <a:pt x="989" y="469"/>
                  </a:cubicBezTo>
                  <a:cubicBezTo>
                    <a:pt x="989" y="422"/>
                    <a:pt x="977" y="374"/>
                    <a:pt x="953" y="327"/>
                  </a:cubicBezTo>
                  <a:cubicBezTo>
                    <a:pt x="953" y="315"/>
                    <a:pt x="941" y="303"/>
                    <a:pt x="941" y="291"/>
                  </a:cubicBezTo>
                  <a:cubicBezTo>
                    <a:pt x="906" y="184"/>
                    <a:pt x="822" y="112"/>
                    <a:pt x="739" y="65"/>
                  </a:cubicBezTo>
                  <a:cubicBezTo>
                    <a:pt x="727" y="53"/>
                    <a:pt x="703" y="53"/>
                    <a:pt x="691" y="29"/>
                  </a:cubicBezTo>
                  <a:cubicBezTo>
                    <a:pt x="648" y="11"/>
                    <a:pt x="598" y="0"/>
                    <a:pt x="54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7"/>
            <p:cNvSpPr/>
            <p:nvPr/>
          </p:nvSpPr>
          <p:spPr>
            <a:xfrm>
              <a:off x="5349175" y="3348750"/>
              <a:ext cx="25025" cy="24850"/>
            </a:xfrm>
            <a:custGeom>
              <a:avLst/>
              <a:gdLst/>
              <a:ahLst/>
              <a:cxnLst/>
              <a:rect l="l" t="t" r="r" b="b"/>
              <a:pathLst>
                <a:path w="1001" h="994" extrusionOk="0">
                  <a:moveTo>
                    <a:pt x="476" y="1"/>
                  </a:moveTo>
                  <a:cubicBezTo>
                    <a:pt x="334" y="1"/>
                    <a:pt x="203" y="96"/>
                    <a:pt x="107" y="203"/>
                  </a:cubicBezTo>
                  <a:cubicBezTo>
                    <a:pt x="48" y="286"/>
                    <a:pt x="0" y="382"/>
                    <a:pt x="24" y="501"/>
                  </a:cubicBezTo>
                  <a:lnTo>
                    <a:pt x="24" y="525"/>
                  </a:lnTo>
                  <a:cubicBezTo>
                    <a:pt x="36" y="632"/>
                    <a:pt x="60" y="715"/>
                    <a:pt x="119" y="798"/>
                  </a:cubicBezTo>
                  <a:cubicBezTo>
                    <a:pt x="179" y="882"/>
                    <a:pt x="274" y="941"/>
                    <a:pt x="381" y="977"/>
                  </a:cubicBezTo>
                  <a:cubicBezTo>
                    <a:pt x="406" y="985"/>
                    <a:pt x="444" y="994"/>
                    <a:pt x="484" y="994"/>
                  </a:cubicBezTo>
                  <a:cubicBezTo>
                    <a:pt x="501" y="994"/>
                    <a:pt x="519" y="992"/>
                    <a:pt x="536" y="989"/>
                  </a:cubicBezTo>
                  <a:cubicBezTo>
                    <a:pt x="762" y="977"/>
                    <a:pt x="941" y="822"/>
                    <a:pt x="988" y="620"/>
                  </a:cubicBezTo>
                  <a:cubicBezTo>
                    <a:pt x="1000" y="572"/>
                    <a:pt x="1000" y="525"/>
                    <a:pt x="1000" y="465"/>
                  </a:cubicBezTo>
                  <a:cubicBezTo>
                    <a:pt x="977" y="417"/>
                    <a:pt x="953" y="358"/>
                    <a:pt x="941" y="322"/>
                  </a:cubicBezTo>
                  <a:lnTo>
                    <a:pt x="893" y="227"/>
                  </a:lnTo>
                  <a:cubicBezTo>
                    <a:pt x="834" y="144"/>
                    <a:pt x="750" y="84"/>
                    <a:pt x="655" y="36"/>
                  </a:cubicBezTo>
                  <a:cubicBezTo>
                    <a:pt x="596" y="25"/>
                    <a:pt x="536" y="1"/>
                    <a:pt x="47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7"/>
            <p:cNvSpPr/>
            <p:nvPr/>
          </p:nvSpPr>
          <p:spPr>
            <a:xfrm>
              <a:off x="4288925" y="3245425"/>
              <a:ext cx="24725" cy="24575"/>
            </a:xfrm>
            <a:custGeom>
              <a:avLst/>
              <a:gdLst/>
              <a:ahLst/>
              <a:cxnLst/>
              <a:rect l="l" t="t" r="r" b="b"/>
              <a:pathLst>
                <a:path w="989" h="983" extrusionOk="0">
                  <a:moveTo>
                    <a:pt x="513" y="0"/>
                  </a:moveTo>
                  <a:cubicBezTo>
                    <a:pt x="497" y="0"/>
                    <a:pt x="481" y="1"/>
                    <a:pt x="465" y="2"/>
                  </a:cubicBezTo>
                  <a:cubicBezTo>
                    <a:pt x="262" y="14"/>
                    <a:pt x="84" y="133"/>
                    <a:pt x="24" y="312"/>
                  </a:cubicBezTo>
                  <a:cubicBezTo>
                    <a:pt x="0" y="371"/>
                    <a:pt x="0" y="443"/>
                    <a:pt x="0" y="526"/>
                  </a:cubicBezTo>
                  <a:cubicBezTo>
                    <a:pt x="0" y="586"/>
                    <a:pt x="12" y="621"/>
                    <a:pt x="24" y="669"/>
                  </a:cubicBezTo>
                  <a:cubicBezTo>
                    <a:pt x="36" y="729"/>
                    <a:pt x="72" y="776"/>
                    <a:pt x="119" y="824"/>
                  </a:cubicBezTo>
                  <a:cubicBezTo>
                    <a:pt x="193" y="908"/>
                    <a:pt x="322" y="983"/>
                    <a:pt x="450" y="983"/>
                  </a:cubicBezTo>
                  <a:cubicBezTo>
                    <a:pt x="467" y="983"/>
                    <a:pt x="483" y="981"/>
                    <a:pt x="500" y="979"/>
                  </a:cubicBezTo>
                  <a:cubicBezTo>
                    <a:pt x="512" y="979"/>
                    <a:pt x="536" y="979"/>
                    <a:pt x="560" y="967"/>
                  </a:cubicBezTo>
                  <a:cubicBezTo>
                    <a:pt x="703" y="955"/>
                    <a:pt x="798" y="883"/>
                    <a:pt x="869" y="788"/>
                  </a:cubicBezTo>
                  <a:cubicBezTo>
                    <a:pt x="953" y="705"/>
                    <a:pt x="988" y="586"/>
                    <a:pt x="976" y="455"/>
                  </a:cubicBezTo>
                  <a:cubicBezTo>
                    <a:pt x="976" y="431"/>
                    <a:pt x="976" y="419"/>
                    <a:pt x="965" y="383"/>
                  </a:cubicBezTo>
                  <a:cubicBezTo>
                    <a:pt x="953" y="276"/>
                    <a:pt x="893" y="193"/>
                    <a:pt x="822" y="121"/>
                  </a:cubicBezTo>
                  <a:cubicBezTo>
                    <a:pt x="738" y="38"/>
                    <a:pt x="627" y="0"/>
                    <a:pt x="51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7"/>
            <p:cNvSpPr/>
            <p:nvPr/>
          </p:nvSpPr>
          <p:spPr>
            <a:xfrm>
              <a:off x="4145150" y="3339825"/>
              <a:ext cx="26225" cy="24750"/>
            </a:xfrm>
            <a:custGeom>
              <a:avLst/>
              <a:gdLst/>
              <a:ahLst/>
              <a:cxnLst/>
              <a:rect l="l" t="t" r="r" b="b"/>
              <a:pathLst>
                <a:path w="1049" h="990" extrusionOk="0">
                  <a:moveTo>
                    <a:pt x="501" y="1"/>
                  </a:moveTo>
                  <a:cubicBezTo>
                    <a:pt x="227" y="24"/>
                    <a:pt x="0" y="239"/>
                    <a:pt x="36" y="524"/>
                  </a:cubicBezTo>
                  <a:cubicBezTo>
                    <a:pt x="48" y="791"/>
                    <a:pt x="262" y="989"/>
                    <a:pt x="536" y="989"/>
                  </a:cubicBezTo>
                  <a:cubicBezTo>
                    <a:pt x="544" y="989"/>
                    <a:pt x="552" y="989"/>
                    <a:pt x="560" y="989"/>
                  </a:cubicBezTo>
                  <a:cubicBezTo>
                    <a:pt x="822" y="977"/>
                    <a:pt x="1048" y="751"/>
                    <a:pt x="1012" y="465"/>
                  </a:cubicBezTo>
                  <a:cubicBezTo>
                    <a:pt x="1012" y="405"/>
                    <a:pt x="1001" y="358"/>
                    <a:pt x="989" y="322"/>
                  </a:cubicBezTo>
                  <a:cubicBezTo>
                    <a:pt x="929" y="215"/>
                    <a:pt x="870" y="143"/>
                    <a:pt x="774" y="84"/>
                  </a:cubicBezTo>
                  <a:cubicBezTo>
                    <a:pt x="703" y="36"/>
                    <a:pt x="631" y="1"/>
                    <a:pt x="53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7"/>
            <p:cNvSpPr/>
            <p:nvPr/>
          </p:nvSpPr>
          <p:spPr>
            <a:xfrm>
              <a:off x="4710100" y="2985275"/>
              <a:ext cx="25625" cy="24775"/>
            </a:xfrm>
            <a:custGeom>
              <a:avLst/>
              <a:gdLst/>
              <a:ahLst/>
              <a:cxnLst/>
              <a:rect l="l" t="t" r="r" b="b"/>
              <a:pathLst>
                <a:path w="1025" h="991" extrusionOk="0">
                  <a:moveTo>
                    <a:pt x="532" y="0"/>
                  </a:moveTo>
                  <a:cubicBezTo>
                    <a:pt x="518" y="0"/>
                    <a:pt x="503" y="1"/>
                    <a:pt x="489" y="2"/>
                  </a:cubicBezTo>
                  <a:cubicBezTo>
                    <a:pt x="227" y="14"/>
                    <a:pt x="1" y="240"/>
                    <a:pt x="24" y="526"/>
                  </a:cubicBezTo>
                  <a:cubicBezTo>
                    <a:pt x="48" y="657"/>
                    <a:pt x="108" y="776"/>
                    <a:pt x="191" y="859"/>
                  </a:cubicBezTo>
                  <a:cubicBezTo>
                    <a:pt x="262" y="943"/>
                    <a:pt x="370" y="979"/>
                    <a:pt x="477" y="979"/>
                  </a:cubicBezTo>
                  <a:lnTo>
                    <a:pt x="536" y="990"/>
                  </a:lnTo>
                  <a:cubicBezTo>
                    <a:pt x="655" y="990"/>
                    <a:pt x="739" y="943"/>
                    <a:pt x="834" y="883"/>
                  </a:cubicBezTo>
                  <a:cubicBezTo>
                    <a:pt x="953" y="788"/>
                    <a:pt x="1024" y="621"/>
                    <a:pt x="1013" y="467"/>
                  </a:cubicBezTo>
                  <a:cubicBezTo>
                    <a:pt x="1001" y="207"/>
                    <a:pt x="797" y="0"/>
                    <a:pt x="53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7"/>
            <p:cNvSpPr/>
            <p:nvPr/>
          </p:nvSpPr>
          <p:spPr>
            <a:xfrm>
              <a:off x="5801300" y="3226125"/>
              <a:ext cx="14625" cy="14600"/>
            </a:xfrm>
            <a:custGeom>
              <a:avLst/>
              <a:gdLst/>
              <a:ahLst/>
              <a:cxnLst/>
              <a:rect l="l" t="t" r="r" b="b"/>
              <a:pathLst>
                <a:path w="585" h="584" extrusionOk="0">
                  <a:moveTo>
                    <a:pt x="275" y="0"/>
                  </a:moveTo>
                  <a:cubicBezTo>
                    <a:pt x="168" y="0"/>
                    <a:pt x="72" y="72"/>
                    <a:pt x="37" y="167"/>
                  </a:cubicBezTo>
                  <a:lnTo>
                    <a:pt x="37" y="179"/>
                  </a:lnTo>
                  <a:cubicBezTo>
                    <a:pt x="13" y="227"/>
                    <a:pt x="1" y="262"/>
                    <a:pt x="1" y="310"/>
                  </a:cubicBezTo>
                  <a:cubicBezTo>
                    <a:pt x="1" y="405"/>
                    <a:pt x="48" y="477"/>
                    <a:pt x="120" y="524"/>
                  </a:cubicBezTo>
                  <a:cubicBezTo>
                    <a:pt x="179" y="560"/>
                    <a:pt x="239" y="584"/>
                    <a:pt x="310" y="584"/>
                  </a:cubicBezTo>
                  <a:cubicBezTo>
                    <a:pt x="406" y="584"/>
                    <a:pt x="477" y="536"/>
                    <a:pt x="525" y="465"/>
                  </a:cubicBezTo>
                  <a:cubicBezTo>
                    <a:pt x="572" y="417"/>
                    <a:pt x="584" y="346"/>
                    <a:pt x="584" y="262"/>
                  </a:cubicBezTo>
                  <a:cubicBezTo>
                    <a:pt x="584" y="191"/>
                    <a:pt x="549" y="119"/>
                    <a:pt x="489" y="72"/>
                  </a:cubicBezTo>
                  <a:cubicBezTo>
                    <a:pt x="465" y="36"/>
                    <a:pt x="429" y="24"/>
                    <a:pt x="394" y="12"/>
                  </a:cubicBezTo>
                  <a:cubicBezTo>
                    <a:pt x="358" y="0"/>
                    <a:pt x="310" y="0"/>
                    <a:pt x="27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7"/>
            <p:cNvSpPr/>
            <p:nvPr/>
          </p:nvSpPr>
          <p:spPr>
            <a:xfrm>
              <a:off x="5918575" y="3299625"/>
              <a:ext cx="14600" cy="14325"/>
            </a:xfrm>
            <a:custGeom>
              <a:avLst/>
              <a:gdLst/>
              <a:ahLst/>
              <a:cxnLst/>
              <a:rect l="l" t="t" r="r" b="b"/>
              <a:pathLst>
                <a:path w="584" h="573" extrusionOk="0">
                  <a:moveTo>
                    <a:pt x="308" y="0"/>
                  </a:moveTo>
                  <a:cubicBezTo>
                    <a:pt x="301" y="0"/>
                    <a:pt x="294" y="1"/>
                    <a:pt x="287" y="1"/>
                  </a:cubicBezTo>
                  <a:cubicBezTo>
                    <a:pt x="191" y="1"/>
                    <a:pt x="132" y="49"/>
                    <a:pt x="72" y="108"/>
                  </a:cubicBezTo>
                  <a:cubicBezTo>
                    <a:pt x="25" y="168"/>
                    <a:pt x="1" y="227"/>
                    <a:pt x="13" y="299"/>
                  </a:cubicBezTo>
                  <a:cubicBezTo>
                    <a:pt x="25" y="454"/>
                    <a:pt x="144" y="573"/>
                    <a:pt x="310" y="573"/>
                  </a:cubicBezTo>
                  <a:cubicBezTo>
                    <a:pt x="430" y="573"/>
                    <a:pt x="513" y="489"/>
                    <a:pt x="549" y="394"/>
                  </a:cubicBezTo>
                  <a:cubicBezTo>
                    <a:pt x="560" y="346"/>
                    <a:pt x="572" y="299"/>
                    <a:pt x="572" y="251"/>
                  </a:cubicBezTo>
                  <a:cubicBezTo>
                    <a:pt x="584" y="115"/>
                    <a:pt x="454" y="0"/>
                    <a:pt x="3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7"/>
            <p:cNvSpPr/>
            <p:nvPr/>
          </p:nvSpPr>
          <p:spPr>
            <a:xfrm>
              <a:off x="5332800" y="3319575"/>
              <a:ext cx="14300" cy="14025"/>
            </a:xfrm>
            <a:custGeom>
              <a:avLst/>
              <a:gdLst/>
              <a:ahLst/>
              <a:cxnLst/>
              <a:rect l="l" t="t" r="r" b="b"/>
              <a:pathLst>
                <a:path w="572" h="561" extrusionOk="0">
                  <a:moveTo>
                    <a:pt x="274" y="1"/>
                  </a:moveTo>
                  <a:cubicBezTo>
                    <a:pt x="108" y="1"/>
                    <a:pt x="0" y="132"/>
                    <a:pt x="0" y="299"/>
                  </a:cubicBezTo>
                  <a:cubicBezTo>
                    <a:pt x="0" y="453"/>
                    <a:pt x="143" y="561"/>
                    <a:pt x="298" y="561"/>
                  </a:cubicBezTo>
                  <a:cubicBezTo>
                    <a:pt x="465" y="561"/>
                    <a:pt x="572" y="430"/>
                    <a:pt x="572" y="263"/>
                  </a:cubicBezTo>
                  <a:cubicBezTo>
                    <a:pt x="572" y="96"/>
                    <a:pt x="441" y="1"/>
                    <a:pt x="27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7"/>
            <p:cNvSpPr/>
            <p:nvPr/>
          </p:nvSpPr>
          <p:spPr>
            <a:xfrm>
              <a:off x="4583900" y="3272550"/>
              <a:ext cx="14600" cy="14375"/>
            </a:xfrm>
            <a:custGeom>
              <a:avLst/>
              <a:gdLst/>
              <a:ahLst/>
              <a:cxnLst/>
              <a:rect l="l" t="t" r="r" b="b"/>
              <a:pathLst>
                <a:path w="584" h="575" extrusionOk="0">
                  <a:moveTo>
                    <a:pt x="286" y="1"/>
                  </a:moveTo>
                  <a:cubicBezTo>
                    <a:pt x="215" y="1"/>
                    <a:pt x="155" y="36"/>
                    <a:pt x="107" y="72"/>
                  </a:cubicBezTo>
                  <a:cubicBezTo>
                    <a:pt x="48" y="132"/>
                    <a:pt x="0" y="215"/>
                    <a:pt x="12" y="298"/>
                  </a:cubicBezTo>
                  <a:cubicBezTo>
                    <a:pt x="12" y="334"/>
                    <a:pt x="36" y="346"/>
                    <a:pt x="36" y="370"/>
                  </a:cubicBezTo>
                  <a:cubicBezTo>
                    <a:pt x="48" y="417"/>
                    <a:pt x="60" y="453"/>
                    <a:pt x="96" y="477"/>
                  </a:cubicBezTo>
                  <a:cubicBezTo>
                    <a:pt x="149" y="530"/>
                    <a:pt x="212" y="574"/>
                    <a:pt x="284" y="574"/>
                  </a:cubicBezTo>
                  <a:cubicBezTo>
                    <a:pt x="293" y="574"/>
                    <a:pt x="301" y="573"/>
                    <a:pt x="310" y="572"/>
                  </a:cubicBezTo>
                  <a:cubicBezTo>
                    <a:pt x="346" y="572"/>
                    <a:pt x="369" y="548"/>
                    <a:pt x="405" y="548"/>
                  </a:cubicBezTo>
                  <a:cubicBezTo>
                    <a:pt x="465" y="525"/>
                    <a:pt x="524" y="477"/>
                    <a:pt x="548" y="417"/>
                  </a:cubicBezTo>
                  <a:cubicBezTo>
                    <a:pt x="572" y="370"/>
                    <a:pt x="584" y="334"/>
                    <a:pt x="584" y="275"/>
                  </a:cubicBezTo>
                  <a:cubicBezTo>
                    <a:pt x="584" y="227"/>
                    <a:pt x="572" y="179"/>
                    <a:pt x="548" y="156"/>
                  </a:cubicBezTo>
                  <a:cubicBezTo>
                    <a:pt x="512" y="60"/>
                    <a:pt x="417" y="13"/>
                    <a:pt x="31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7"/>
            <p:cNvSpPr/>
            <p:nvPr/>
          </p:nvSpPr>
          <p:spPr>
            <a:xfrm>
              <a:off x="5421500" y="3251650"/>
              <a:ext cx="14900" cy="14400"/>
            </a:xfrm>
            <a:custGeom>
              <a:avLst/>
              <a:gdLst/>
              <a:ahLst/>
              <a:cxnLst/>
              <a:rect l="l" t="t" r="r" b="b"/>
              <a:pathLst>
                <a:path w="596" h="576" extrusionOk="0">
                  <a:moveTo>
                    <a:pt x="308" y="0"/>
                  </a:moveTo>
                  <a:cubicBezTo>
                    <a:pt x="293" y="0"/>
                    <a:pt x="278" y="1"/>
                    <a:pt x="262" y="3"/>
                  </a:cubicBezTo>
                  <a:cubicBezTo>
                    <a:pt x="108" y="3"/>
                    <a:pt x="0" y="134"/>
                    <a:pt x="0" y="301"/>
                  </a:cubicBezTo>
                  <a:lnTo>
                    <a:pt x="0" y="349"/>
                  </a:lnTo>
                  <a:cubicBezTo>
                    <a:pt x="23" y="473"/>
                    <a:pt x="131" y="576"/>
                    <a:pt x="275" y="576"/>
                  </a:cubicBezTo>
                  <a:cubicBezTo>
                    <a:pt x="282" y="576"/>
                    <a:pt x="290" y="575"/>
                    <a:pt x="298" y="575"/>
                  </a:cubicBezTo>
                  <a:lnTo>
                    <a:pt x="310" y="575"/>
                  </a:lnTo>
                  <a:cubicBezTo>
                    <a:pt x="477" y="551"/>
                    <a:pt x="596" y="420"/>
                    <a:pt x="584" y="277"/>
                  </a:cubicBezTo>
                  <a:cubicBezTo>
                    <a:pt x="584" y="194"/>
                    <a:pt x="548" y="134"/>
                    <a:pt x="489" y="75"/>
                  </a:cubicBezTo>
                  <a:cubicBezTo>
                    <a:pt x="439" y="25"/>
                    <a:pt x="381" y="0"/>
                    <a:pt x="3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7"/>
            <p:cNvSpPr/>
            <p:nvPr/>
          </p:nvSpPr>
          <p:spPr>
            <a:xfrm>
              <a:off x="5632525" y="3428525"/>
              <a:ext cx="14025" cy="7175"/>
            </a:xfrm>
            <a:custGeom>
              <a:avLst/>
              <a:gdLst/>
              <a:ahLst/>
              <a:cxnLst/>
              <a:rect l="l" t="t" r="r" b="b"/>
              <a:pathLst>
                <a:path w="561" h="287" extrusionOk="0">
                  <a:moveTo>
                    <a:pt x="263" y="1"/>
                  </a:moveTo>
                  <a:cubicBezTo>
                    <a:pt x="120" y="1"/>
                    <a:pt x="1" y="132"/>
                    <a:pt x="1" y="286"/>
                  </a:cubicBezTo>
                  <a:lnTo>
                    <a:pt x="561" y="286"/>
                  </a:lnTo>
                  <a:lnTo>
                    <a:pt x="561" y="263"/>
                  </a:lnTo>
                  <a:cubicBezTo>
                    <a:pt x="561" y="108"/>
                    <a:pt x="430" y="1"/>
                    <a:pt x="26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7"/>
            <p:cNvSpPr/>
            <p:nvPr/>
          </p:nvSpPr>
          <p:spPr>
            <a:xfrm>
              <a:off x="5338150" y="3193075"/>
              <a:ext cx="14025" cy="14050"/>
            </a:xfrm>
            <a:custGeom>
              <a:avLst/>
              <a:gdLst/>
              <a:ahLst/>
              <a:cxnLst/>
              <a:rect l="l" t="t" r="r" b="b"/>
              <a:pathLst>
                <a:path w="561" h="562" extrusionOk="0">
                  <a:moveTo>
                    <a:pt x="263" y="1"/>
                  </a:moveTo>
                  <a:cubicBezTo>
                    <a:pt x="120" y="1"/>
                    <a:pt x="13" y="120"/>
                    <a:pt x="1" y="263"/>
                  </a:cubicBezTo>
                  <a:lnTo>
                    <a:pt x="1" y="298"/>
                  </a:lnTo>
                  <a:cubicBezTo>
                    <a:pt x="1" y="446"/>
                    <a:pt x="131" y="561"/>
                    <a:pt x="277" y="561"/>
                  </a:cubicBezTo>
                  <a:cubicBezTo>
                    <a:pt x="284" y="561"/>
                    <a:pt x="291" y="561"/>
                    <a:pt x="298" y="560"/>
                  </a:cubicBezTo>
                  <a:cubicBezTo>
                    <a:pt x="322" y="560"/>
                    <a:pt x="358" y="548"/>
                    <a:pt x="382" y="548"/>
                  </a:cubicBezTo>
                  <a:cubicBezTo>
                    <a:pt x="489" y="501"/>
                    <a:pt x="560" y="394"/>
                    <a:pt x="560" y="263"/>
                  </a:cubicBezTo>
                  <a:cubicBezTo>
                    <a:pt x="560" y="96"/>
                    <a:pt x="429" y="1"/>
                    <a:pt x="26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9" name="Google Shape;809;p7"/>
          <p:cNvSpPr txBox="1">
            <a:spLocks noGrp="1"/>
          </p:cNvSpPr>
          <p:nvPr>
            <p:ph type="title"/>
          </p:nvPr>
        </p:nvSpPr>
        <p:spPr>
          <a:xfrm>
            <a:off x="948988" y="1422767"/>
            <a:ext cx="3790500" cy="741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500"/>
              <a:buNone/>
              <a:defRPr sz="48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10" name="Google Shape;810;p7"/>
          <p:cNvSpPr txBox="1">
            <a:spLocks noGrp="1"/>
          </p:cNvSpPr>
          <p:nvPr>
            <p:ph type="subTitle" idx="1"/>
          </p:nvPr>
        </p:nvSpPr>
        <p:spPr>
          <a:xfrm>
            <a:off x="948988" y="2357225"/>
            <a:ext cx="3790500" cy="1560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999999"/>
              </a:buClr>
              <a:buSzPts val="800"/>
              <a:buFont typeface="Open Sans"/>
              <a:buChar char="●"/>
              <a:defRPr/>
            </a:lvl1pPr>
            <a:lvl2pPr lvl="1" algn="ctr" rtl="0">
              <a:lnSpc>
                <a:spcPct val="100000"/>
              </a:lnSpc>
              <a:spcBef>
                <a:spcPts val="1600"/>
              </a:spcBef>
              <a:spcAft>
                <a:spcPts val="0"/>
              </a:spcAft>
              <a:buClr>
                <a:srgbClr val="999999"/>
              </a:buClr>
              <a:buSzPts val="800"/>
              <a:buFont typeface="Open Sans"/>
              <a:buChar char="○"/>
              <a:defRPr/>
            </a:lvl2pPr>
            <a:lvl3pPr lvl="2" algn="ctr" rtl="0">
              <a:lnSpc>
                <a:spcPct val="100000"/>
              </a:lnSpc>
              <a:spcBef>
                <a:spcPts val="1600"/>
              </a:spcBef>
              <a:spcAft>
                <a:spcPts val="0"/>
              </a:spcAft>
              <a:buClr>
                <a:srgbClr val="999999"/>
              </a:buClr>
              <a:buSzPts val="800"/>
              <a:buFont typeface="Open Sans"/>
              <a:buChar char="■"/>
              <a:defRPr/>
            </a:lvl3pPr>
            <a:lvl4pPr lvl="3" algn="ctr" rtl="0">
              <a:lnSpc>
                <a:spcPct val="100000"/>
              </a:lnSpc>
              <a:spcBef>
                <a:spcPts val="1600"/>
              </a:spcBef>
              <a:spcAft>
                <a:spcPts val="0"/>
              </a:spcAft>
              <a:buClr>
                <a:srgbClr val="999999"/>
              </a:buClr>
              <a:buSzPts val="800"/>
              <a:buFont typeface="Open Sans"/>
              <a:buChar char="●"/>
              <a:defRPr/>
            </a:lvl4pPr>
            <a:lvl5pPr lvl="4" algn="ctr" rtl="0">
              <a:lnSpc>
                <a:spcPct val="100000"/>
              </a:lnSpc>
              <a:spcBef>
                <a:spcPts val="1600"/>
              </a:spcBef>
              <a:spcAft>
                <a:spcPts val="0"/>
              </a:spcAft>
              <a:buClr>
                <a:srgbClr val="999999"/>
              </a:buClr>
              <a:buSzPts val="1200"/>
              <a:buFont typeface="Open Sans"/>
              <a:buChar char="○"/>
              <a:defRPr/>
            </a:lvl5pPr>
            <a:lvl6pPr lvl="5" algn="ctr" rtl="0">
              <a:lnSpc>
                <a:spcPct val="100000"/>
              </a:lnSpc>
              <a:spcBef>
                <a:spcPts val="1600"/>
              </a:spcBef>
              <a:spcAft>
                <a:spcPts val="0"/>
              </a:spcAft>
              <a:buClr>
                <a:srgbClr val="999999"/>
              </a:buClr>
              <a:buSzPts val="1200"/>
              <a:buFont typeface="Open Sans"/>
              <a:buChar char="■"/>
              <a:defRPr/>
            </a:lvl6pPr>
            <a:lvl7pPr lvl="6" algn="ctr" rtl="0">
              <a:lnSpc>
                <a:spcPct val="100000"/>
              </a:lnSpc>
              <a:spcBef>
                <a:spcPts val="1600"/>
              </a:spcBef>
              <a:spcAft>
                <a:spcPts val="0"/>
              </a:spcAft>
              <a:buClr>
                <a:srgbClr val="999999"/>
              </a:buClr>
              <a:buSzPts val="700"/>
              <a:buFont typeface="Open Sans"/>
              <a:buChar char="●"/>
              <a:defRPr/>
            </a:lvl7pPr>
            <a:lvl8pPr lvl="7" algn="ctr" rtl="0">
              <a:lnSpc>
                <a:spcPct val="100000"/>
              </a:lnSpc>
              <a:spcBef>
                <a:spcPts val="1600"/>
              </a:spcBef>
              <a:spcAft>
                <a:spcPts val="0"/>
              </a:spcAft>
              <a:buClr>
                <a:srgbClr val="999999"/>
              </a:buClr>
              <a:buSzPts val="700"/>
              <a:buFont typeface="Open Sans"/>
              <a:buChar char="○"/>
              <a:defRPr/>
            </a:lvl8pPr>
            <a:lvl9pPr lvl="8" algn="ctr" rtl="0">
              <a:lnSpc>
                <a:spcPct val="100000"/>
              </a:lnSpc>
              <a:spcBef>
                <a:spcPts val="1600"/>
              </a:spcBef>
              <a:spcAft>
                <a:spcPts val="1600"/>
              </a:spcAft>
              <a:buClr>
                <a:srgbClr val="999999"/>
              </a:buClr>
              <a:buSzPts val="600"/>
              <a:buFont typeface="Open Sans"/>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11"/>
        <p:cNvGrpSpPr/>
        <p:nvPr/>
      </p:nvGrpSpPr>
      <p:grpSpPr>
        <a:xfrm>
          <a:off x="0" y="0"/>
          <a:ext cx="0" cy="0"/>
          <a:chOff x="0" y="0"/>
          <a:chExt cx="0" cy="0"/>
        </a:xfrm>
      </p:grpSpPr>
      <p:grpSp>
        <p:nvGrpSpPr>
          <p:cNvPr id="812" name="Google Shape;812;p8"/>
          <p:cNvGrpSpPr/>
          <p:nvPr/>
        </p:nvGrpSpPr>
        <p:grpSpPr>
          <a:xfrm rot="10800000">
            <a:off x="38" y="-3"/>
            <a:ext cx="3941609" cy="1021956"/>
            <a:chOff x="2582150" y="3714800"/>
            <a:chExt cx="2689050" cy="697200"/>
          </a:xfrm>
        </p:grpSpPr>
        <p:sp>
          <p:nvSpPr>
            <p:cNvPr id="813" name="Google Shape;813;p8"/>
            <p:cNvSpPr/>
            <p:nvPr/>
          </p:nvSpPr>
          <p:spPr>
            <a:xfrm>
              <a:off x="3636750" y="4402150"/>
              <a:ext cx="25" cy="25"/>
            </a:xfrm>
            <a:custGeom>
              <a:avLst/>
              <a:gdLst/>
              <a:ahLst/>
              <a:cxnLst/>
              <a:rect l="l" t="t" r="r" b="b"/>
              <a:pathLst>
                <a:path w="1" h="1" extrusionOk="0">
                  <a:moveTo>
                    <a:pt x="1"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8"/>
            <p:cNvSpPr/>
            <p:nvPr/>
          </p:nvSpPr>
          <p:spPr>
            <a:xfrm>
              <a:off x="3640625" y="4406925"/>
              <a:ext cx="19375" cy="4475"/>
            </a:xfrm>
            <a:custGeom>
              <a:avLst/>
              <a:gdLst/>
              <a:ahLst/>
              <a:cxnLst/>
              <a:rect l="l" t="t" r="r" b="b"/>
              <a:pathLst>
                <a:path w="775" h="179" extrusionOk="0">
                  <a:moveTo>
                    <a:pt x="393" y="0"/>
                  </a:moveTo>
                  <a:lnTo>
                    <a:pt x="36" y="108"/>
                  </a:lnTo>
                  <a:lnTo>
                    <a:pt x="0" y="179"/>
                  </a:lnTo>
                  <a:lnTo>
                    <a:pt x="774" y="179"/>
                  </a:lnTo>
                  <a:lnTo>
                    <a:pt x="39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8"/>
            <p:cNvSpPr/>
            <p:nvPr/>
          </p:nvSpPr>
          <p:spPr>
            <a:xfrm>
              <a:off x="3634075" y="4403950"/>
              <a:ext cx="25" cy="625"/>
            </a:xfrm>
            <a:custGeom>
              <a:avLst/>
              <a:gdLst/>
              <a:ahLst/>
              <a:cxnLst/>
              <a:rect l="l" t="t" r="r" b="b"/>
              <a:pathLst>
                <a:path w="1" h="25" extrusionOk="0">
                  <a:moveTo>
                    <a:pt x="0" y="24"/>
                  </a:moveTo>
                  <a:lnTo>
                    <a:pt x="0" y="24"/>
                  </a:lnTo>
                  <a:lnTo>
                    <a:pt x="0" y="24"/>
                  </a:lnTo>
                  <a:cubicBezTo>
                    <a:pt x="0" y="0"/>
                    <a:pt x="0" y="24"/>
                    <a:pt x="0"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8"/>
            <p:cNvSpPr/>
            <p:nvPr/>
          </p:nvSpPr>
          <p:spPr>
            <a:xfrm>
              <a:off x="3635275" y="4403050"/>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8"/>
            <p:cNvSpPr/>
            <p:nvPr/>
          </p:nvSpPr>
          <p:spPr>
            <a:xfrm>
              <a:off x="3746875" y="4334600"/>
              <a:ext cx="142325" cy="46150"/>
            </a:xfrm>
            <a:custGeom>
              <a:avLst/>
              <a:gdLst/>
              <a:ahLst/>
              <a:cxnLst/>
              <a:rect l="l" t="t" r="r" b="b"/>
              <a:pathLst>
                <a:path w="5693" h="1846" extrusionOk="0">
                  <a:moveTo>
                    <a:pt x="5418" y="0"/>
                  </a:moveTo>
                  <a:lnTo>
                    <a:pt x="1" y="1488"/>
                  </a:lnTo>
                  <a:lnTo>
                    <a:pt x="1" y="1846"/>
                  </a:lnTo>
                  <a:lnTo>
                    <a:pt x="5692" y="262"/>
                  </a:lnTo>
                  <a:lnTo>
                    <a:pt x="541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8"/>
            <p:cNvSpPr/>
            <p:nvPr/>
          </p:nvSpPr>
          <p:spPr>
            <a:xfrm>
              <a:off x="3891850" y="4256600"/>
              <a:ext cx="273575" cy="81875"/>
            </a:xfrm>
            <a:custGeom>
              <a:avLst/>
              <a:gdLst/>
              <a:ahLst/>
              <a:cxnLst/>
              <a:rect l="l" t="t" r="r" b="b"/>
              <a:pathLst>
                <a:path w="10943" h="3275" extrusionOk="0">
                  <a:moveTo>
                    <a:pt x="10883" y="1"/>
                  </a:moveTo>
                  <a:lnTo>
                    <a:pt x="0" y="3013"/>
                  </a:lnTo>
                  <a:lnTo>
                    <a:pt x="286" y="3275"/>
                  </a:lnTo>
                  <a:lnTo>
                    <a:pt x="10883" y="358"/>
                  </a:lnTo>
                  <a:lnTo>
                    <a:pt x="10942" y="298"/>
                  </a:lnTo>
                  <a:cubicBezTo>
                    <a:pt x="10894" y="215"/>
                    <a:pt x="10883" y="108"/>
                    <a:pt x="1088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8"/>
            <p:cNvSpPr/>
            <p:nvPr/>
          </p:nvSpPr>
          <p:spPr>
            <a:xfrm>
              <a:off x="3634375" y="4403350"/>
              <a:ext cx="325" cy="325"/>
            </a:xfrm>
            <a:custGeom>
              <a:avLst/>
              <a:gdLst/>
              <a:ahLst/>
              <a:cxnLst/>
              <a:rect l="l" t="t" r="r" b="b"/>
              <a:pathLst>
                <a:path w="13" h="13" extrusionOk="0">
                  <a:moveTo>
                    <a:pt x="0" y="12"/>
                  </a:move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8"/>
            <p:cNvSpPr/>
            <p:nvPr/>
          </p:nvSpPr>
          <p:spPr>
            <a:xfrm>
              <a:off x="3635275" y="4402450"/>
              <a:ext cx="300" cy="625"/>
            </a:xfrm>
            <a:custGeom>
              <a:avLst/>
              <a:gdLst/>
              <a:ahLst/>
              <a:cxnLst/>
              <a:rect l="l" t="t" r="r" b="b"/>
              <a:pathLst>
                <a:path w="12" h="25" extrusionOk="0">
                  <a:moveTo>
                    <a:pt x="12" y="1"/>
                  </a:moveTo>
                  <a:cubicBezTo>
                    <a:pt x="12" y="1"/>
                    <a:pt x="0" y="25"/>
                    <a:pt x="12" y="1"/>
                  </a:cubicBezTo>
                  <a:lnTo>
                    <a:pt x="0" y="25"/>
                  </a:lnTo>
                  <a:lnTo>
                    <a:pt x="0" y="25"/>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8"/>
            <p:cNvSpPr/>
            <p:nvPr/>
          </p:nvSpPr>
          <p:spPr>
            <a:xfrm>
              <a:off x="3636750" y="4373575"/>
              <a:ext cx="101825" cy="35750"/>
            </a:xfrm>
            <a:custGeom>
              <a:avLst/>
              <a:gdLst/>
              <a:ahLst/>
              <a:cxnLst/>
              <a:rect l="l" t="t" r="r" b="b"/>
              <a:pathLst>
                <a:path w="4073" h="1430" extrusionOk="0">
                  <a:moveTo>
                    <a:pt x="4073" y="1"/>
                  </a:moveTo>
                  <a:lnTo>
                    <a:pt x="12" y="1120"/>
                  </a:lnTo>
                  <a:lnTo>
                    <a:pt x="1" y="1120"/>
                  </a:lnTo>
                  <a:cubicBezTo>
                    <a:pt x="24" y="1132"/>
                    <a:pt x="60" y="1132"/>
                    <a:pt x="96" y="1132"/>
                  </a:cubicBezTo>
                  <a:cubicBezTo>
                    <a:pt x="191" y="1156"/>
                    <a:pt x="251" y="1251"/>
                    <a:pt x="215" y="1334"/>
                  </a:cubicBezTo>
                  <a:lnTo>
                    <a:pt x="191" y="1430"/>
                  </a:lnTo>
                  <a:lnTo>
                    <a:pt x="548" y="1322"/>
                  </a:lnTo>
                  <a:lnTo>
                    <a:pt x="4061" y="358"/>
                  </a:lnTo>
                  <a:lnTo>
                    <a:pt x="407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8"/>
            <p:cNvSpPr/>
            <p:nvPr/>
          </p:nvSpPr>
          <p:spPr>
            <a:xfrm>
              <a:off x="3635850" y="4402150"/>
              <a:ext cx="925" cy="325"/>
            </a:xfrm>
            <a:custGeom>
              <a:avLst/>
              <a:gdLst/>
              <a:ahLst/>
              <a:cxnLst/>
              <a:rect l="l" t="t" r="r" b="b"/>
              <a:pathLst>
                <a:path w="37" h="13" extrusionOk="0">
                  <a:moveTo>
                    <a:pt x="37" y="1"/>
                  </a:moveTo>
                  <a:cubicBezTo>
                    <a:pt x="13" y="1"/>
                    <a:pt x="1" y="1"/>
                    <a:pt x="1" y="13"/>
                  </a:cubicBezTo>
                  <a:cubicBezTo>
                    <a:pt x="1" y="13"/>
                    <a:pt x="13" y="1"/>
                    <a:pt x="3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8"/>
            <p:cNvSpPr/>
            <p:nvPr/>
          </p:nvSpPr>
          <p:spPr>
            <a:xfrm>
              <a:off x="3634075" y="4403950"/>
              <a:ext cx="325" cy="925"/>
            </a:xfrm>
            <a:custGeom>
              <a:avLst/>
              <a:gdLst/>
              <a:ahLst/>
              <a:cxnLst/>
              <a:rect l="l" t="t" r="r" b="b"/>
              <a:pathLst>
                <a:path w="13" h="37" extrusionOk="0">
                  <a:moveTo>
                    <a:pt x="12" y="0"/>
                  </a:moveTo>
                  <a:lnTo>
                    <a:pt x="12" y="0"/>
                  </a:lnTo>
                  <a:cubicBezTo>
                    <a:pt x="6" y="14"/>
                    <a:pt x="3" y="19"/>
                    <a:pt x="1" y="24"/>
                  </a:cubicBezTo>
                  <a:lnTo>
                    <a:pt x="1" y="24"/>
                  </a:lnTo>
                  <a:cubicBezTo>
                    <a:pt x="12" y="24"/>
                    <a:pt x="12" y="23"/>
                    <a:pt x="12" y="0"/>
                  </a:cubicBezTo>
                  <a:close/>
                  <a:moveTo>
                    <a:pt x="1" y="24"/>
                  </a:moveTo>
                  <a:cubicBezTo>
                    <a:pt x="1" y="24"/>
                    <a:pt x="1" y="24"/>
                    <a:pt x="0" y="24"/>
                  </a:cubicBezTo>
                  <a:lnTo>
                    <a:pt x="0" y="36"/>
                  </a:lnTo>
                  <a:cubicBezTo>
                    <a:pt x="0" y="31"/>
                    <a:pt x="0" y="28"/>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8"/>
            <p:cNvSpPr/>
            <p:nvPr/>
          </p:nvSpPr>
          <p:spPr>
            <a:xfrm>
              <a:off x="2599425" y="4199450"/>
              <a:ext cx="104800" cy="112250"/>
            </a:xfrm>
            <a:custGeom>
              <a:avLst/>
              <a:gdLst/>
              <a:ahLst/>
              <a:cxnLst/>
              <a:rect l="l" t="t" r="r" b="b"/>
              <a:pathLst>
                <a:path w="4192" h="4490" extrusionOk="0">
                  <a:moveTo>
                    <a:pt x="3929" y="1"/>
                  </a:moveTo>
                  <a:lnTo>
                    <a:pt x="0" y="4394"/>
                  </a:lnTo>
                  <a:cubicBezTo>
                    <a:pt x="84" y="4394"/>
                    <a:pt x="167" y="4430"/>
                    <a:pt x="250" y="4489"/>
                  </a:cubicBezTo>
                  <a:lnTo>
                    <a:pt x="417" y="4418"/>
                  </a:lnTo>
                  <a:lnTo>
                    <a:pt x="4191" y="203"/>
                  </a:lnTo>
                  <a:lnTo>
                    <a:pt x="392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8"/>
            <p:cNvSpPr/>
            <p:nvPr/>
          </p:nvSpPr>
          <p:spPr>
            <a:xfrm>
              <a:off x="2778900" y="4187850"/>
              <a:ext cx="124150" cy="53600"/>
            </a:xfrm>
            <a:custGeom>
              <a:avLst/>
              <a:gdLst/>
              <a:ahLst/>
              <a:cxnLst/>
              <a:rect l="l" t="t" r="r" b="b"/>
              <a:pathLst>
                <a:path w="4966" h="2144" extrusionOk="0">
                  <a:moveTo>
                    <a:pt x="4942" y="0"/>
                  </a:moveTo>
                  <a:cubicBezTo>
                    <a:pt x="4930" y="0"/>
                    <a:pt x="4918" y="0"/>
                    <a:pt x="4918" y="12"/>
                  </a:cubicBezTo>
                  <a:cubicBezTo>
                    <a:pt x="4930" y="12"/>
                    <a:pt x="4942" y="12"/>
                    <a:pt x="4942" y="0"/>
                  </a:cubicBezTo>
                  <a:close/>
                  <a:moveTo>
                    <a:pt x="4918" y="12"/>
                  </a:moveTo>
                  <a:lnTo>
                    <a:pt x="1" y="1834"/>
                  </a:lnTo>
                  <a:cubicBezTo>
                    <a:pt x="84" y="1917"/>
                    <a:pt x="120" y="2024"/>
                    <a:pt x="144" y="2143"/>
                  </a:cubicBezTo>
                  <a:lnTo>
                    <a:pt x="4966" y="358"/>
                  </a:lnTo>
                  <a:lnTo>
                    <a:pt x="4882" y="310"/>
                  </a:lnTo>
                  <a:cubicBezTo>
                    <a:pt x="4811" y="250"/>
                    <a:pt x="4799" y="155"/>
                    <a:pt x="4847" y="72"/>
                  </a:cubicBezTo>
                  <a:cubicBezTo>
                    <a:pt x="4859" y="48"/>
                    <a:pt x="4882" y="36"/>
                    <a:pt x="4918"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8"/>
            <p:cNvSpPr/>
            <p:nvPr/>
          </p:nvSpPr>
          <p:spPr>
            <a:xfrm>
              <a:off x="2905125" y="4188150"/>
              <a:ext cx="900" cy="625"/>
            </a:xfrm>
            <a:custGeom>
              <a:avLst/>
              <a:gdLst/>
              <a:ahLst/>
              <a:cxnLst/>
              <a:rect l="l" t="t" r="r" b="b"/>
              <a:pathLst>
                <a:path w="36" h="25" extrusionOk="0">
                  <a:moveTo>
                    <a:pt x="0" y="0"/>
                  </a:moveTo>
                  <a:cubicBezTo>
                    <a:pt x="12" y="0"/>
                    <a:pt x="12" y="24"/>
                    <a:pt x="36" y="24"/>
                  </a:cubicBezTo>
                  <a:cubicBezTo>
                    <a:pt x="12" y="24"/>
                    <a:pt x="12"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8"/>
            <p:cNvSpPr/>
            <p:nvPr/>
          </p:nvSpPr>
          <p:spPr>
            <a:xfrm>
              <a:off x="2903925" y="4187850"/>
              <a:ext cx="925" cy="25"/>
            </a:xfrm>
            <a:custGeom>
              <a:avLst/>
              <a:gdLst/>
              <a:ahLst/>
              <a:cxnLst/>
              <a:rect l="l" t="t" r="r" b="b"/>
              <a:pathLst>
                <a:path w="37" h="1" extrusionOk="0">
                  <a:moveTo>
                    <a:pt x="0" y="0"/>
                  </a:move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8"/>
            <p:cNvSpPr/>
            <p:nvPr/>
          </p:nvSpPr>
          <p:spPr>
            <a:xfrm>
              <a:off x="2903325" y="4187850"/>
              <a:ext cx="625" cy="25"/>
            </a:xfrm>
            <a:custGeom>
              <a:avLst/>
              <a:gdLst/>
              <a:ahLst/>
              <a:cxnLst/>
              <a:rect l="l" t="t" r="r" b="b"/>
              <a:pathLst>
                <a:path w="25" h="1" extrusionOk="0">
                  <a:moveTo>
                    <a:pt x="1" y="0"/>
                  </a:moveTo>
                  <a:lnTo>
                    <a:pt x="2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8"/>
            <p:cNvSpPr/>
            <p:nvPr/>
          </p:nvSpPr>
          <p:spPr>
            <a:xfrm>
              <a:off x="2906000" y="4188750"/>
              <a:ext cx="25" cy="25"/>
            </a:xfrm>
            <a:custGeom>
              <a:avLst/>
              <a:gdLst/>
              <a:ahLst/>
              <a:cxnLst/>
              <a:rect l="l" t="t" r="r" b="b"/>
              <a:pathLst>
                <a:path w="1" h="1" extrusionOk="0">
                  <a:moveTo>
                    <a:pt x="1" y="0"/>
                  </a:move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8"/>
            <p:cNvSpPr/>
            <p:nvPr/>
          </p:nvSpPr>
          <p:spPr>
            <a:xfrm>
              <a:off x="2898575" y="4188150"/>
              <a:ext cx="179200" cy="127725"/>
            </a:xfrm>
            <a:custGeom>
              <a:avLst/>
              <a:gdLst/>
              <a:ahLst/>
              <a:cxnLst/>
              <a:rect l="l" t="t" r="r" b="b"/>
              <a:pathLst>
                <a:path w="7168" h="5109" extrusionOk="0">
                  <a:moveTo>
                    <a:pt x="155" y="0"/>
                  </a:moveTo>
                  <a:cubicBezTo>
                    <a:pt x="143" y="0"/>
                    <a:pt x="131" y="0"/>
                    <a:pt x="131" y="24"/>
                  </a:cubicBezTo>
                  <a:cubicBezTo>
                    <a:pt x="95" y="24"/>
                    <a:pt x="83" y="36"/>
                    <a:pt x="60" y="60"/>
                  </a:cubicBezTo>
                  <a:cubicBezTo>
                    <a:pt x="0" y="143"/>
                    <a:pt x="24" y="238"/>
                    <a:pt x="95" y="298"/>
                  </a:cubicBezTo>
                  <a:lnTo>
                    <a:pt x="179" y="346"/>
                  </a:lnTo>
                  <a:lnTo>
                    <a:pt x="7049" y="5108"/>
                  </a:lnTo>
                  <a:cubicBezTo>
                    <a:pt x="7049" y="5084"/>
                    <a:pt x="7037" y="5049"/>
                    <a:pt x="7037" y="5025"/>
                  </a:cubicBezTo>
                  <a:cubicBezTo>
                    <a:pt x="7049" y="4918"/>
                    <a:pt x="7096" y="4834"/>
                    <a:pt x="7168" y="4787"/>
                  </a:cubicBezTo>
                  <a:lnTo>
                    <a:pt x="298" y="24"/>
                  </a:lnTo>
                  <a:cubicBezTo>
                    <a:pt x="274" y="24"/>
                    <a:pt x="274" y="0"/>
                    <a:pt x="26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8"/>
            <p:cNvSpPr/>
            <p:nvPr/>
          </p:nvSpPr>
          <p:spPr>
            <a:xfrm>
              <a:off x="2605375" y="4242625"/>
              <a:ext cx="151825" cy="76225"/>
            </a:xfrm>
            <a:custGeom>
              <a:avLst/>
              <a:gdLst/>
              <a:ahLst/>
              <a:cxnLst/>
              <a:rect l="l" t="t" r="r" b="b"/>
              <a:pathLst>
                <a:path w="6073" h="3049" extrusionOk="0">
                  <a:moveTo>
                    <a:pt x="5870" y="0"/>
                  </a:moveTo>
                  <a:lnTo>
                    <a:pt x="155" y="2679"/>
                  </a:lnTo>
                  <a:lnTo>
                    <a:pt x="0" y="2750"/>
                  </a:lnTo>
                  <a:cubicBezTo>
                    <a:pt x="84" y="2822"/>
                    <a:pt x="143" y="2929"/>
                    <a:pt x="155" y="3048"/>
                  </a:cubicBezTo>
                  <a:lnTo>
                    <a:pt x="6073" y="286"/>
                  </a:lnTo>
                  <a:cubicBezTo>
                    <a:pt x="6037" y="226"/>
                    <a:pt x="6013" y="167"/>
                    <a:pt x="5989" y="107"/>
                  </a:cubicBezTo>
                  <a:lnTo>
                    <a:pt x="587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8"/>
            <p:cNvSpPr/>
            <p:nvPr/>
          </p:nvSpPr>
          <p:spPr>
            <a:xfrm>
              <a:off x="2768500" y="4252150"/>
              <a:ext cx="210450" cy="159250"/>
            </a:xfrm>
            <a:custGeom>
              <a:avLst/>
              <a:gdLst/>
              <a:ahLst/>
              <a:cxnLst/>
              <a:rect l="l" t="t" r="r" b="b"/>
              <a:pathLst>
                <a:path w="8418" h="6370" extrusionOk="0">
                  <a:moveTo>
                    <a:pt x="381" y="0"/>
                  </a:moveTo>
                  <a:cubicBezTo>
                    <a:pt x="286" y="95"/>
                    <a:pt x="155" y="155"/>
                    <a:pt x="0" y="155"/>
                  </a:cubicBezTo>
                  <a:lnTo>
                    <a:pt x="7858" y="6370"/>
                  </a:lnTo>
                  <a:lnTo>
                    <a:pt x="8418" y="6370"/>
                  </a:lnTo>
                  <a:lnTo>
                    <a:pt x="38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8"/>
            <p:cNvSpPr/>
            <p:nvPr/>
          </p:nvSpPr>
          <p:spPr>
            <a:xfrm>
              <a:off x="2694975" y="4191125"/>
              <a:ext cx="62225" cy="54200"/>
            </a:xfrm>
            <a:custGeom>
              <a:avLst/>
              <a:gdLst/>
              <a:ahLst/>
              <a:cxnLst/>
              <a:rect l="l" t="t" r="r" b="b"/>
              <a:pathLst>
                <a:path w="2489" h="2168" extrusionOk="0">
                  <a:moveTo>
                    <a:pt x="131" y="0"/>
                  </a:moveTo>
                  <a:cubicBezTo>
                    <a:pt x="95" y="24"/>
                    <a:pt x="72" y="36"/>
                    <a:pt x="60" y="60"/>
                  </a:cubicBezTo>
                  <a:cubicBezTo>
                    <a:pt x="0" y="143"/>
                    <a:pt x="12" y="238"/>
                    <a:pt x="84" y="298"/>
                  </a:cubicBezTo>
                  <a:lnTo>
                    <a:pt x="107" y="322"/>
                  </a:lnTo>
                  <a:lnTo>
                    <a:pt x="369" y="524"/>
                  </a:lnTo>
                  <a:lnTo>
                    <a:pt x="2286" y="2060"/>
                  </a:lnTo>
                  <a:lnTo>
                    <a:pt x="2429" y="2167"/>
                  </a:lnTo>
                  <a:cubicBezTo>
                    <a:pt x="2405" y="2108"/>
                    <a:pt x="2405" y="2060"/>
                    <a:pt x="2405" y="2001"/>
                  </a:cubicBezTo>
                  <a:cubicBezTo>
                    <a:pt x="2405" y="1929"/>
                    <a:pt x="2441" y="1846"/>
                    <a:pt x="2489" y="1774"/>
                  </a:cubicBezTo>
                  <a:lnTo>
                    <a:pt x="655" y="322"/>
                  </a:lnTo>
                  <a:cubicBezTo>
                    <a:pt x="596" y="405"/>
                    <a:pt x="500" y="453"/>
                    <a:pt x="405" y="453"/>
                  </a:cubicBezTo>
                  <a:cubicBezTo>
                    <a:pt x="250" y="453"/>
                    <a:pt x="143" y="298"/>
                    <a:pt x="167" y="155"/>
                  </a:cubicBezTo>
                  <a:cubicBezTo>
                    <a:pt x="167" y="96"/>
                    <a:pt x="191" y="48"/>
                    <a:pt x="22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8"/>
            <p:cNvSpPr/>
            <p:nvPr/>
          </p:nvSpPr>
          <p:spPr>
            <a:xfrm>
              <a:off x="3016725" y="4319125"/>
              <a:ext cx="67000" cy="92275"/>
            </a:xfrm>
            <a:custGeom>
              <a:avLst/>
              <a:gdLst/>
              <a:ahLst/>
              <a:cxnLst/>
              <a:rect l="l" t="t" r="r" b="b"/>
              <a:pathLst>
                <a:path w="2680" h="3691" extrusionOk="0">
                  <a:moveTo>
                    <a:pt x="2680" y="119"/>
                  </a:moveTo>
                  <a:lnTo>
                    <a:pt x="2675" y="126"/>
                  </a:lnTo>
                  <a:lnTo>
                    <a:pt x="2675" y="126"/>
                  </a:lnTo>
                  <a:cubicBezTo>
                    <a:pt x="2677" y="124"/>
                    <a:pt x="2679" y="122"/>
                    <a:pt x="2680" y="119"/>
                  </a:cubicBezTo>
                  <a:close/>
                  <a:moveTo>
                    <a:pt x="2370" y="0"/>
                  </a:moveTo>
                  <a:lnTo>
                    <a:pt x="1" y="3560"/>
                  </a:lnTo>
                  <a:cubicBezTo>
                    <a:pt x="96" y="3596"/>
                    <a:pt x="168" y="3631"/>
                    <a:pt x="227" y="3691"/>
                  </a:cubicBezTo>
                  <a:lnTo>
                    <a:pt x="310" y="3691"/>
                  </a:lnTo>
                  <a:lnTo>
                    <a:pt x="2675" y="126"/>
                  </a:lnTo>
                  <a:lnTo>
                    <a:pt x="2675" y="126"/>
                  </a:lnTo>
                  <a:cubicBezTo>
                    <a:pt x="2661" y="143"/>
                    <a:pt x="2628" y="143"/>
                    <a:pt x="2596" y="143"/>
                  </a:cubicBezTo>
                  <a:cubicBezTo>
                    <a:pt x="2501" y="143"/>
                    <a:pt x="2418" y="83"/>
                    <a:pt x="23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8"/>
            <p:cNvSpPr/>
            <p:nvPr/>
          </p:nvSpPr>
          <p:spPr>
            <a:xfrm>
              <a:off x="3084000" y="4036650"/>
              <a:ext cx="186075" cy="275050"/>
            </a:xfrm>
            <a:custGeom>
              <a:avLst/>
              <a:gdLst/>
              <a:ahLst/>
              <a:cxnLst/>
              <a:rect l="l" t="t" r="r" b="b"/>
              <a:pathLst>
                <a:path w="7443" h="11002" extrusionOk="0">
                  <a:moveTo>
                    <a:pt x="7168" y="0"/>
                  </a:moveTo>
                  <a:lnTo>
                    <a:pt x="1" y="10811"/>
                  </a:lnTo>
                  <a:cubicBezTo>
                    <a:pt x="108" y="10847"/>
                    <a:pt x="203" y="10918"/>
                    <a:pt x="227" y="11001"/>
                  </a:cubicBezTo>
                  <a:cubicBezTo>
                    <a:pt x="239" y="11001"/>
                    <a:pt x="263" y="10989"/>
                    <a:pt x="286" y="10989"/>
                  </a:cubicBezTo>
                  <a:lnTo>
                    <a:pt x="7442" y="179"/>
                  </a:lnTo>
                  <a:cubicBezTo>
                    <a:pt x="7323" y="155"/>
                    <a:pt x="7240" y="95"/>
                    <a:pt x="71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8"/>
            <p:cNvSpPr/>
            <p:nvPr/>
          </p:nvSpPr>
          <p:spPr>
            <a:xfrm>
              <a:off x="3088475" y="4311375"/>
              <a:ext cx="161950" cy="100025"/>
            </a:xfrm>
            <a:custGeom>
              <a:avLst/>
              <a:gdLst/>
              <a:ahLst/>
              <a:cxnLst/>
              <a:rect l="l" t="t" r="r" b="b"/>
              <a:pathLst>
                <a:path w="6478" h="4001" extrusionOk="0">
                  <a:moveTo>
                    <a:pt x="107" y="0"/>
                  </a:moveTo>
                  <a:cubicBezTo>
                    <a:pt x="96" y="0"/>
                    <a:pt x="72" y="0"/>
                    <a:pt x="48" y="12"/>
                  </a:cubicBezTo>
                  <a:cubicBezTo>
                    <a:pt x="60" y="60"/>
                    <a:pt x="84" y="108"/>
                    <a:pt x="60" y="155"/>
                  </a:cubicBezTo>
                  <a:cubicBezTo>
                    <a:pt x="60" y="215"/>
                    <a:pt x="36" y="250"/>
                    <a:pt x="0" y="298"/>
                  </a:cubicBezTo>
                  <a:lnTo>
                    <a:pt x="24" y="310"/>
                  </a:lnTo>
                  <a:lnTo>
                    <a:pt x="5834" y="4001"/>
                  </a:lnTo>
                  <a:lnTo>
                    <a:pt x="6477" y="4001"/>
                  </a:lnTo>
                  <a:lnTo>
                    <a:pt x="203" y="36"/>
                  </a:lnTo>
                  <a:cubicBezTo>
                    <a:pt x="167" y="12"/>
                    <a:pt x="143" y="0"/>
                    <a:pt x="10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8"/>
            <p:cNvSpPr/>
            <p:nvPr/>
          </p:nvSpPr>
          <p:spPr>
            <a:xfrm>
              <a:off x="3271525" y="4040200"/>
              <a:ext cx="47350" cy="371200"/>
            </a:xfrm>
            <a:custGeom>
              <a:avLst/>
              <a:gdLst/>
              <a:ahLst/>
              <a:cxnLst/>
              <a:rect l="l" t="t" r="r" b="b"/>
              <a:pathLst>
                <a:path w="1894" h="14848" extrusionOk="0">
                  <a:moveTo>
                    <a:pt x="334" y="1"/>
                  </a:moveTo>
                  <a:cubicBezTo>
                    <a:pt x="255" y="51"/>
                    <a:pt x="159" y="75"/>
                    <a:pt x="60" y="75"/>
                  </a:cubicBezTo>
                  <a:cubicBezTo>
                    <a:pt x="40" y="75"/>
                    <a:pt x="20" y="74"/>
                    <a:pt x="1" y="72"/>
                  </a:cubicBezTo>
                  <a:lnTo>
                    <a:pt x="1" y="72"/>
                  </a:lnTo>
                  <a:lnTo>
                    <a:pt x="1548" y="14848"/>
                  </a:lnTo>
                  <a:lnTo>
                    <a:pt x="1894" y="14848"/>
                  </a:lnTo>
                  <a:lnTo>
                    <a:pt x="33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8"/>
            <p:cNvSpPr/>
            <p:nvPr/>
          </p:nvSpPr>
          <p:spPr>
            <a:xfrm>
              <a:off x="3632275" y="4401925"/>
              <a:ext cx="10750" cy="9475"/>
            </a:xfrm>
            <a:custGeom>
              <a:avLst/>
              <a:gdLst/>
              <a:ahLst/>
              <a:cxnLst/>
              <a:rect l="l" t="t" r="r" b="b"/>
              <a:pathLst>
                <a:path w="430" h="379" extrusionOk="0">
                  <a:moveTo>
                    <a:pt x="227" y="1"/>
                  </a:moveTo>
                  <a:cubicBezTo>
                    <a:pt x="209" y="1"/>
                    <a:pt x="191" y="4"/>
                    <a:pt x="180" y="10"/>
                  </a:cubicBezTo>
                  <a:cubicBezTo>
                    <a:pt x="156" y="10"/>
                    <a:pt x="156" y="22"/>
                    <a:pt x="144" y="22"/>
                  </a:cubicBezTo>
                  <a:lnTo>
                    <a:pt x="132" y="22"/>
                  </a:lnTo>
                  <a:lnTo>
                    <a:pt x="120" y="46"/>
                  </a:lnTo>
                  <a:lnTo>
                    <a:pt x="96" y="57"/>
                  </a:lnTo>
                  <a:lnTo>
                    <a:pt x="84" y="69"/>
                  </a:lnTo>
                  <a:lnTo>
                    <a:pt x="84" y="81"/>
                  </a:lnTo>
                  <a:cubicBezTo>
                    <a:pt x="84" y="105"/>
                    <a:pt x="72" y="105"/>
                    <a:pt x="72" y="117"/>
                  </a:cubicBezTo>
                  <a:lnTo>
                    <a:pt x="1" y="379"/>
                  </a:lnTo>
                  <a:lnTo>
                    <a:pt x="334" y="379"/>
                  </a:lnTo>
                  <a:lnTo>
                    <a:pt x="370" y="308"/>
                  </a:lnTo>
                  <a:lnTo>
                    <a:pt x="394" y="224"/>
                  </a:lnTo>
                  <a:cubicBezTo>
                    <a:pt x="430" y="129"/>
                    <a:pt x="370" y="46"/>
                    <a:pt x="275" y="10"/>
                  </a:cubicBezTo>
                  <a:cubicBezTo>
                    <a:pt x="263" y="4"/>
                    <a:pt x="245" y="1"/>
                    <a:pt x="22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8"/>
            <p:cNvSpPr/>
            <p:nvPr/>
          </p:nvSpPr>
          <p:spPr>
            <a:xfrm>
              <a:off x="3737350" y="4195300"/>
              <a:ext cx="14325" cy="216100"/>
            </a:xfrm>
            <a:custGeom>
              <a:avLst/>
              <a:gdLst/>
              <a:ahLst/>
              <a:cxnLst/>
              <a:rect l="l" t="t" r="r" b="b"/>
              <a:pathLst>
                <a:path w="573" h="8644" extrusionOk="0">
                  <a:moveTo>
                    <a:pt x="227" y="0"/>
                  </a:moveTo>
                  <a:lnTo>
                    <a:pt x="37" y="7156"/>
                  </a:lnTo>
                  <a:lnTo>
                    <a:pt x="25" y="7513"/>
                  </a:lnTo>
                  <a:lnTo>
                    <a:pt x="1" y="8644"/>
                  </a:lnTo>
                  <a:lnTo>
                    <a:pt x="346" y="8644"/>
                  </a:lnTo>
                  <a:lnTo>
                    <a:pt x="382" y="7418"/>
                  </a:lnTo>
                  <a:lnTo>
                    <a:pt x="394" y="7060"/>
                  </a:lnTo>
                  <a:lnTo>
                    <a:pt x="572" y="429"/>
                  </a:lnTo>
                  <a:lnTo>
                    <a:pt x="287" y="167"/>
                  </a:lnTo>
                  <a:cubicBezTo>
                    <a:pt x="239" y="119"/>
                    <a:pt x="227" y="60"/>
                    <a:pt x="239"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8"/>
            <p:cNvSpPr/>
            <p:nvPr/>
          </p:nvSpPr>
          <p:spPr>
            <a:xfrm>
              <a:off x="4021625" y="4264050"/>
              <a:ext cx="149750" cy="147350"/>
            </a:xfrm>
            <a:custGeom>
              <a:avLst/>
              <a:gdLst/>
              <a:ahLst/>
              <a:cxnLst/>
              <a:rect l="l" t="t" r="r" b="b"/>
              <a:pathLst>
                <a:path w="5990" h="5894" extrusionOk="0">
                  <a:moveTo>
                    <a:pt x="5751" y="0"/>
                  </a:moveTo>
                  <a:lnTo>
                    <a:pt x="5692" y="60"/>
                  </a:lnTo>
                  <a:lnTo>
                    <a:pt x="0" y="5894"/>
                  </a:lnTo>
                  <a:lnTo>
                    <a:pt x="477" y="5894"/>
                  </a:lnTo>
                  <a:lnTo>
                    <a:pt x="5989" y="238"/>
                  </a:lnTo>
                  <a:cubicBezTo>
                    <a:pt x="5882" y="179"/>
                    <a:pt x="5799" y="108"/>
                    <a:pt x="575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8"/>
            <p:cNvSpPr/>
            <p:nvPr/>
          </p:nvSpPr>
          <p:spPr>
            <a:xfrm>
              <a:off x="4484475" y="4346500"/>
              <a:ext cx="96475" cy="64900"/>
            </a:xfrm>
            <a:custGeom>
              <a:avLst/>
              <a:gdLst/>
              <a:ahLst/>
              <a:cxnLst/>
              <a:rect l="l" t="t" r="r" b="b"/>
              <a:pathLst>
                <a:path w="3859" h="2596" extrusionOk="0">
                  <a:moveTo>
                    <a:pt x="3668" y="0"/>
                  </a:moveTo>
                  <a:lnTo>
                    <a:pt x="1" y="2596"/>
                  </a:lnTo>
                  <a:lnTo>
                    <a:pt x="584" y="2596"/>
                  </a:lnTo>
                  <a:lnTo>
                    <a:pt x="3858" y="262"/>
                  </a:lnTo>
                  <a:cubicBezTo>
                    <a:pt x="3787" y="191"/>
                    <a:pt x="3715" y="96"/>
                    <a:pt x="36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8"/>
            <p:cNvSpPr/>
            <p:nvPr/>
          </p:nvSpPr>
          <p:spPr>
            <a:xfrm>
              <a:off x="3743025" y="4194700"/>
              <a:ext cx="230700" cy="216425"/>
            </a:xfrm>
            <a:custGeom>
              <a:avLst/>
              <a:gdLst/>
              <a:ahLst/>
              <a:cxnLst/>
              <a:rect l="l" t="t" r="r" b="b"/>
              <a:pathLst>
                <a:path w="9228" h="8657" extrusionOk="0">
                  <a:moveTo>
                    <a:pt x="369" y="0"/>
                  </a:moveTo>
                  <a:cubicBezTo>
                    <a:pt x="309" y="26"/>
                    <a:pt x="243" y="46"/>
                    <a:pt x="179" y="46"/>
                  </a:cubicBezTo>
                  <a:cubicBezTo>
                    <a:pt x="155" y="46"/>
                    <a:pt x="131" y="43"/>
                    <a:pt x="107" y="36"/>
                  </a:cubicBezTo>
                  <a:cubicBezTo>
                    <a:pt x="72" y="36"/>
                    <a:pt x="48" y="24"/>
                    <a:pt x="12" y="24"/>
                  </a:cubicBezTo>
                  <a:cubicBezTo>
                    <a:pt x="0" y="84"/>
                    <a:pt x="12" y="143"/>
                    <a:pt x="60" y="191"/>
                  </a:cubicBezTo>
                  <a:lnTo>
                    <a:pt x="345" y="453"/>
                  </a:lnTo>
                  <a:lnTo>
                    <a:pt x="5584" y="5572"/>
                  </a:lnTo>
                  <a:lnTo>
                    <a:pt x="5870" y="5846"/>
                  </a:lnTo>
                  <a:lnTo>
                    <a:pt x="8739" y="8656"/>
                  </a:lnTo>
                  <a:lnTo>
                    <a:pt x="9227" y="8656"/>
                  </a:lnTo>
                  <a:lnTo>
                    <a:pt x="7144" y="6620"/>
                  </a:lnTo>
                  <a:cubicBezTo>
                    <a:pt x="7120" y="6620"/>
                    <a:pt x="7102" y="6625"/>
                    <a:pt x="7078" y="6625"/>
                  </a:cubicBezTo>
                  <a:cubicBezTo>
                    <a:pt x="7066" y="6625"/>
                    <a:pt x="7053" y="6624"/>
                    <a:pt x="7037" y="6620"/>
                  </a:cubicBezTo>
                  <a:cubicBezTo>
                    <a:pt x="6858" y="6596"/>
                    <a:pt x="6739" y="6453"/>
                    <a:pt x="6751" y="6275"/>
                  </a:cubicBezTo>
                  <a:lnTo>
                    <a:pt x="6751" y="6239"/>
                  </a:lnTo>
                  <a:lnTo>
                    <a:pt x="6239" y="5739"/>
                  </a:lnTo>
                  <a:lnTo>
                    <a:pt x="5953" y="5465"/>
                  </a:lnTo>
                  <a:lnTo>
                    <a:pt x="36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8"/>
            <p:cNvSpPr/>
            <p:nvPr/>
          </p:nvSpPr>
          <p:spPr>
            <a:xfrm>
              <a:off x="4185325" y="4269100"/>
              <a:ext cx="69975" cy="142300"/>
            </a:xfrm>
            <a:custGeom>
              <a:avLst/>
              <a:gdLst/>
              <a:ahLst/>
              <a:cxnLst/>
              <a:rect l="l" t="t" r="r" b="b"/>
              <a:pathLst>
                <a:path w="2799" h="5692" extrusionOk="0">
                  <a:moveTo>
                    <a:pt x="1" y="1"/>
                  </a:moveTo>
                  <a:lnTo>
                    <a:pt x="2430" y="5692"/>
                  </a:lnTo>
                  <a:lnTo>
                    <a:pt x="2799" y="5692"/>
                  </a:lnTo>
                  <a:lnTo>
                    <a:pt x="572" y="465"/>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8"/>
            <p:cNvSpPr/>
            <p:nvPr/>
          </p:nvSpPr>
          <p:spPr>
            <a:xfrm>
              <a:off x="4174625" y="4240475"/>
              <a:ext cx="9550" cy="5725"/>
            </a:xfrm>
            <a:custGeom>
              <a:avLst/>
              <a:gdLst/>
              <a:ahLst/>
              <a:cxnLst/>
              <a:rect l="l" t="t" r="r" b="b"/>
              <a:pathLst>
                <a:path w="382" h="229" extrusionOk="0">
                  <a:moveTo>
                    <a:pt x="180" y="1"/>
                  </a:moveTo>
                  <a:cubicBezTo>
                    <a:pt x="159" y="1"/>
                    <a:pt x="138" y="5"/>
                    <a:pt x="119" y="15"/>
                  </a:cubicBezTo>
                  <a:lnTo>
                    <a:pt x="107" y="15"/>
                  </a:lnTo>
                  <a:cubicBezTo>
                    <a:pt x="48" y="38"/>
                    <a:pt x="0" y="98"/>
                    <a:pt x="0" y="169"/>
                  </a:cubicBezTo>
                  <a:cubicBezTo>
                    <a:pt x="60" y="158"/>
                    <a:pt x="119" y="158"/>
                    <a:pt x="167" y="158"/>
                  </a:cubicBezTo>
                  <a:cubicBezTo>
                    <a:pt x="250" y="158"/>
                    <a:pt x="322" y="193"/>
                    <a:pt x="381" y="229"/>
                  </a:cubicBezTo>
                  <a:lnTo>
                    <a:pt x="322" y="98"/>
                  </a:lnTo>
                  <a:cubicBezTo>
                    <a:pt x="304" y="36"/>
                    <a:pt x="241" y="1"/>
                    <a:pt x="18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8"/>
            <p:cNvSpPr/>
            <p:nvPr/>
          </p:nvSpPr>
          <p:spPr>
            <a:xfrm>
              <a:off x="4599075" y="4353050"/>
              <a:ext cx="37825" cy="58350"/>
            </a:xfrm>
            <a:custGeom>
              <a:avLst/>
              <a:gdLst/>
              <a:ahLst/>
              <a:cxnLst/>
              <a:rect l="l" t="t" r="r" b="b"/>
              <a:pathLst>
                <a:path w="1513" h="2334" extrusionOk="0">
                  <a:moveTo>
                    <a:pt x="274" y="0"/>
                  </a:moveTo>
                  <a:cubicBezTo>
                    <a:pt x="203" y="72"/>
                    <a:pt x="96" y="119"/>
                    <a:pt x="0" y="155"/>
                  </a:cubicBezTo>
                  <a:lnTo>
                    <a:pt x="1120" y="2334"/>
                  </a:lnTo>
                  <a:lnTo>
                    <a:pt x="1513" y="2334"/>
                  </a:lnTo>
                  <a:lnTo>
                    <a:pt x="334" y="48"/>
                  </a:ln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8"/>
            <p:cNvSpPr/>
            <p:nvPr/>
          </p:nvSpPr>
          <p:spPr>
            <a:xfrm>
              <a:off x="4185025" y="4263750"/>
              <a:ext cx="182500" cy="147650"/>
            </a:xfrm>
            <a:custGeom>
              <a:avLst/>
              <a:gdLst/>
              <a:ahLst/>
              <a:cxnLst/>
              <a:rect l="l" t="t" r="r" b="b"/>
              <a:pathLst>
                <a:path w="7300" h="5906" extrusionOk="0">
                  <a:moveTo>
                    <a:pt x="179" y="0"/>
                  </a:moveTo>
                  <a:cubicBezTo>
                    <a:pt x="132" y="96"/>
                    <a:pt x="72" y="155"/>
                    <a:pt x="1" y="215"/>
                  </a:cubicBezTo>
                  <a:lnTo>
                    <a:pt x="549" y="691"/>
                  </a:lnTo>
                  <a:lnTo>
                    <a:pt x="6776" y="5906"/>
                  </a:lnTo>
                  <a:lnTo>
                    <a:pt x="7299" y="5906"/>
                  </a:lnTo>
                  <a:lnTo>
                    <a:pt x="299" y="36"/>
                  </a:lnTo>
                  <a:lnTo>
                    <a:pt x="17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8"/>
            <p:cNvSpPr/>
            <p:nvPr/>
          </p:nvSpPr>
          <p:spPr>
            <a:xfrm>
              <a:off x="4189800" y="4255125"/>
              <a:ext cx="386375" cy="83950"/>
            </a:xfrm>
            <a:custGeom>
              <a:avLst/>
              <a:gdLst/>
              <a:ahLst/>
              <a:cxnLst/>
              <a:rect l="l" t="t" r="r" b="b"/>
              <a:pathLst>
                <a:path w="15455" h="3358" extrusionOk="0">
                  <a:moveTo>
                    <a:pt x="36" y="0"/>
                  </a:moveTo>
                  <a:lnTo>
                    <a:pt x="36" y="0"/>
                  </a:lnTo>
                  <a:cubicBezTo>
                    <a:pt x="48" y="48"/>
                    <a:pt x="48" y="107"/>
                    <a:pt x="48" y="155"/>
                  </a:cubicBezTo>
                  <a:cubicBezTo>
                    <a:pt x="48" y="214"/>
                    <a:pt x="24" y="286"/>
                    <a:pt x="0" y="334"/>
                  </a:cubicBezTo>
                  <a:lnTo>
                    <a:pt x="143" y="381"/>
                  </a:lnTo>
                  <a:lnTo>
                    <a:pt x="15395" y="3358"/>
                  </a:lnTo>
                  <a:lnTo>
                    <a:pt x="15395" y="3262"/>
                  </a:lnTo>
                  <a:cubicBezTo>
                    <a:pt x="15407" y="3179"/>
                    <a:pt x="15419" y="3084"/>
                    <a:pt x="15455" y="3012"/>
                  </a:cubicBez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8"/>
            <p:cNvSpPr/>
            <p:nvPr/>
          </p:nvSpPr>
          <p:spPr>
            <a:xfrm>
              <a:off x="4185925" y="3740775"/>
              <a:ext cx="804900" cy="513475"/>
            </a:xfrm>
            <a:custGeom>
              <a:avLst/>
              <a:gdLst/>
              <a:ahLst/>
              <a:cxnLst/>
              <a:rect l="l" t="t" r="r" b="b"/>
              <a:pathLst>
                <a:path w="32196" h="20539" extrusionOk="0">
                  <a:moveTo>
                    <a:pt x="32017" y="0"/>
                  </a:moveTo>
                  <a:lnTo>
                    <a:pt x="1" y="20265"/>
                  </a:lnTo>
                  <a:cubicBezTo>
                    <a:pt x="84" y="20324"/>
                    <a:pt x="155" y="20431"/>
                    <a:pt x="191" y="20538"/>
                  </a:cubicBezTo>
                  <a:lnTo>
                    <a:pt x="32195" y="274"/>
                  </a:lnTo>
                  <a:cubicBezTo>
                    <a:pt x="32124" y="203"/>
                    <a:pt x="32052" y="95"/>
                    <a:pt x="3201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8"/>
            <p:cNvSpPr/>
            <p:nvPr/>
          </p:nvSpPr>
          <p:spPr>
            <a:xfrm>
              <a:off x="4604725" y="4122375"/>
              <a:ext cx="224450" cy="207175"/>
            </a:xfrm>
            <a:custGeom>
              <a:avLst/>
              <a:gdLst/>
              <a:ahLst/>
              <a:cxnLst/>
              <a:rect l="l" t="t" r="r" b="b"/>
              <a:pathLst>
                <a:path w="8978" h="8287" extrusionOk="0">
                  <a:moveTo>
                    <a:pt x="8752" y="0"/>
                  </a:moveTo>
                  <a:lnTo>
                    <a:pt x="1" y="8037"/>
                  </a:lnTo>
                  <a:cubicBezTo>
                    <a:pt x="96" y="8108"/>
                    <a:pt x="167" y="8191"/>
                    <a:pt x="227" y="8287"/>
                  </a:cubicBezTo>
                  <a:lnTo>
                    <a:pt x="8978" y="250"/>
                  </a:lnTo>
                  <a:cubicBezTo>
                    <a:pt x="8907" y="167"/>
                    <a:pt x="8811" y="95"/>
                    <a:pt x="875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8"/>
            <p:cNvSpPr/>
            <p:nvPr/>
          </p:nvSpPr>
          <p:spPr>
            <a:xfrm>
              <a:off x="4727950" y="4136950"/>
              <a:ext cx="125650" cy="274450"/>
            </a:xfrm>
            <a:custGeom>
              <a:avLst/>
              <a:gdLst/>
              <a:ahLst/>
              <a:cxnLst/>
              <a:rect l="l" t="t" r="r" b="b"/>
              <a:pathLst>
                <a:path w="5026" h="10978" extrusionOk="0">
                  <a:moveTo>
                    <a:pt x="4704" y="0"/>
                  </a:moveTo>
                  <a:lnTo>
                    <a:pt x="1" y="10978"/>
                  </a:lnTo>
                  <a:lnTo>
                    <a:pt x="370" y="10978"/>
                  </a:lnTo>
                  <a:lnTo>
                    <a:pt x="5025" y="119"/>
                  </a:lnTo>
                  <a:lnTo>
                    <a:pt x="5025" y="48"/>
                  </a:lnTo>
                  <a:lnTo>
                    <a:pt x="4906" y="48"/>
                  </a:lnTo>
                  <a:cubicBezTo>
                    <a:pt x="4835" y="24"/>
                    <a:pt x="4763" y="24"/>
                    <a:pt x="470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8"/>
            <p:cNvSpPr/>
            <p:nvPr/>
          </p:nvSpPr>
          <p:spPr>
            <a:xfrm>
              <a:off x="4605925" y="4346200"/>
              <a:ext cx="86650" cy="65200"/>
            </a:xfrm>
            <a:custGeom>
              <a:avLst/>
              <a:gdLst/>
              <a:ahLst/>
              <a:cxnLst/>
              <a:rect l="l" t="t" r="r" b="b"/>
              <a:pathLst>
                <a:path w="3466" h="2608" extrusionOk="0">
                  <a:moveTo>
                    <a:pt x="203" y="0"/>
                  </a:moveTo>
                  <a:cubicBezTo>
                    <a:pt x="167" y="108"/>
                    <a:pt x="84" y="203"/>
                    <a:pt x="0" y="274"/>
                  </a:cubicBezTo>
                  <a:lnTo>
                    <a:pt x="60" y="322"/>
                  </a:lnTo>
                  <a:lnTo>
                    <a:pt x="2917" y="2608"/>
                  </a:lnTo>
                  <a:lnTo>
                    <a:pt x="3465" y="2608"/>
                  </a:ln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8"/>
            <p:cNvSpPr/>
            <p:nvPr/>
          </p:nvSpPr>
          <p:spPr>
            <a:xfrm>
              <a:off x="5016400" y="4244400"/>
              <a:ext cx="9250" cy="167000"/>
            </a:xfrm>
            <a:custGeom>
              <a:avLst/>
              <a:gdLst/>
              <a:ahLst/>
              <a:cxnLst/>
              <a:rect l="l" t="t" r="r" b="b"/>
              <a:pathLst>
                <a:path w="370" h="6680" extrusionOk="0">
                  <a:moveTo>
                    <a:pt x="333" y="1"/>
                  </a:moveTo>
                  <a:cubicBezTo>
                    <a:pt x="262" y="27"/>
                    <a:pt x="177" y="41"/>
                    <a:pt x="89" y="41"/>
                  </a:cubicBezTo>
                  <a:cubicBezTo>
                    <a:pt x="60" y="41"/>
                    <a:pt x="30" y="39"/>
                    <a:pt x="0" y="36"/>
                  </a:cubicBezTo>
                  <a:lnTo>
                    <a:pt x="0" y="36"/>
                  </a:lnTo>
                  <a:lnTo>
                    <a:pt x="24" y="6680"/>
                  </a:lnTo>
                  <a:lnTo>
                    <a:pt x="369" y="6680"/>
                  </a:lnTo>
                  <a:lnTo>
                    <a:pt x="33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8"/>
            <p:cNvSpPr/>
            <p:nvPr/>
          </p:nvSpPr>
          <p:spPr>
            <a:xfrm>
              <a:off x="5021450" y="4188150"/>
              <a:ext cx="3300" cy="3900"/>
            </a:xfrm>
            <a:custGeom>
              <a:avLst/>
              <a:gdLst/>
              <a:ahLst/>
              <a:cxnLst/>
              <a:rect l="l" t="t" r="r" b="b"/>
              <a:pathLst>
                <a:path w="132" h="156" extrusionOk="0">
                  <a:moveTo>
                    <a:pt x="0" y="0"/>
                  </a:moveTo>
                  <a:lnTo>
                    <a:pt x="0" y="119"/>
                  </a:lnTo>
                  <a:lnTo>
                    <a:pt x="12" y="119"/>
                  </a:lnTo>
                  <a:cubicBezTo>
                    <a:pt x="48" y="143"/>
                    <a:pt x="96" y="155"/>
                    <a:pt x="131" y="155"/>
                  </a:cubicBezTo>
                  <a:cubicBezTo>
                    <a:pt x="120" y="84"/>
                    <a:pt x="72"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8"/>
            <p:cNvSpPr/>
            <p:nvPr/>
          </p:nvSpPr>
          <p:spPr>
            <a:xfrm>
              <a:off x="4864275" y="3750900"/>
              <a:ext cx="138450" cy="315225"/>
            </a:xfrm>
            <a:custGeom>
              <a:avLst/>
              <a:gdLst/>
              <a:ahLst/>
              <a:cxnLst/>
              <a:rect l="l" t="t" r="r" b="b"/>
              <a:pathLst>
                <a:path w="5538" h="12609" extrusionOk="0">
                  <a:moveTo>
                    <a:pt x="5216" y="0"/>
                  </a:moveTo>
                  <a:lnTo>
                    <a:pt x="1" y="12490"/>
                  </a:lnTo>
                  <a:cubicBezTo>
                    <a:pt x="132" y="12513"/>
                    <a:pt x="227" y="12549"/>
                    <a:pt x="322" y="12609"/>
                  </a:cubicBezTo>
                  <a:lnTo>
                    <a:pt x="5537" y="95"/>
                  </a:lnTo>
                  <a:lnTo>
                    <a:pt x="5514" y="95"/>
                  </a:lnTo>
                  <a:cubicBezTo>
                    <a:pt x="5406" y="83"/>
                    <a:pt x="5299" y="48"/>
                    <a:pt x="521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8"/>
            <p:cNvSpPr/>
            <p:nvPr/>
          </p:nvSpPr>
          <p:spPr>
            <a:xfrm>
              <a:off x="5003300" y="3753275"/>
              <a:ext cx="18175" cy="439050"/>
            </a:xfrm>
            <a:custGeom>
              <a:avLst/>
              <a:gdLst/>
              <a:ahLst/>
              <a:cxnLst/>
              <a:rect l="l" t="t" r="r" b="b"/>
              <a:pathLst>
                <a:path w="727" h="17562" extrusionOk="0">
                  <a:moveTo>
                    <a:pt x="143" y="0"/>
                  </a:moveTo>
                  <a:cubicBezTo>
                    <a:pt x="111" y="0"/>
                    <a:pt x="74" y="6"/>
                    <a:pt x="42" y="6"/>
                  </a:cubicBezTo>
                  <a:cubicBezTo>
                    <a:pt x="27" y="6"/>
                    <a:pt x="12" y="4"/>
                    <a:pt x="0" y="0"/>
                  </a:cubicBezTo>
                  <a:lnTo>
                    <a:pt x="0" y="0"/>
                  </a:lnTo>
                  <a:lnTo>
                    <a:pt x="381" y="17562"/>
                  </a:lnTo>
                  <a:cubicBezTo>
                    <a:pt x="457" y="17545"/>
                    <a:pt x="539" y="17528"/>
                    <a:pt x="622" y="17528"/>
                  </a:cubicBezTo>
                  <a:cubicBezTo>
                    <a:pt x="657" y="17528"/>
                    <a:pt x="692" y="17531"/>
                    <a:pt x="726" y="17538"/>
                  </a:cubicBezTo>
                  <a:lnTo>
                    <a:pt x="726" y="17419"/>
                  </a:lnTo>
                  <a:lnTo>
                    <a:pt x="357" y="572"/>
                  </a:lnTo>
                  <a:lnTo>
                    <a:pt x="14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8"/>
            <p:cNvSpPr/>
            <p:nvPr/>
          </p:nvSpPr>
          <p:spPr>
            <a:xfrm>
              <a:off x="4886325" y="4112250"/>
              <a:ext cx="111625" cy="96750"/>
            </a:xfrm>
            <a:custGeom>
              <a:avLst/>
              <a:gdLst/>
              <a:ahLst/>
              <a:cxnLst/>
              <a:rect l="l" t="t" r="r" b="b"/>
              <a:pathLst>
                <a:path w="4465" h="3870" extrusionOk="0">
                  <a:moveTo>
                    <a:pt x="155" y="0"/>
                  </a:moveTo>
                  <a:cubicBezTo>
                    <a:pt x="107" y="107"/>
                    <a:pt x="60" y="226"/>
                    <a:pt x="0" y="322"/>
                  </a:cubicBezTo>
                  <a:lnTo>
                    <a:pt x="4310" y="3870"/>
                  </a:lnTo>
                  <a:cubicBezTo>
                    <a:pt x="4346" y="3774"/>
                    <a:pt x="4393" y="3667"/>
                    <a:pt x="4465" y="3572"/>
                  </a:cubicBezTo>
                  <a:lnTo>
                    <a:pt x="15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8"/>
            <p:cNvSpPr/>
            <p:nvPr/>
          </p:nvSpPr>
          <p:spPr>
            <a:xfrm>
              <a:off x="5032450" y="4235775"/>
              <a:ext cx="207800" cy="173550"/>
            </a:xfrm>
            <a:custGeom>
              <a:avLst/>
              <a:gdLst/>
              <a:ahLst/>
              <a:cxnLst/>
              <a:rect l="l" t="t" r="r" b="b"/>
              <a:pathLst>
                <a:path w="8312" h="6942" extrusionOk="0">
                  <a:moveTo>
                    <a:pt x="275" y="0"/>
                  </a:moveTo>
                  <a:cubicBezTo>
                    <a:pt x="191" y="96"/>
                    <a:pt x="96" y="167"/>
                    <a:pt x="1" y="226"/>
                  </a:cubicBezTo>
                  <a:lnTo>
                    <a:pt x="8121" y="6942"/>
                  </a:lnTo>
                  <a:cubicBezTo>
                    <a:pt x="8169" y="6834"/>
                    <a:pt x="8240" y="6751"/>
                    <a:pt x="8312" y="6668"/>
                  </a:cubicBez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8"/>
            <p:cNvSpPr/>
            <p:nvPr/>
          </p:nvSpPr>
          <p:spPr>
            <a:xfrm>
              <a:off x="5006875" y="3750000"/>
              <a:ext cx="242600" cy="651600"/>
            </a:xfrm>
            <a:custGeom>
              <a:avLst/>
              <a:gdLst/>
              <a:ahLst/>
              <a:cxnLst/>
              <a:rect l="l" t="t" r="r" b="b"/>
              <a:pathLst>
                <a:path w="9704" h="26064" extrusionOk="0">
                  <a:moveTo>
                    <a:pt x="333" y="0"/>
                  </a:moveTo>
                  <a:cubicBezTo>
                    <a:pt x="226" y="60"/>
                    <a:pt x="107" y="107"/>
                    <a:pt x="0" y="119"/>
                  </a:cubicBezTo>
                  <a:lnTo>
                    <a:pt x="214" y="679"/>
                  </a:lnTo>
                  <a:lnTo>
                    <a:pt x="9394" y="26063"/>
                  </a:lnTo>
                  <a:cubicBezTo>
                    <a:pt x="9489" y="26004"/>
                    <a:pt x="9585" y="25944"/>
                    <a:pt x="9704" y="25920"/>
                  </a:cubicBezTo>
                  <a:lnTo>
                    <a:pt x="33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8"/>
            <p:cNvSpPr/>
            <p:nvPr/>
          </p:nvSpPr>
          <p:spPr>
            <a:xfrm>
              <a:off x="4991100" y="4191000"/>
              <a:ext cx="56575" cy="53975"/>
            </a:xfrm>
            <a:custGeom>
              <a:avLst/>
              <a:gdLst/>
              <a:ahLst/>
              <a:cxnLst/>
              <a:rect l="l" t="t" r="r" b="b"/>
              <a:pathLst>
                <a:path w="2263" h="2159" extrusionOk="0">
                  <a:moveTo>
                    <a:pt x="1125" y="1"/>
                  </a:moveTo>
                  <a:cubicBezTo>
                    <a:pt x="1037" y="1"/>
                    <a:pt x="950" y="14"/>
                    <a:pt x="869" y="41"/>
                  </a:cubicBezTo>
                  <a:cubicBezTo>
                    <a:pt x="631" y="101"/>
                    <a:pt x="429" y="232"/>
                    <a:pt x="274" y="422"/>
                  </a:cubicBezTo>
                  <a:cubicBezTo>
                    <a:pt x="202" y="517"/>
                    <a:pt x="143" y="624"/>
                    <a:pt x="119" y="720"/>
                  </a:cubicBezTo>
                  <a:cubicBezTo>
                    <a:pt x="83" y="803"/>
                    <a:pt x="71" y="886"/>
                    <a:pt x="60" y="982"/>
                  </a:cubicBezTo>
                  <a:cubicBezTo>
                    <a:pt x="0" y="1577"/>
                    <a:pt x="441" y="2113"/>
                    <a:pt x="1024" y="2148"/>
                  </a:cubicBezTo>
                  <a:cubicBezTo>
                    <a:pt x="1061" y="2156"/>
                    <a:pt x="1098" y="2159"/>
                    <a:pt x="1134" y="2159"/>
                  </a:cubicBezTo>
                  <a:cubicBezTo>
                    <a:pt x="1216" y="2159"/>
                    <a:pt x="1295" y="2145"/>
                    <a:pt x="1369" y="2137"/>
                  </a:cubicBezTo>
                  <a:cubicBezTo>
                    <a:pt x="1464" y="2113"/>
                    <a:pt x="1572" y="2077"/>
                    <a:pt x="1679" y="2017"/>
                  </a:cubicBezTo>
                  <a:cubicBezTo>
                    <a:pt x="1750" y="1958"/>
                    <a:pt x="1845" y="1887"/>
                    <a:pt x="1929" y="1791"/>
                  </a:cubicBezTo>
                  <a:cubicBezTo>
                    <a:pt x="2084" y="1636"/>
                    <a:pt x="2167" y="1422"/>
                    <a:pt x="2203" y="1184"/>
                  </a:cubicBezTo>
                  <a:cubicBezTo>
                    <a:pt x="2262" y="636"/>
                    <a:pt x="1881" y="148"/>
                    <a:pt x="1345" y="29"/>
                  </a:cubicBezTo>
                  <a:cubicBezTo>
                    <a:pt x="1310" y="5"/>
                    <a:pt x="1274" y="5"/>
                    <a:pt x="1226" y="5"/>
                  </a:cubicBezTo>
                  <a:lnTo>
                    <a:pt x="1214" y="5"/>
                  </a:lnTo>
                  <a:cubicBezTo>
                    <a:pt x="1185" y="2"/>
                    <a:pt x="1155" y="1"/>
                    <a:pt x="11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8"/>
            <p:cNvSpPr/>
            <p:nvPr/>
          </p:nvSpPr>
          <p:spPr>
            <a:xfrm>
              <a:off x="4815775" y="4062050"/>
              <a:ext cx="78000" cy="76425"/>
            </a:xfrm>
            <a:custGeom>
              <a:avLst/>
              <a:gdLst/>
              <a:ahLst/>
              <a:cxnLst/>
              <a:rect l="l" t="t" r="r" b="b"/>
              <a:pathLst>
                <a:path w="3120" h="3057" extrusionOk="0">
                  <a:moveTo>
                    <a:pt x="1541" y="0"/>
                  </a:moveTo>
                  <a:cubicBezTo>
                    <a:pt x="769" y="0"/>
                    <a:pt x="102" y="595"/>
                    <a:pt x="24" y="1389"/>
                  </a:cubicBezTo>
                  <a:cubicBezTo>
                    <a:pt x="0" y="1770"/>
                    <a:pt x="107" y="2151"/>
                    <a:pt x="322" y="2425"/>
                  </a:cubicBezTo>
                  <a:cubicBezTo>
                    <a:pt x="405" y="2520"/>
                    <a:pt x="476" y="2604"/>
                    <a:pt x="548" y="2687"/>
                  </a:cubicBezTo>
                  <a:cubicBezTo>
                    <a:pt x="727" y="2842"/>
                    <a:pt x="953" y="2949"/>
                    <a:pt x="1191" y="3008"/>
                  </a:cubicBezTo>
                  <a:cubicBezTo>
                    <a:pt x="1262" y="3020"/>
                    <a:pt x="1322" y="3044"/>
                    <a:pt x="1393" y="3056"/>
                  </a:cubicBezTo>
                  <a:lnTo>
                    <a:pt x="1512" y="3056"/>
                  </a:lnTo>
                  <a:cubicBezTo>
                    <a:pt x="1523" y="3056"/>
                    <a:pt x="1534" y="3056"/>
                    <a:pt x="1545" y="3056"/>
                  </a:cubicBezTo>
                  <a:cubicBezTo>
                    <a:pt x="2068" y="3056"/>
                    <a:pt x="2554" y="2773"/>
                    <a:pt x="2822" y="2353"/>
                  </a:cubicBezTo>
                  <a:cubicBezTo>
                    <a:pt x="2882" y="2246"/>
                    <a:pt x="2941" y="2151"/>
                    <a:pt x="2977" y="2044"/>
                  </a:cubicBezTo>
                  <a:cubicBezTo>
                    <a:pt x="3013" y="1913"/>
                    <a:pt x="3048" y="1770"/>
                    <a:pt x="3060" y="1651"/>
                  </a:cubicBezTo>
                  <a:cubicBezTo>
                    <a:pt x="3120" y="1032"/>
                    <a:pt x="2798" y="448"/>
                    <a:pt x="2274" y="163"/>
                  </a:cubicBezTo>
                  <a:cubicBezTo>
                    <a:pt x="2167" y="103"/>
                    <a:pt x="2072" y="79"/>
                    <a:pt x="1965" y="44"/>
                  </a:cubicBezTo>
                  <a:cubicBezTo>
                    <a:pt x="1870" y="20"/>
                    <a:pt x="1786" y="8"/>
                    <a:pt x="1691" y="8"/>
                  </a:cubicBezTo>
                  <a:cubicBezTo>
                    <a:pt x="1640" y="3"/>
                    <a:pt x="1590" y="0"/>
                    <a:pt x="154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8"/>
            <p:cNvSpPr/>
            <p:nvPr/>
          </p:nvSpPr>
          <p:spPr>
            <a:xfrm>
              <a:off x="2997100" y="4406875"/>
              <a:ext cx="25600" cy="5125"/>
            </a:xfrm>
            <a:custGeom>
              <a:avLst/>
              <a:gdLst/>
              <a:ahLst/>
              <a:cxnLst/>
              <a:rect l="l" t="t" r="r" b="b"/>
              <a:pathLst>
                <a:path w="1024" h="205" extrusionOk="0">
                  <a:moveTo>
                    <a:pt x="540" y="1"/>
                  </a:moveTo>
                  <a:cubicBezTo>
                    <a:pt x="336" y="1"/>
                    <a:pt x="153" y="63"/>
                    <a:pt x="0" y="205"/>
                  </a:cubicBezTo>
                  <a:lnTo>
                    <a:pt x="1024" y="205"/>
                  </a:lnTo>
                  <a:cubicBezTo>
                    <a:pt x="964" y="145"/>
                    <a:pt x="881" y="98"/>
                    <a:pt x="798" y="62"/>
                  </a:cubicBezTo>
                  <a:cubicBezTo>
                    <a:pt x="726" y="26"/>
                    <a:pt x="655" y="2"/>
                    <a:pt x="595" y="2"/>
                  </a:cubicBezTo>
                  <a:cubicBezTo>
                    <a:pt x="577" y="1"/>
                    <a:pt x="558" y="1"/>
                    <a:pt x="54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8"/>
            <p:cNvSpPr/>
            <p:nvPr/>
          </p:nvSpPr>
          <p:spPr>
            <a:xfrm>
              <a:off x="2698250" y="4188575"/>
              <a:ext cx="14300" cy="13925"/>
            </a:xfrm>
            <a:custGeom>
              <a:avLst/>
              <a:gdLst/>
              <a:ahLst/>
              <a:cxnLst/>
              <a:rect l="l" t="t" r="r" b="b"/>
              <a:pathLst>
                <a:path w="572" h="557" extrusionOk="0">
                  <a:moveTo>
                    <a:pt x="264" y="1"/>
                  </a:moveTo>
                  <a:cubicBezTo>
                    <a:pt x="193" y="1"/>
                    <a:pt x="120" y="42"/>
                    <a:pt x="72" y="90"/>
                  </a:cubicBezTo>
                  <a:cubicBezTo>
                    <a:pt x="48" y="138"/>
                    <a:pt x="12" y="186"/>
                    <a:pt x="12" y="245"/>
                  </a:cubicBezTo>
                  <a:cubicBezTo>
                    <a:pt x="0" y="400"/>
                    <a:pt x="107" y="555"/>
                    <a:pt x="250" y="555"/>
                  </a:cubicBezTo>
                  <a:cubicBezTo>
                    <a:pt x="259" y="556"/>
                    <a:pt x="269" y="556"/>
                    <a:pt x="278" y="556"/>
                  </a:cubicBezTo>
                  <a:cubicBezTo>
                    <a:pt x="375" y="556"/>
                    <a:pt x="469" y="500"/>
                    <a:pt x="512" y="424"/>
                  </a:cubicBezTo>
                  <a:cubicBezTo>
                    <a:pt x="524" y="388"/>
                    <a:pt x="536" y="340"/>
                    <a:pt x="548" y="305"/>
                  </a:cubicBezTo>
                  <a:cubicBezTo>
                    <a:pt x="572" y="150"/>
                    <a:pt x="465" y="19"/>
                    <a:pt x="310" y="7"/>
                  </a:cubicBezTo>
                  <a:cubicBezTo>
                    <a:pt x="295" y="3"/>
                    <a:pt x="279" y="1"/>
                    <a:pt x="26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8"/>
            <p:cNvSpPr/>
            <p:nvPr/>
          </p:nvSpPr>
          <p:spPr>
            <a:xfrm>
              <a:off x="3732600" y="4168050"/>
              <a:ext cx="29200" cy="27800"/>
            </a:xfrm>
            <a:custGeom>
              <a:avLst/>
              <a:gdLst/>
              <a:ahLst/>
              <a:cxnLst/>
              <a:rect l="l" t="t" r="r" b="b"/>
              <a:pathLst>
                <a:path w="1168" h="1112" extrusionOk="0">
                  <a:moveTo>
                    <a:pt x="567" y="0"/>
                  </a:moveTo>
                  <a:cubicBezTo>
                    <a:pt x="300" y="0"/>
                    <a:pt x="69" y="223"/>
                    <a:pt x="36" y="495"/>
                  </a:cubicBezTo>
                  <a:cubicBezTo>
                    <a:pt x="0" y="757"/>
                    <a:pt x="179" y="995"/>
                    <a:pt x="417" y="1078"/>
                  </a:cubicBezTo>
                  <a:lnTo>
                    <a:pt x="429" y="1078"/>
                  </a:lnTo>
                  <a:cubicBezTo>
                    <a:pt x="465" y="1090"/>
                    <a:pt x="489" y="1102"/>
                    <a:pt x="524" y="1102"/>
                  </a:cubicBezTo>
                  <a:cubicBezTo>
                    <a:pt x="549" y="1109"/>
                    <a:pt x="574" y="1112"/>
                    <a:pt x="600" y="1112"/>
                  </a:cubicBezTo>
                  <a:cubicBezTo>
                    <a:pt x="661" y="1112"/>
                    <a:pt x="724" y="1095"/>
                    <a:pt x="774" y="1078"/>
                  </a:cubicBezTo>
                  <a:cubicBezTo>
                    <a:pt x="965" y="1007"/>
                    <a:pt x="1108" y="840"/>
                    <a:pt x="1131" y="614"/>
                  </a:cubicBezTo>
                  <a:cubicBezTo>
                    <a:pt x="1167" y="316"/>
                    <a:pt x="941" y="54"/>
                    <a:pt x="643" y="7"/>
                  </a:cubicBezTo>
                  <a:cubicBezTo>
                    <a:pt x="618" y="2"/>
                    <a:pt x="592" y="0"/>
                    <a:pt x="5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8"/>
            <p:cNvSpPr/>
            <p:nvPr/>
          </p:nvSpPr>
          <p:spPr>
            <a:xfrm>
              <a:off x="4574675" y="4319825"/>
              <a:ext cx="37825" cy="38250"/>
            </a:xfrm>
            <a:custGeom>
              <a:avLst/>
              <a:gdLst/>
              <a:ahLst/>
              <a:cxnLst/>
              <a:rect l="l" t="t" r="r" b="b"/>
              <a:pathLst>
                <a:path w="1513" h="1530" extrusionOk="0">
                  <a:moveTo>
                    <a:pt x="731" y="0"/>
                  </a:moveTo>
                  <a:cubicBezTo>
                    <a:pt x="438" y="0"/>
                    <a:pt x="177" y="180"/>
                    <a:pt x="60" y="436"/>
                  </a:cubicBezTo>
                  <a:cubicBezTo>
                    <a:pt x="24" y="508"/>
                    <a:pt x="0" y="603"/>
                    <a:pt x="0" y="686"/>
                  </a:cubicBezTo>
                  <a:lnTo>
                    <a:pt x="0" y="782"/>
                  </a:lnTo>
                  <a:cubicBezTo>
                    <a:pt x="0" y="889"/>
                    <a:pt x="24" y="984"/>
                    <a:pt x="60" y="1079"/>
                  </a:cubicBezTo>
                  <a:cubicBezTo>
                    <a:pt x="95" y="1186"/>
                    <a:pt x="179" y="1270"/>
                    <a:pt x="262" y="1341"/>
                  </a:cubicBezTo>
                  <a:cubicBezTo>
                    <a:pt x="381" y="1448"/>
                    <a:pt x="524" y="1508"/>
                    <a:pt x="679" y="1520"/>
                  </a:cubicBezTo>
                  <a:cubicBezTo>
                    <a:pt x="710" y="1527"/>
                    <a:pt x="742" y="1530"/>
                    <a:pt x="772" y="1530"/>
                  </a:cubicBezTo>
                  <a:cubicBezTo>
                    <a:pt x="847" y="1530"/>
                    <a:pt x="918" y="1513"/>
                    <a:pt x="976" y="1496"/>
                  </a:cubicBezTo>
                  <a:cubicBezTo>
                    <a:pt x="1084" y="1460"/>
                    <a:pt x="1167" y="1401"/>
                    <a:pt x="1250" y="1341"/>
                  </a:cubicBezTo>
                  <a:cubicBezTo>
                    <a:pt x="1334" y="1270"/>
                    <a:pt x="1393" y="1186"/>
                    <a:pt x="1441" y="1079"/>
                  </a:cubicBezTo>
                  <a:cubicBezTo>
                    <a:pt x="1465" y="1008"/>
                    <a:pt x="1488" y="925"/>
                    <a:pt x="1500" y="853"/>
                  </a:cubicBezTo>
                  <a:cubicBezTo>
                    <a:pt x="1512" y="686"/>
                    <a:pt x="1488" y="544"/>
                    <a:pt x="1417" y="424"/>
                  </a:cubicBezTo>
                  <a:cubicBezTo>
                    <a:pt x="1369" y="293"/>
                    <a:pt x="1298" y="198"/>
                    <a:pt x="1203" y="139"/>
                  </a:cubicBezTo>
                  <a:cubicBezTo>
                    <a:pt x="1096" y="67"/>
                    <a:pt x="965" y="8"/>
                    <a:pt x="834" y="8"/>
                  </a:cubicBezTo>
                  <a:cubicBezTo>
                    <a:pt x="799" y="3"/>
                    <a:pt x="765" y="0"/>
                    <a:pt x="73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8"/>
            <p:cNvSpPr/>
            <p:nvPr/>
          </p:nvSpPr>
          <p:spPr>
            <a:xfrm>
              <a:off x="4163600" y="4245300"/>
              <a:ext cx="27400" cy="26400"/>
            </a:xfrm>
            <a:custGeom>
              <a:avLst/>
              <a:gdLst/>
              <a:ahLst/>
              <a:cxnLst/>
              <a:rect l="l" t="t" r="r" b="b"/>
              <a:pathLst>
                <a:path w="1096" h="1056" extrusionOk="0">
                  <a:moveTo>
                    <a:pt x="608" y="0"/>
                  </a:moveTo>
                  <a:cubicBezTo>
                    <a:pt x="548" y="0"/>
                    <a:pt x="501" y="0"/>
                    <a:pt x="453" y="12"/>
                  </a:cubicBezTo>
                  <a:cubicBezTo>
                    <a:pt x="215" y="60"/>
                    <a:pt x="36" y="250"/>
                    <a:pt x="24" y="488"/>
                  </a:cubicBezTo>
                  <a:cubicBezTo>
                    <a:pt x="1" y="560"/>
                    <a:pt x="24" y="667"/>
                    <a:pt x="72" y="750"/>
                  </a:cubicBezTo>
                  <a:cubicBezTo>
                    <a:pt x="120" y="858"/>
                    <a:pt x="203" y="953"/>
                    <a:pt x="310" y="988"/>
                  </a:cubicBezTo>
                  <a:cubicBezTo>
                    <a:pt x="370" y="1024"/>
                    <a:pt x="429" y="1036"/>
                    <a:pt x="501" y="1048"/>
                  </a:cubicBezTo>
                  <a:cubicBezTo>
                    <a:pt x="528" y="1053"/>
                    <a:pt x="555" y="1055"/>
                    <a:pt x="581" y="1055"/>
                  </a:cubicBezTo>
                  <a:cubicBezTo>
                    <a:pt x="681" y="1055"/>
                    <a:pt x="773" y="1021"/>
                    <a:pt x="858" y="965"/>
                  </a:cubicBezTo>
                  <a:lnTo>
                    <a:pt x="870" y="965"/>
                  </a:lnTo>
                  <a:cubicBezTo>
                    <a:pt x="941" y="905"/>
                    <a:pt x="1013" y="846"/>
                    <a:pt x="1048" y="750"/>
                  </a:cubicBezTo>
                  <a:cubicBezTo>
                    <a:pt x="1084" y="691"/>
                    <a:pt x="1096" y="631"/>
                    <a:pt x="1096" y="572"/>
                  </a:cubicBezTo>
                  <a:cubicBezTo>
                    <a:pt x="1096" y="512"/>
                    <a:pt x="1096" y="465"/>
                    <a:pt x="1084" y="429"/>
                  </a:cubicBezTo>
                  <a:cubicBezTo>
                    <a:pt x="1084" y="417"/>
                    <a:pt x="1084" y="393"/>
                    <a:pt x="1072" y="381"/>
                  </a:cubicBezTo>
                  <a:cubicBezTo>
                    <a:pt x="1036" y="262"/>
                    <a:pt x="965" y="179"/>
                    <a:pt x="870" y="96"/>
                  </a:cubicBezTo>
                  <a:cubicBezTo>
                    <a:pt x="858" y="84"/>
                    <a:pt x="846" y="72"/>
                    <a:pt x="834" y="72"/>
                  </a:cubicBezTo>
                  <a:cubicBezTo>
                    <a:pt x="751" y="24"/>
                    <a:pt x="679"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8"/>
            <p:cNvSpPr/>
            <p:nvPr/>
          </p:nvSpPr>
          <p:spPr>
            <a:xfrm>
              <a:off x="2754800" y="4228775"/>
              <a:ext cx="27100" cy="27250"/>
            </a:xfrm>
            <a:custGeom>
              <a:avLst/>
              <a:gdLst/>
              <a:ahLst/>
              <a:cxnLst/>
              <a:rect l="l" t="t" r="r" b="b"/>
              <a:pathLst>
                <a:path w="1084" h="1090" extrusionOk="0">
                  <a:moveTo>
                    <a:pt x="516" y="0"/>
                  </a:moveTo>
                  <a:cubicBezTo>
                    <a:pt x="325" y="0"/>
                    <a:pt x="166" y="111"/>
                    <a:pt x="72" y="268"/>
                  </a:cubicBezTo>
                  <a:cubicBezTo>
                    <a:pt x="36" y="328"/>
                    <a:pt x="12" y="399"/>
                    <a:pt x="0" y="495"/>
                  </a:cubicBezTo>
                  <a:cubicBezTo>
                    <a:pt x="0" y="554"/>
                    <a:pt x="0" y="614"/>
                    <a:pt x="12" y="661"/>
                  </a:cubicBezTo>
                  <a:cubicBezTo>
                    <a:pt x="36" y="721"/>
                    <a:pt x="60" y="780"/>
                    <a:pt x="96" y="840"/>
                  </a:cubicBezTo>
                  <a:cubicBezTo>
                    <a:pt x="179" y="971"/>
                    <a:pt x="310" y="1054"/>
                    <a:pt x="489" y="1090"/>
                  </a:cubicBezTo>
                  <a:lnTo>
                    <a:pt x="548" y="1090"/>
                  </a:lnTo>
                  <a:cubicBezTo>
                    <a:pt x="703" y="1090"/>
                    <a:pt x="834" y="1030"/>
                    <a:pt x="929" y="935"/>
                  </a:cubicBezTo>
                  <a:cubicBezTo>
                    <a:pt x="1012" y="852"/>
                    <a:pt x="1084" y="733"/>
                    <a:pt x="1084" y="602"/>
                  </a:cubicBezTo>
                  <a:lnTo>
                    <a:pt x="1084" y="506"/>
                  </a:lnTo>
                  <a:cubicBezTo>
                    <a:pt x="1084" y="387"/>
                    <a:pt x="1048" y="280"/>
                    <a:pt x="965" y="197"/>
                  </a:cubicBezTo>
                  <a:cubicBezTo>
                    <a:pt x="881" y="90"/>
                    <a:pt x="750" y="18"/>
                    <a:pt x="596" y="6"/>
                  </a:cubicBezTo>
                  <a:cubicBezTo>
                    <a:pt x="569" y="2"/>
                    <a:pt x="542" y="0"/>
                    <a:pt x="51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8"/>
            <p:cNvSpPr/>
            <p:nvPr/>
          </p:nvSpPr>
          <p:spPr>
            <a:xfrm>
              <a:off x="2582150" y="4308350"/>
              <a:ext cx="28000" cy="27250"/>
            </a:xfrm>
            <a:custGeom>
              <a:avLst/>
              <a:gdLst/>
              <a:ahLst/>
              <a:cxnLst/>
              <a:rect l="l" t="t" r="r" b="b"/>
              <a:pathLst>
                <a:path w="1120" h="1090" extrusionOk="0">
                  <a:moveTo>
                    <a:pt x="575" y="1"/>
                  </a:moveTo>
                  <a:cubicBezTo>
                    <a:pt x="296" y="1"/>
                    <a:pt x="58" y="208"/>
                    <a:pt x="25" y="491"/>
                  </a:cubicBezTo>
                  <a:cubicBezTo>
                    <a:pt x="1" y="788"/>
                    <a:pt x="215" y="1062"/>
                    <a:pt x="525" y="1086"/>
                  </a:cubicBezTo>
                  <a:cubicBezTo>
                    <a:pt x="545" y="1088"/>
                    <a:pt x="566" y="1090"/>
                    <a:pt x="586" y="1090"/>
                  </a:cubicBezTo>
                  <a:cubicBezTo>
                    <a:pt x="858" y="1090"/>
                    <a:pt x="1087" y="875"/>
                    <a:pt x="1120" y="598"/>
                  </a:cubicBezTo>
                  <a:cubicBezTo>
                    <a:pt x="1120" y="538"/>
                    <a:pt x="1120" y="479"/>
                    <a:pt x="1096" y="431"/>
                  </a:cubicBezTo>
                  <a:cubicBezTo>
                    <a:pt x="1072" y="312"/>
                    <a:pt x="1013" y="217"/>
                    <a:pt x="941" y="133"/>
                  </a:cubicBezTo>
                  <a:cubicBezTo>
                    <a:pt x="858" y="74"/>
                    <a:pt x="775" y="26"/>
                    <a:pt x="679" y="14"/>
                  </a:cubicBezTo>
                  <a:cubicBezTo>
                    <a:pt x="667" y="14"/>
                    <a:pt x="656" y="2"/>
                    <a:pt x="620" y="2"/>
                  </a:cubicBezTo>
                  <a:cubicBezTo>
                    <a:pt x="605" y="1"/>
                    <a:pt x="590" y="1"/>
                    <a:pt x="57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8"/>
            <p:cNvSpPr/>
            <p:nvPr/>
          </p:nvSpPr>
          <p:spPr>
            <a:xfrm>
              <a:off x="3259325" y="4015150"/>
              <a:ext cx="28300" cy="26950"/>
            </a:xfrm>
            <a:custGeom>
              <a:avLst/>
              <a:gdLst/>
              <a:ahLst/>
              <a:cxnLst/>
              <a:rect l="l" t="t" r="r" b="b"/>
              <a:pathLst>
                <a:path w="1132" h="1078" extrusionOk="0">
                  <a:moveTo>
                    <a:pt x="563" y="1"/>
                  </a:moveTo>
                  <a:cubicBezTo>
                    <a:pt x="284" y="1"/>
                    <a:pt x="46" y="208"/>
                    <a:pt x="12" y="491"/>
                  </a:cubicBezTo>
                  <a:cubicBezTo>
                    <a:pt x="0" y="646"/>
                    <a:pt x="48" y="777"/>
                    <a:pt x="155" y="896"/>
                  </a:cubicBezTo>
                  <a:cubicBezTo>
                    <a:pt x="215" y="967"/>
                    <a:pt x="310" y="1027"/>
                    <a:pt x="429" y="1062"/>
                  </a:cubicBezTo>
                  <a:cubicBezTo>
                    <a:pt x="453" y="1062"/>
                    <a:pt x="477" y="1074"/>
                    <a:pt x="489" y="1074"/>
                  </a:cubicBezTo>
                  <a:lnTo>
                    <a:pt x="512" y="1074"/>
                  </a:lnTo>
                  <a:cubicBezTo>
                    <a:pt x="533" y="1076"/>
                    <a:pt x="553" y="1077"/>
                    <a:pt x="572" y="1077"/>
                  </a:cubicBezTo>
                  <a:cubicBezTo>
                    <a:pt x="665" y="1077"/>
                    <a:pt x="745" y="1054"/>
                    <a:pt x="834" y="1015"/>
                  </a:cubicBezTo>
                  <a:cubicBezTo>
                    <a:pt x="989" y="931"/>
                    <a:pt x="1084" y="777"/>
                    <a:pt x="1108" y="598"/>
                  </a:cubicBezTo>
                  <a:cubicBezTo>
                    <a:pt x="1132" y="300"/>
                    <a:pt x="905" y="38"/>
                    <a:pt x="608" y="3"/>
                  </a:cubicBezTo>
                  <a:cubicBezTo>
                    <a:pt x="593" y="2"/>
                    <a:pt x="577" y="1"/>
                    <a:pt x="56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8"/>
            <p:cNvSpPr/>
            <p:nvPr/>
          </p:nvSpPr>
          <p:spPr>
            <a:xfrm>
              <a:off x="5234575" y="4397850"/>
              <a:ext cx="36625" cy="13550"/>
            </a:xfrm>
            <a:custGeom>
              <a:avLst/>
              <a:gdLst/>
              <a:ahLst/>
              <a:cxnLst/>
              <a:rect l="l" t="t" r="r" b="b"/>
              <a:pathLst>
                <a:path w="1465" h="542" extrusionOk="0">
                  <a:moveTo>
                    <a:pt x="736" y="1"/>
                  </a:moveTo>
                  <a:cubicBezTo>
                    <a:pt x="686" y="1"/>
                    <a:pt x="635" y="6"/>
                    <a:pt x="596" y="6"/>
                  </a:cubicBezTo>
                  <a:cubicBezTo>
                    <a:pt x="477" y="30"/>
                    <a:pt x="381" y="66"/>
                    <a:pt x="286" y="149"/>
                  </a:cubicBezTo>
                  <a:cubicBezTo>
                    <a:pt x="262" y="161"/>
                    <a:pt x="238" y="173"/>
                    <a:pt x="227" y="185"/>
                  </a:cubicBezTo>
                  <a:cubicBezTo>
                    <a:pt x="143" y="268"/>
                    <a:pt x="84" y="351"/>
                    <a:pt x="36" y="459"/>
                  </a:cubicBezTo>
                  <a:cubicBezTo>
                    <a:pt x="24" y="482"/>
                    <a:pt x="24" y="518"/>
                    <a:pt x="0" y="542"/>
                  </a:cubicBezTo>
                  <a:lnTo>
                    <a:pt x="1465" y="542"/>
                  </a:lnTo>
                  <a:cubicBezTo>
                    <a:pt x="1370" y="268"/>
                    <a:pt x="1120" y="42"/>
                    <a:pt x="810" y="6"/>
                  </a:cubicBezTo>
                  <a:cubicBezTo>
                    <a:pt x="786" y="2"/>
                    <a:pt x="761" y="1"/>
                    <a:pt x="73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8"/>
            <p:cNvSpPr/>
            <p:nvPr/>
          </p:nvSpPr>
          <p:spPr>
            <a:xfrm>
              <a:off x="4984250" y="3714800"/>
              <a:ext cx="39600" cy="38200"/>
            </a:xfrm>
            <a:custGeom>
              <a:avLst/>
              <a:gdLst/>
              <a:ahLst/>
              <a:cxnLst/>
              <a:rect l="l" t="t" r="r" b="b"/>
              <a:pathLst>
                <a:path w="1584" h="1528" extrusionOk="0">
                  <a:moveTo>
                    <a:pt x="778" y="0"/>
                  </a:moveTo>
                  <a:cubicBezTo>
                    <a:pt x="388" y="0"/>
                    <a:pt x="46" y="289"/>
                    <a:pt x="12" y="694"/>
                  </a:cubicBezTo>
                  <a:cubicBezTo>
                    <a:pt x="0" y="813"/>
                    <a:pt x="12" y="932"/>
                    <a:pt x="60" y="1039"/>
                  </a:cubicBezTo>
                  <a:cubicBezTo>
                    <a:pt x="119" y="1134"/>
                    <a:pt x="179" y="1242"/>
                    <a:pt x="274" y="1313"/>
                  </a:cubicBezTo>
                  <a:cubicBezTo>
                    <a:pt x="310" y="1361"/>
                    <a:pt x="369" y="1408"/>
                    <a:pt x="417" y="1432"/>
                  </a:cubicBezTo>
                  <a:cubicBezTo>
                    <a:pt x="512" y="1480"/>
                    <a:pt x="607" y="1527"/>
                    <a:pt x="715" y="1527"/>
                  </a:cubicBezTo>
                  <a:lnTo>
                    <a:pt x="893" y="1527"/>
                  </a:lnTo>
                  <a:cubicBezTo>
                    <a:pt x="1012" y="1515"/>
                    <a:pt x="1119" y="1468"/>
                    <a:pt x="1203" y="1408"/>
                  </a:cubicBezTo>
                  <a:cubicBezTo>
                    <a:pt x="1381" y="1289"/>
                    <a:pt x="1524" y="1075"/>
                    <a:pt x="1536" y="837"/>
                  </a:cubicBezTo>
                  <a:cubicBezTo>
                    <a:pt x="1584" y="420"/>
                    <a:pt x="1286" y="39"/>
                    <a:pt x="846" y="3"/>
                  </a:cubicBezTo>
                  <a:cubicBezTo>
                    <a:pt x="823" y="1"/>
                    <a:pt x="800" y="0"/>
                    <a:pt x="77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8"/>
            <p:cNvSpPr/>
            <p:nvPr/>
          </p:nvSpPr>
          <p:spPr>
            <a:xfrm>
              <a:off x="3074475" y="4307150"/>
              <a:ext cx="15500" cy="15550"/>
            </a:xfrm>
            <a:custGeom>
              <a:avLst/>
              <a:gdLst/>
              <a:ahLst/>
              <a:cxnLst/>
              <a:rect l="l" t="t" r="r" b="b"/>
              <a:pathLst>
                <a:path w="620" h="622" extrusionOk="0">
                  <a:moveTo>
                    <a:pt x="328" y="0"/>
                  </a:moveTo>
                  <a:cubicBezTo>
                    <a:pt x="264" y="0"/>
                    <a:pt x="195" y="30"/>
                    <a:pt x="144" y="50"/>
                  </a:cubicBezTo>
                  <a:cubicBezTo>
                    <a:pt x="72" y="86"/>
                    <a:pt x="13" y="169"/>
                    <a:pt x="1" y="277"/>
                  </a:cubicBezTo>
                  <a:cubicBezTo>
                    <a:pt x="1" y="300"/>
                    <a:pt x="1" y="336"/>
                    <a:pt x="13" y="360"/>
                  </a:cubicBezTo>
                  <a:cubicBezTo>
                    <a:pt x="24" y="408"/>
                    <a:pt x="48" y="455"/>
                    <a:pt x="60" y="479"/>
                  </a:cubicBezTo>
                  <a:cubicBezTo>
                    <a:pt x="96" y="562"/>
                    <a:pt x="191" y="622"/>
                    <a:pt x="286" y="622"/>
                  </a:cubicBezTo>
                  <a:lnTo>
                    <a:pt x="382" y="622"/>
                  </a:lnTo>
                  <a:cubicBezTo>
                    <a:pt x="465" y="598"/>
                    <a:pt x="536" y="562"/>
                    <a:pt x="560" y="503"/>
                  </a:cubicBezTo>
                  <a:cubicBezTo>
                    <a:pt x="596" y="455"/>
                    <a:pt x="620" y="408"/>
                    <a:pt x="620" y="348"/>
                  </a:cubicBezTo>
                  <a:cubicBezTo>
                    <a:pt x="620" y="300"/>
                    <a:pt x="620" y="265"/>
                    <a:pt x="608" y="217"/>
                  </a:cubicBezTo>
                  <a:cubicBezTo>
                    <a:pt x="584" y="110"/>
                    <a:pt x="489" y="38"/>
                    <a:pt x="382" y="27"/>
                  </a:cubicBezTo>
                  <a:cubicBezTo>
                    <a:pt x="370" y="27"/>
                    <a:pt x="358" y="27"/>
                    <a:pt x="358" y="3"/>
                  </a:cubicBezTo>
                  <a:cubicBezTo>
                    <a:pt x="348" y="1"/>
                    <a:pt x="338" y="0"/>
                    <a:pt x="32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8"/>
            <p:cNvSpPr/>
            <p:nvPr/>
          </p:nvSpPr>
          <p:spPr>
            <a:xfrm>
              <a:off x="3911200" y="4344925"/>
              <a:ext cx="16375" cy="15575"/>
            </a:xfrm>
            <a:custGeom>
              <a:avLst/>
              <a:gdLst/>
              <a:ahLst/>
              <a:cxnLst/>
              <a:rect l="l" t="t" r="r" b="b"/>
              <a:pathLst>
                <a:path w="655" h="623" extrusionOk="0">
                  <a:moveTo>
                    <a:pt x="312" y="1"/>
                  </a:moveTo>
                  <a:cubicBezTo>
                    <a:pt x="167" y="1"/>
                    <a:pt x="55" y="103"/>
                    <a:pt x="12" y="254"/>
                  </a:cubicBezTo>
                  <a:lnTo>
                    <a:pt x="12" y="278"/>
                  </a:lnTo>
                  <a:cubicBezTo>
                    <a:pt x="0" y="456"/>
                    <a:pt x="119" y="611"/>
                    <a:pt x="298" y="623"/>
                  </a:cubicBezTo>
                  <a:lnTo>
                    <a:pt x="405" y="623"/>
                  </a:lnTo>
                  <a:cubicBezTo>
                    <a:pt x="524" y="599"/>
                    <a:pt x="631" y="492"/>
                    <a:pt x="643" y="337"/>
                  </a:cubicBezTo>
                  <a:cubicBezTo>
                    <a:pt x="655" y="159"/>
                    <a:pt x="536" y="16"/>
                    <a:pt x="357" y="4"/>
                  </a:cubicBezTo>
                  <a:cubicBezTo>
                    <a:pt x="342" y="2"/>
                    <a:pt x="327" y="1"/>
                    <a:pt x="31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3" name="Google Shape;873;p8"/>
          <p:cNvGrpSpPr/>
          <p:nvPr/>
        </p:nvGrpSpPr>
        <p:grpSpPr>
          <a:xfrm rot="10800000" flipH="1">
            <a:off x="5202063" y="-3"/>
            <a:ext cx="3941609" cy="1021956"/>
            <a:chOff x="2582150" y="3714800"/>
            <a:chExt cx="2689050" cy="697200"/>
          </a:xfrm>
        </p:grpSpPr>
        <p:sp>
          <p:nvSpPr>
            <p:cNvPr id="874" name="Google Shape;874;p8"/>
            <p:cNvSpPr/>
            <p:nvPr/>
          </p:nvSpPr>
          <p:spPr>
            <a:xfrm>
              <a:off x="3636750" y="4402150"/>
              <a:ext cx="25" cy="25"/>
            </a:xfrm>
            <a:custGeom>
              <a:avLst/>
              <a:gdLst/>
              <a:ahLst/>
              <a:cxnLst/>
              <a:rect l="l" t="t" r="r" b="b"/>
              <a:pathLst>
                <a:path w="1" h="1" extrusionOk="0">
                  <a:moveTo>
                    <a:pt x="1"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8"/>
            <p:cNvSpPr/>
            <p:nvPr/>
          </p:nvSpPr>
          <p:spPr>
            <a:xfrm>
              <a:off x="3640625" y="4406925"/>
              <a:ext cx="19375" cy="4475"/>
            </a:xfrm>
            <a:custGeom>
              <a:avLst/>
              <a:gdLst/>
              <a:ahLst/>
              <a:cxnLst/>
              <a:rect l="l" t="t" r="r" b="b"/>
              <a:pathLst>
                <a:path w="775" h="179" extrusionOk="0">
                  <a:moveTo>
                    <a:pt x="393" y="0"/>
                  </a:moveTo>
                  <a:lnTo>
                    <a:pt x="36" y="108"/>
                  </a:lnTo>
                  <a:lnTo>
                    <a:pt x="0" y="179"/>
                  </a:lnTo>
                  <a:lnTo>
                    <a:pt x="774" y="179"/>
                  </a:lnTo>
                  <a:lnTo>
                    <a:pt x="39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8"/>
            <p:cNvSpPr/>
            <p:nvPr/>
          </p:nvSpPr>
          <p:spPr>
            <a:xfrm>
              <a:off x="3634075" y="4403950"/>
              <a:ext cx="25" cy="625"/>
            </a:xfrm>
            <a:custGeom>
              <a:avLst/>
              <a:gdLst/>
              <a:ahLst/>
              <a:cxnLst/>
              <a:rect l="l" t="t" r="r" b="b"/>
              <a:pathLst>
                <a:path w="1" h="25" extrusionOk="0">
                  <a:moveTo>
                    <a:pt x="0" y="24"/>
                  </a:moveTo>
                  <a:lnTo>
                    <a:pt x="0" y="24"/>
                  </a:lnTo>
                  <a:lnTo>
                    <a:pt x="0" y="24"/>
                  </a:lnTo>
                  <a:cubicBezTo>
                    <a:pt x="0" y="0"/>
                    <a:pt x="0" y="24"/>
                    <a:pt x="0"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8"/>
            <p:cNvSpPr/>
            <p:nvPr/>
          </p:nvSpPr>
          <p:spPr>
            <a:xfrm>
              <a:off x="3635275" y="4403050"/>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8"/>
            <p:cNvSpPr/>
            <p:nvPr/>
          </p:nvSpPr>
          <p:spPr>
            <a:xfrm>
              <a:off x="3746875" y="4334600"/>
              <a:ext cx="142325" cy="46150"/>
            </a:xfrm>
            <a:custGeom>
              <a:avLst/>
              <a:gdLst/>
              <a:ahLst/>
              <a:cxnLst/>
              <a:rect l="l" t="t" r="r" b="b"/>
              <a:pathLst>
                <a:path w="5693" h="1846" extrusionOk="0">
                  <a:moveTo>
                    <a:pt x="5418" y="0"/>
                  </a:moveTo>
                  <a:lnTo>
                    <a:pt x="1" y="1488"/>
                  </a:lnTo>
                  <a:lnTo>
                    <a:pt x="1" y="1846"/>
                  </a:lnTo>
                  <a:lnTo>
                    <a:pt x="5692" y="262"/>
                  </a:lnTo>
                  <a:lnTo>
                    <a:pt x="541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8"/>
            <p:cNvSpPr/>
            <p:nvPr/>
          </p:nvSpPr>
          <p:spPr>
            <a:xfrm>
              <a:off x="3891850" y="4256600"/>
              <a:ext cx="273575" cy="81875"/>
            </a:xfrm>
            <a:custGeom>
              <a:avLst/>
              <a:gdLst/>
              <a:ahLst/>
              <a:cxnLst/>
              <a:rect l="l" t="t" r="r" b="b"/>
              <a:pathLst>
                <a:path w="10943" h="3275" extrusionOk="0">
                  <a:moveTo>
                    <a:pt x="10883" y="1"/>
                  </a:moveTo>
                  <a:lnTo>
                    <a:pt x="0" y="3013"/>
                  </a:lnTo>
                  <a:lnTo>
                    <a:pt x="286" y="3275"/>
                  </a:lnTo>
                  <a:lnTo>
                    <a:pt x="10883" y="358"/>
                  </a:lnTo>
                  <a:lnTo>
                    <a:pt x="10942" y="298"/>
                  </a:lnTo>
                  <a:cubicBezTo>
                    <a:pt x="10894" y="215"/>
                    <a:pt x="10883" y="108"/>
                    <a:pt x="1088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8"/>
            <p:cNvSpPr/>
            <p:nvPr/>
          </p:nvSpPr>
          <p:spPr>
            <a:xfrm>
              <a:off x="3634375" y="4403350"/>
              <a:ext cx="325" cy="325"/>
            </a:xfrm>
            <a:custGeom>
              <a:avLst/>
              <a:gdLst/>
              <a:ahLst/>
              <a:cxnLst/>
              <a:rect l="l" t="t" r="r" b="b"/>
              <a:pathLst>
                <a:path w="13" h="13" extrusionOk="0">
                  <a:moveTo>
                    <a:pt x="0" y="12"/>
                  </a:move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8"/>
            <p:cNvSpPr/>
            <p:nvPr/>
          </p:nvSpPr>
          <p:spPr>
            <a:xfrm>
              <a:off x="3635275" y="4402450"/>
              <a:ext cx="300" cy="625"/>
            </a:xfrm>
            <a:custGeom>
              <a:avLst/>
              <a:gdLst/>
              <a:ahLst/>
              <a:cxnLst/>
              <a:rect l="l" t="t" r="r" b="b"/>
              <a:pathLst>
                <a:path w="12" h="25" extrusionOk="0">
                  <a:moveTo>
                    <a:pt x="12" y="1"/>
                  </a:moveTo>
                  <a:cubicBezTo>
                    <a:pt x="12" y="1"/>
                    <a:pt x="0" y="25"/>
                    <a:pt x="12" y="1"/>
                  </a:cubicBezTo>
                  <a:lnTo>
                    <a:pt x="0" y="25"/>
                  </a:lnTo>
                  <a:lnTo>
                    <a:pt x="0" y="25"/>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8"/>
            <p:cNvSpPr/>
            <p:nvPr/>
          </p:nvSpPr>
          <p:spPr>
            <a:xfrm>
              <a:off x="3636750" y="4373575"/>
              <a:ext cx="101825" cy="35750"/>
            </a:xfrm>
            <a:custGeom>
              <a:avLst/>
              <a:gdLst/>
              <a:ahLst/>
              <a:cxnLst/>
              <a:rect l="l" t="t" r="r" b="b"/>
              <a:pathLst>
                <a:path w="4073" h="1430" extrusionOk="0">
                  <a:moveTo>
                    <a:pt x="4073" y="1"/>
                  </a:moveTo>
                  <a:lnTo>
                    <a:pt x="12" y="1120"/>
                  </a:lnTo>
                  <a:lnTo>
                    <a:pt x="1" y="1120"/>
                  </a:lnTo>
                  <a:cubicBezTo>
                    <a:pt x="24" y="1132"/>
                    <a:pt x="60" y="1132"/>
                    <a:pt x="96" y="1132"/>
                  </a:cubicBezTo>
                  <a:cubicBezTo>
                    <a:pt x="191" y="1156"/>
                    <a:pt x="251" y="1251"/>
                    <a:pt x="215" y="1334"/>
                  </a:cubicBezTo>
                  <a:lnTo>
                    <a:pt x="191" y="1430"/>
                  </a:lnTo>
                  <a:lnTo>
                    <a:pt x="548" y="1322"/>
                  </a:lnTo>
                  <a:lnTo>
                    <a:pt x="4061" y="358"/>
                  </a:lnTo>
                  <a:lnTo>
                    <a:pt x="407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8"/>
            <p:cNvSpPr/>
            <p:nvPr/>
          </p:nvSpPr>
          <p:spPr>
            <a:xfrm>
              <a:off x="3635850" y="4402150"/>
              <a:ext cx="925" cy="325"/>
            </a:xfrm>
            <a:custGeom>
              <a:avLst/>
              <a:gdLst/>
              <a:ahLst/>
              <a:cxnLst/>
              <a:rect l="l" t="t" r="r" b="b"/>
              <a:pathLst>
                <a:path w="37" h="13" extrusionOk="0">
                  <a:moveTo>
                    <a:pt x="37" y="1"/>
                  </a:moveTo>
                  <a:cubicBezTo>
                    <a:pt x="13" y="1"/>
                    <a:pt x="1" y="1"/>
                    <a:pt x="1" y="13"/>
                  </a:cubicBezTo>
                  <a:cubicBezTo>
                    <a:pt x="1" y="13"/>
                    <a:pt x="13" y="1"/>
                    <a:pt x="3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8"/>
            <p:cNvSpPr/>
            <p:nvPr/>
          </p:nvSpPr>
          <p:spPr>
            <a:xfrm>
              <a:off x="3634075" y="4403950"/>
              <a:ext cx="325" cy="925"/>
            </a:xfrm>
            <a:custGeom>
              <a:avLst/>
              <a:gdLst/>
              <a:ahLst/>
              <a:cxnLst/>
              <a:rect l="l" t="t" r="r" b="b"/>
              <a:pathLst>
                <a:path w="13" h="37" extrusionOk="0">
                  <a:moveTo>
                    <a:pt x="12" y="0"/>
                  </a:moveTo>
                  <a:lnTo>
                    <a:pt x="12" y="0"/>
                  </a:lnTo>
                  <a:cubicBezTo>
                    <a:pt x="6" y="14"/>
                    <a:pt x="3" y="19"/>
                    <a:pt x="1" y="24"/>
                  </a:cubicBezTo>
                  <a:lnTo>
                    <a:pt x="1" y="24"/>
                  </a:lnTo>
                  <a:cubicBezTo>
                    <a:pt x="12" y="24"/>
                    <a:pt x="12" y="23"/>
                    <a:pt x="12" y="0"/>
                  </a:cubicBezTo>
                  <a:close/>
                  <a:moveTo>
                    <a:pt x="1" y="24"/>
                  </a:moveTo>
                  <a:cubicBezTo>
                    <a:pt x="1" y="24"/>
                    <a:pt x="1" y="24"/>
                    <a:pt x="0" y="24"/>
                  </a:cubicBezTo>
                  <a:lnTo>
                    <a:pt x="0" y="36"/>
                  </a:lnTo>
                  <a:cubicBezTo>
                    <a:pt x="0" y="31"/>
                    <a:pt x="0" y="28"/>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8"/>
            <p:cNvSpPr/>
            <p:nvPr/>
          </p:nvSpPr>
          <p:spPr>
            <a:xfrm>
              <a:off x="2599425" y="4199450"/>
              <a:ext cx="104800" cy="112250"/>
            </a:xfrm>
            <a:custGeom>
              <a:avLst/>
              <a:gdLst/>
              <a:ahLst/>
              <a:cxnLst/>
              <a:rect l="l" t="t" r="r" b="b"/>
              <a:pathLst>
                <a:path w="4192" h="4490" extrusionOk="0">
                  <a:moveTo>
                    <a:pt x="3929" y="1"/>
                  </a:moveTo>
                  <a:lnTo>
                    <a:pt x="0" y="4394"/>
                  </a:lnTo>
                  <a:cubicBezTo>
                    <a:pt x="84" y="4394"/>
                    <a:pt x="167" y="4430"/>
                    <a:pt x="250" y="4489"/>
                  </a:cubicBezTo>
                  <a:lnTo>
                    <a:pt x="417" y="4418"/>
                  </a:lnTo>
                  <a:lnTo>
                    <a:pt x="4191" y="203"/>
                  </a:lnTo>
                  <a:lnTo>
                    <a:pt x="392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8"/>
            <p:cNvSpPr/>
            <p:nvPr/>
          </p:nvSpPr>
          <p:spPr>
            <a:xfrm>
              <a:off x="2778900" y="4187850"/>
              <a:ext cx="124150" cy="53600"/>
            </a:xfrm>
            <a:custGeom>
              <a:avLst/>
              <a:gdLst/>
              <a:ahLst/>
              <a:cxnLst/>
              <a:rect l="l" t="t" r="r" b="b"/>
              <a:pathLst>
                <a:path w="4966" h="2144" extrusionOk="0">
                  <a:moveTo>
                    <a:pt x="4942" y="0"/>
                  </a:moveTo>
                  <a:cubicBezTo>
                    <a:pt x="4930" y="0"/>
                    <a:pt x="4918" y="0"/>
                    <a:pt x="4918" y="12"/>
                  </a:cubicBezTo>
                  <a:cubicBezTo>
                    <a:pt x="4930" y="12"/>
                    <a:pt x="4942" y="12"/>
                    <a:pt x="4942" y="0"/>
                  </a:cubicBezTo>
                  <a:close/>
                  <a:moveTo>
                    <a:pt x="4918" y="12"/>
                  </a:moveTo>
                  <a:lnTo>
                    <a:pt x="1" y="1834"/>
                  </a:lnTo>
                  <a:cubicBezTo>
                    <a:pt x="84" y="1917"/>
                    <a:pt x="120" y="2024"/>
                    <a:pt x="144" y="2143"/>
                  </a:cubicBezTo>
                  <a:lnTo>
                    <a:pt x="4966" y="358"/>
                  </a:lnTo>
                  <a:lnTo>
                    <a:pt x="4882" y="310"/>
                  </a:lnTo>
                  <a:cubicBezTo>
                    <a:pt x="4811" y="250"/>
                    <a:pt x="4799" y="155"/>
                    <a:pt x="4847" y="72"/>
                  </a:cubicBezTo>
                  <a:cubicBezTo>
                    <a:pt x="4859" y="48"/>
                    <a:pt x="4882" y="36"/>
                    <a:pt x="4918"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8"/>
            <p:cNvSpPr/>
            <p:nvPr/>
          </p:nvSpPr>
          <p:spPr>
            <a:xfrm>
              <a:off x="2905125" y="4188150"/>
              <a:ext cx="900" cy="625"/>
            </a:xfrm>
            <a:custGeom>
              <a:avLst/>
              <a:gdLst/>
              <a:ahLst/>
              <a:cxnLst/>
              <a:rect l="l" t="t" r="r" b="b"/>
              <a:pathLst>
                <a:path w="36" h="25" extrusionOk="0">
                  <a:moveTo>
                    <a:pt x="0" y="0"/>
                  </a:moveTo>
                  <a:cubicBezTo>
                    <a:pt x="12" y="0"/>
                    <a:pt x="12" y="24"/>
                    <a:pt x="36" y="24"/>
                  </a:cubicBezTo>
                  <a:cubicBezTo>
                    <a:pt x="12" y="24"/>
                    <a:pt x="12"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8"/>
            <p:cNvSpPr/>
            <p:nvPr/>
          </p:nvSpPr>
          <p:spPr>
            <a:xfrm>
              <a:off x="2903925" y="4187850"/>
              <a:ext cx="925" cy="25"/>
            </a:xfrm>
            <a:custGeom>
              <a:avLst/>
              <a:gdLst/>
              <a:ahLst/>
              <a:cxnLst/>
              <a:rect l="l" t="t" r="r" b="b"/>
              <a:pathLst>
                <a:path w="37" h="1" extrusionOk="0">
                  <a:moveTo>
                    <a:pt x="0" y="0"/>
                  </a:move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8"/>
            <p:cNvSpPr/>
            <p:nvPr/>
          </p:nvSpPr>
          <p:spPr>
            <a:xfrm>
              <a:off x="2903325" y="4187850"/>
              <a:ext cx="625" cy="25"/>
            </a:xfrm>
            <a:custGeom>
              <a:avLst/>
              <a:gdLst/>
              <a:ahLst/>
              <a:cxnLst/>
              <a:rect l="l" t="t" r="r" b="b"/>
              <a:pathLst>
                <a:path w="25" h="1" extrusionOk="0">
                  <a:moveTo>
                    <a:pt x="1" y="0"/>
                  </a:moveTo>
                  <a:lnTo>
                    <a:pt x="2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8"/>
            <p:cNvSpPr/>
            <p:nvPr/>
          </p:nvSpPr>
          <p:spPr>
            <a:xfrm>
              <a:off x="2906000" y="4188750"/>
              <a:ext cx="25" cy="25"/>
            </a:xfrm>
            <a:custGeom>
              <a:avLst/>
              <a:gdLst/>
              <a:ahLst/>
              <a:cxnLst/>
              <a:rect l="l" t="t" r="r" b="b"/>
              <a:pathLst>
                <a:path w="1" h="1" extrusionOk="0">
                  <a:moveTo>
                    <a:pt x="1" y="0"/>
                  </a:move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8"/>
            <p:cNvSpPr/>
            <p:nvPr/>
          </p:nvSpPr>
          <p:spPr>
            <a:xfrm>
              <a:off x="2898575" y="4188150"/>
              <a:ext cx="179200" cy="127725"/>
            </a:xfrm>
            <a:custGeom>
              <a:avLst/>
              <a:gdLst/>
              <a:ahLst/>
              <a:cxnLst/>
              <a:rect l="l" t="t" r="r" b="b"/>
              <a:pathLst>
                <a:path w="7168" h="5109" extrusionOk="0">
                  <a:moveTo>
                    <a:pt x="155" y="0"/>
                  </a:moveTo>
                  <a:cubicBezTo>
                    <a:pt x="143" y="0"/>
                    <a:pt x="131" y="0"/>
                    <a:pt x="131" y="24"/>
                  </a:cubicBezTo>
                  <a:cubicBezTo>
                    <a:pt x="95" y="24"/>
                    <a:pt x="83" y="36"/>
                    <a:pt x="60" y="60"/>
                  </a:cubicBezTo>
                  <a:cubicBezTo>
                    <a:pt x="0" y="143"/>
                    <a:pt x="24" y="238"/>
                    <a:pt x="95" y="298"/>
                  </a:cubicBezTo>
                  <a:lnTo>
                    <a:pt x="179" y="346"/>
                  </a:lnTo>
                  <a:lnTo>
                    <a:pt x="7049" y="5108"/>
                  </a:lnTo>
                  <a:cubicBezTo>
                    <a:pt x="7049" y="5084"/>
                    <a:pt x="7037" y="5049"/>
                    <a:pt x="7037" y="5025"/>
                  </a:cubicBezTo>
                  <a:cubicBezTo>
                    <a:pt x="7049" y="4918"/>
                    <a:pt x="7096" y="4834"/>
                    <a:pt x="7168" y="4787"/>
                  </a:cubicBezTo>
                  <a:lnTo>
                    <a:pt x="298" y="24"/>
                  </a:lnTo>
                  <a:cubicBezTo>
                    <a:pt x="274" y="24"/>
                    <a:pt x="274" y="0"/>
                    <a:pt x="26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8"/>
            <p:cNvSpPr/>
            <p:nvPr/>
          </p:nvSpPr>
          <p:spPr>
            <a:xfrm>
              <a:off x="2605375" y="4242625"/>
              <a:ext cx="151825" cy="76225"/>
            </a:xfrm>
            <a:custGeom>
              <a:avLst/>
              <a:gdLst/>
              <a:ahLst/>
              <a:cxnLst/>
              <a:rect l="l" t="t" r="r" b="b"/>
              <a:pathLst>
                <a:path w="6073" h="3049" extrusionOk="0">
                  <a:moveTo>
                    <a:pt x="5870" y="0"/>
                  </a:moveTo>
                  <a:lnTo>
                    <a:pt x="155" y="2679"/>
                  </a:lnTo>
                  <a:lnTo>
                    <a:pt x="0" y="2750"/>
                  </a:lnTo>
                  <a:cubicBezTo>
                    <a:pt x="84" y="2822"/>
                    <a:pt x="143" y="2929"/>
                    <a:pt x="155" y="3048"/>
                  </a:cubicBezTo>
                  <a:lnTo>
                    <a:pt x="6073" y="286"/>
                  </a:lnTo>
                  <a:cubicBezTo>
                    <a:pt x="6037" y="226"/>
                    <a:pt x="6013" y="167"/>
                    <a:pt x="5989" y="107"/>
                  </a:cubicBezTo>
                  <a:lnTo>
                    <a:pt x="587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8"/>
            <p:cNvSpPr/>
            <p:nvPr/>
          </p:nvSpPr>
          <p:spPr>
            <a:xfrm>
              <a:off x="2768500" y="4252150"/>
              <a:ext cx="210450" cy="159250"/>
            </a:xfrm>
            <a:custGeom>
              <a:avLst/>
              <a:gdLst/>
              <a:ahLst/>
              <a:cxnLst/>
              <a:rect l="l" t="t" r="r" b="b"/>
              <a:pathLst>
                <a:path w="8418" h="6370" extrusionOk="0">
                  <a:moveTo>
                    <a:pt x="381" y="0"/>
                  </a:moveTo>
                  <a:cubicBezTo>
                    <a:pt x="286" y="95"/>
                    <a:pt x="155" y="155"/>
                    <a:pt x="0" y="155"/>
                  </a:cubicBezTo>
                  <a:lnTo>
                    <a:pt x="7858" y="6370"/>
                  </a:lnTo>
                  <a:lnTo>
                    <a:pt x="8418" y="6370"/>
                  </a:lnTo>
                  <a:lnTo>
                    <a:pt x="38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8"/>
            <p:cNvSpPr/>
            <p:nvPr/>
          </p:nvSpPr>
          <p:spPr>
            <a:xfrm>
              <a:off x="2694975" y="4191125"/>
              <a:ext cx="62225" cy="54200"/>
            </a:xfrm>
            <a:custGeom>
              <a:avLst/>
              <a:gdLst/>
              <a:ahLst/>
              <a:cxnLst/>
              <a:rect l="l" t="t" r="r" b="b"/>
              <a:pathLst>
                <a:path w="2489" h="2168" extrusionOk="0">
                  <a:moveTo>
                    <a:pt x="131" y="0"/>
                  </a:moveTo>
                  <a:cubicBezTo>
                    <a:pt x="95" y="24"/>
                    <a:pt x="72" y="36"/>
                    <a:pt x="60" y="60"/>
                  </a:cubicBezTo>
                  <a:cubicBezTo>
                    <a:pt x="0" y="143"/>
                    <a:pt x="12" y="238"/>
                    <a:pt x="84" y="298"/>
                  </a:cubicBezTo>
                  <a:lnTo>
                    <a:pt x="107" y="322"/>
                  </a:lnTo>
                  <a:lnTo>
                    <a:pt x="369" y="524"/>
                  </a:lnTo>
                  <a:lnTo>
                    <a:pt x="2286" y="2060"/>
                  </a:lnTo>
                  <a:lnTo>
                    <a:pt x="2429" y="2167"/>
                  </a:lnTo>
                  <a:cubicBezTo>
                    <a:pt x="2405" y="2108"/>
                    <a:pt x="2405" y="2060"/>
                    <a:pt x="2405" y="2001"/>
                  </a:cubicBezTo>
                  <a:cubicBezTo>
                    <a:pt x="2405" y="1929"/>
                    <a:pt x="2441" y="1846"/>
                    <a:pt x="2489" y="1774"/>
                  </a:cubicBezTo>
                  <a:lnTo>
                    <a:pt x="655" y="322"/>
                  </a:lnTo>
                  <a:cubicBezTo>
                    <a:pt x="596" y="405"/>
                    <a:pt x="500" y="453"/>
                    <a:pt x="405" y="453"/>
                  </a:cubicBezTo>
                  <a:cubicBezTo>
                    <a:pt x="250" y="453"/>
                    <a:pt x="143" y="298"/>
                    <a:pt x="167" y="155"/>
                  </a:cubicBezTo>
                  <a:cubicBezTo>
                    <a:pt x="167" y="96"/>
                    <a:pt x="191" y="48"/>
                    <a:pt x="22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8"/>
            <p:cNvSpPr/>
            <p:nvPr/>
          </p:nvSpPr>
          <p:spPr>
            <a:xfrm>
              <a:off x="3016725" y="4319125"/>
              <a:ext cx="67000" cy="92275"/>
            </a:xfrm>
            <a:custGeom>
              <a:avLst/>
              <a:gdLst/>
              <a:ahLst/>
              <a:cxnLst/>
              <a:rect l="l" t="t" r="r" b="b"/>
              <a:pathLst>
                <a:path w="2680" h="3691" extrusionOk="0">
                  <a:moveTo>
                    <a:pt x="2680" y="119"/>
                  </a:moveTo>
                  <a:lnTo>
                    <a:pt x="2675" y="126"/>
                  </a:lnTo>
                  <a:lnTo>
                    <a:pt x="2675" y="126"/>
                  </a:lnTo>
                  <a:cubicBezTo>
                    <a:pt x="2677" y="124"/>
                    <a:pt x="2679" y="122"/>
                    <a:pt x="2680" y="119"/>
                  </a:cubicBezTo>
                  <a:close/>
                  <a:moveTo>
                    <a:pt x="2370" y="0"/>
                  </a:moveTo>
                  <a:lnTo>
                    <a:pt x="1" y="3560"/>
                  </a:lnTo>
                  <a:cubicBezTo>
                    <a:pt x="96" y="3596"/>
                    <a:pt x="168" y="3631"/>
                    <a:pt x="227" y="3691"/>
                  </a:cubicBezTo>
                  <a:lnTo>
                    <a:pt x="310" y="3691"/>
                  </a:lnTo>
                  <a:lnTo>
                    <a:pt x="2675" y="126"/>
                  </a:lnTo>
                  <a:lnTo>
                    <a:pt x="2675" y="126"/>
                  </a:lnTo>
                  <a:cubicBezTo>
                    <a:pt x="2661" y="143"/>
                    <a:pt x="2628" y="143"/>
                    <a:pt x="2596" y="143"/>
                  </a:cubicBezTo>
                  <a:cubicBezTo>
                    <a:pt x="2501" y="143"/>
                    <a:pt x="2418" y="83"/>
                    <a:pt x="23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8"/>
            <p:cNvSpPr/>
            <p:nvPr/>
          </p:nvSpPr>
          <p:spPr>
            <a:xfrm>
              <a:off x="3084000" y="4036650"/>
              <a:ext cx="186075" cy="275050"/>
            </a:xfrm>
            <a:custGeom>
              <a:avLst/>
              <a:gdLst/>
              <a:ahLst/>
              <a:cxnLst/>
              <a:rect l="l" t="t" r="r" b="b"/>
              <a:pathLst>
                <a:path w="7443" h="11002" extrusionOk="0">
                  <a:moveTo>
                    <a:pt x="7168" y="0"/>
                  </a:moveTo>
                  <a:lnTo>
                    <a:pt x="1" y="10811"/>
                  </a:lnTo>
                  <a:cubicBezTo>
                    <a:pt x="108" y="10847"/>
                    <a:pt x="203" y="10918"/>
                    <a:pt x="227" y="11001"/>
                  </a:cubicBezTo>
                  <a:cubicBezTo>
                    <a:pt x="239" y="11001"/>
                    <a:pt x="263" y="10989"/>
                    <a:pt x="286" y="10989"/>
                  </a:cubicBezTo>
                  <a:lnTo>
                    <a:pt x="7442" y="179"/>
                  </a:lnTo>
                  <a:cubicBezTo>
                    <a:pt x="7323" y="155"/>
                    <a:pt x="7240" y="95"/>
                    <a:pt x="71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8"/>
            <p:cNvSpPr/>
            <p:nvPr/>
          </p:nvSpPr>
          <p:spPr>
            <a:xfrm>
              <a:off x="3088475" y="4311375"/>
              <a:ext cx="161950" cy="100025"/>
            </a:xfrm>
            <a:custGeom>
              <a:avLst/>
              <a:gdLst/>
              <a:ahLst/>
              <a:cxnLst/>
              <a:rect l="l" t="t" r="r" b="b"/>
              <a:pathLst>
                <a:path w="6478" h="4001" extrusionOk="0">
                  <a:moveTo>
                    <a:pt x="107" y="0"/>
                  </a:moveTo>
                  <a:cubicBezTo>
                    <a:pt x="96" y="0"/>
                    <a:pt x="72" y="0"/>
                    <a:pt x="48" y="12"/>
                  </a:cubicBezTo>
                  <a:cubicBezTo>
                    <a:pt x="60" y="60"/>
                    <a:pt x="84" y="108"/>
                    <a:pt x="60" y="155"/>
                  </a:cubicBezTo>
                  <a:cubicBezTo>
                    <a:pt x="60" y="215"/>
                    <a:pt x="36" y="250"/>
                    <a:pt x="0" y="298"/>
                  </a:cubicBezTo>
                  <a:lnTo>
                    <a:pt x="24" y="310"/>
                  </a:lnTo>
                  <a:lnTo>
                    <a:pt x="5834" y="4001"/>
                  </a:lnTo>
                  <a:lnTo>
                    <a:pt x="6477" y="4001"/>
                  </a:lnTo>
                  <a:lnTo>
                    <a:pt x="203" y="36"/>
                  </a:lnTo>
                  <a:cubicBezTo>
                    <a:pt x="167" y="12"/>
                    <a:pt x="143" y="0"/>
                    <a:pt x="10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8"/>
            <p:cNvSpPr/>
            <p:nvPr/>
          </p:nvSpPr>
          <p:spPr>
            <a:xfrm>
              <a:off x="3271525" y="4040200"/>
              <a:ext cx="47350" cy="371200"/>
            </a:xfrm>
            <a:custGeom>
              <a:avLst/>
              <a:gdLst/>
              <a:ahLst/>
              <a:cxnLst/>
              <a:rect l="l" t="t" r="r" b="b"/>
              <a:pathLst>
                <a:path w="1894" h="14848" extrusionOk="0">
                  <a:moveTo>
                    <a:pt x="334" y="1"/>
                  </a:moveTo>
                  <a:cubicBezTo>
                    <a:pt x="255" y="51"/>
                    <a:pt x="159" y="75"/>
                    <a:pt x="60" y="75"/>
                  </a:cubicBezTo>
                  <a:cubicBezTo>
                    <a:pt x="40" y="75"/>
                    <a:pt x="20" y="74"/>
                    <a:pt x="1" y="72"/>
                  </a:cubicBezTo>
                  <a:lnTo>
                    <a:pt x="1" y="72"/>
                  </a:lnTo>
                  <a:lnTo>
                    <a:pt x="1548" y="14848"/>
                  </a:lnTo>
                  <a:lnTo>
                    <a:pt x="1894" y="14848"/>
                  </a:lnTo>
                  <a:lnTo>
                    <a:pt x="33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8"/>
            <p:cNvSpPr/>
            <p:nvPr/>
          </p:nvSpPr>
          <p:spPr>
            <a:xfrm>
              <a:off x="3632275" y="4401925"/>
              <a:ext cx="10750" cy="9475"/>
            </a:xfrm>
            <a:custGeom>
              <a:avLst/>
              <a:gdLst/>
              <a:ahLst/>
              <a:cxnLst/>
              <a:rect l="l" t="t" r="r" b="b"/>
              <a:pathLst>
                <a:path w="430" h="379" extrusionOk="0">
                  <a:moveTo>
                    <a:pt x="227" y="1"/>
                  </a:moveTo>
                  <a:cubicBezTo>
                    <a:pt x="209" y="1"/>
                    <a:pt x="191" y="4"/>
                    <a:pt x="180" y="10"/>
                  </a:cubicBezTo>
                  <a:cubicBezTo>
                    <a:pt x="156" y="10"/>
                    <a:pt x="156" y="22"/>
                    <a:pt x="144" y="22"/>
                  </a:cubicBezTo>
                  <a:lnTo>
                    <a:pt x="132" y="22"/>
                  </a:lnTo>
                  <a:lnTo>
                    <a:pt x="120" y="46"/>
                  </a:lnTo>
                  <a:lnTo>
                    <a:pt x="96" y="57"/>
                  </a:lnTo>
                  <a:lnTo>
                    <a:pt x="84" y="69"/>
                  </a:lnTo>
                  <a:lnTo>
                    <a:pt x="84" y="81"/>
                  </a:lnTo>
                  <a:cubicBezTo>
                    <a:pt x="84" y="105"/>
                    <a:pt x="72" y="105"/>
                    <a:pt x="72" y="117"/>
                  </a:cubicBezTo>
                  <a:lnTo>
                    <a:pt x="1" y="379"/>
                  </a:lnTo>
                  <a:lnTo>
                    <a:pt x="334" y="379"/>
                  </a:lnTo>
                  <a:lnTo>
                    <a:pt x="370" y="308"/>
                  </a:lnTo>
                  <a:lnTo>
                    <a:pt x="394" y="224"/>
                  </a:lnTo>
                  <a:cubicBezTo>
                    <a:pt x="430" y="129"/>
                    <a:pt x="370" y="46"/>
                    <a:pt x="275" y="10"/>
                  </a:cubicBezTo>
                  <a:cubicBezTo>
                    <a:pt x="263" y="4"/>
                    <a:pt x="245" y="1"/>
                    <a:pt x="22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8"/>
            <p:cNvSpPr/>
            <p:nvPr/>
          </p:nvSpPr>
          <p:spPr>
            <a:xfrm>
              <a:off x="3737350" y="4195300"/>
              <a:ext cx="14325" cy="216100"/>
            </a:xfrm>
            <a:custGeom>
              <a:avLst/>
              <a:gdLst/>
              <a:ahLst/>
              <a:cxnLst/>
              <a:rect l="l" t="t" r="r" b="b"/>
              <a:pathLst>
                <a:path w="573" h="8644" extrusionOk="0">
                  <a:moveTo>
                    <a:pt x="227" y="0"/>
                  </a:moveTo>
                  <a:lnTo>
                    <a:pt x="37" y="7156"/>
                  </a:lnTo>
                  <a:lnTo>
                    <a:pt x="25" y="7513"/>
                  </a:lnTo>
                  <a:lnTo>
                    <a:pt x="1" y="8644"/>
                  </a:lnTo>
                  <a:lnTo>
                    <a:pt x="346" y="8644"/>
                  </a:lnTo>
                  <a:lnTo>
                    <a:pt x="382" y="7418"/>
                  </a:lnTo>
                  <a:lnTo>
                    <a:pt x="394" y="7060"/>
                  </a:lnTo>
                  <a:lnTo>
                    <a:pt x="572" y="429"/>
                  </a:lnTo>
                  <a:lnTo>
                    <a:pt x="287" y="167"/>
                  </a:lnTo>
                  <a:cubicBezTo>
                    <a:pt x="239" y="119"/>
                    <a:pt x="227" y="60"/>
                    <a:pt x="239"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8"/>
            <p:cNvSpPr/>
            <p:nvPr/>
          </p:nvSpPr>
          <p:spPr>
            <a:xfrm>
              <a:off x="4021625" y="4264050"/>
              <a:ext cx="149750" cy="147350"/>
            </a:xfrm>
            <a:custGeom>
              <a:avLst/>
              <a:gdLst/>
              <a:ahLst/>
              <a:cxnLst/>
              <a:rect l="l" t="t" r="r" b="b"/>
              <a:pathLst>
                <a:path w="5990" h="5894" extrusionOk="0">
                  <a:moveTo>
                    <a:pt x="5751" y="0"/>
                  </a:moveTo>
                  <a:lnTo>
                    <a:pt x="5692" y="60"/>
                  </a:lnTo>
                  <a:lnTo>
                    <a:pt x="0" y="5894"/>
                  </a:lnTo>
                  <a:lnTo>
                    <a:pt x="477" y="5894"/>
                  </a:lnTo>
                  <a:lnTo>
                    <a:pt x="5989" y="238"/>
                  </a:lnTo>
                  <a:cubicBezTo>
                    <a:pt x="5882" y="179"/>
                    <a:pt x="5799" y="108"/>
                    <a:pt x="575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8"/>
            <p:cNvSpPr/>
            <p:nvPr/>
          </p:nvSpPr>
          <p:spPr>
            <a:xfrm>
              <a:off x="4484475" y="4346500"/>
              <a:ext cx="96475" cy="64900"/>
            </a:xfrm>
            <a:custGeom>
              <a:avLst/>
              <a:gdLst/>
              <a:ahLst/>
              <a:cxnLst/>
              <a:rect l="l" t="t" r="r" b="b"/>
              <a:pathLst>
                <a:path w="3859" h="2596" extrusionOk="0">
                  <a:moveTo>
                    <a:pt x="3668" y="0"/>
                  </a:moveTo>
                  <a:lnTo>
                    <a:pt x="1" y="2596"/>
                  </a:lnTo>
                  <a:lnTo>
                    <a:pt x="584" y="2596"/>
                  </a:lnTo>
                  <a:lnTo>
                    <a:pt x="3858" y="262"/>
                  </a:lnTo>
                  <a:cubicBezTo>
                    <a:pt x="3787" y="191"/>
                    <a:pt x="3715" y="96"/>
                    <a:pt x="36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8"/>
            <p:cNvSpPr/>
            <p:nvPr/>
          </p:nvSpPr>
          <p:spPr>
            <a:xfrm>
              <a:off x="3743025" y="4194700"/>
              <a:ext cx="230700" cy="216425"/>
            </a:xfrm>
            <a:custGeom>
              <a:avLst/>
              <a:gdLst/>
              <a:ahLst/>
              <a:cxnLst/>
              <a:rect l="l" t="t" r="r" b="b"/>
              <a:pathLst>
                <a:path w="9228" h="8657" extrusionOk="0">
                  <a:moveTo>
                    <a:pt x="369" y="0"/>
                  </a:moveTo>
                  <a:cubicBezTo>
                    <a:pt x="309" y="26"/>
                    <a:pt x="243" y="46"/>
                    <a:pt x="179" y="46"/>
                  </a:cubicBezTo>
                  <a:cubicBezTo>
                    <a:pt x="155" y="46"/>
                    <a:pt x="131" y="43"/>
                    <a:pt x="107" y="36"/>
                  </a:cubicBezTo>
                  <a:cubicBezTo>
                    <a:pt x="72" y="36"/>
                    <a:pt x="48" y="24"/>
                    <a:pt x="12" y="24"/>
                  </a:cubicBezTo>
                  <a:cubicBezTo>
                    <a:pt x="0" y="84"/>
                    <a:pt x="12" y="143"/>
                    <a:pt x="60" y="191"/>
                  </a:cubicBezTo>
                  <a:lnTo>
                    <a:pt x="345" y="453"/>
                  </a:lnTo>
                  <a:lnTo>
                    <a:pt x="5584" y="5572"/>
                  </a:lnTo>
                  <a:lnTo>
                    <a:pt x="5870" y="5846"/>
                  </a:lnTo>
                  <a:lnTo>
                    <a:pt x="8739" y="8656"/>
                  </a:lnTo>
                  <a:lnTo>
                    <a:pt x="9227" y="8656"/>
                  </a:lnTo>
                  <a:lnTo>
                    <a:pt x="7144" y="6620"/>
                  </a:lnTo>
                  <a:cubicBezTo>
                    <a:pt x="7120" y="6620"/>
                    <a:pt x="7102" y="6625"/>
                    <a:pt x="7078" y="6625"/>
                  </a:cubicBezTo>
                  <a:cubicBezTo>
                    <a:pt x="7066" y="6625"/>
                    <a:pt x="7053" y="6624"/>
                    <a:pt x="7037" y="6620"/>
                  </a:cubicBezTo>
                  <a:cubicBezTo>
                    <a:pt x="6858" y="6596"/>
                    <a:pt x="6739" y="6453"/>
                    <a:pt x="6751" y="6275"/>
                  </a:cubicBezTo>
                  <a:lnTo>
                    <a:pt x="6751" y="6239"/>
                  </a:lnTo>
                  <a:lnTo>
                    <a:pt x="6239" y="5739"/>
                  </a:lnTo>
                  <a:lnTo>
                    <a:pt x="5953" y="5465"/>
                  </a:lnTo>
                  <a:lnTo>
                    <a:pt x="36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8"/>
            <p:cNvSpPr/>
            <p:nvPr/>
          </p:nvSpPr>
          <p:spPr>
            <a:xfrm>
              <a:off x="4185325" y="4269100"/>
              <a:ext cx="69975" cy="142300"/>
            </a:xfrm>
            <a:custGeom>
              <a:avLst/>
              <a:gdLst/>
              <a:ahLst/>
              <a:cxnLst/>
              <a:rect l="l" t="t" r="r" b="b"/>
              <a:pathLst>
                <a:path w="2799" h="5692" extrusionOk="0">
                  <a:moveTo>
                    <a:pt x="1" y="1"/>
                  </a:moveTo>
                  <a:lnTo>
                    <a:pt x="2430" y="5692"/>
                  </a:lnTo>
                  <a:lnTo>
                    <a:pt x="2799" y="5692"/>
                  </a:lnTo>
                  <a:lnTo>
                    <a:pt x="572" y="465"/>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8"/>
            <p:cNvSpPr/>
            <p:nvPr/>
          </p:nvSpPr>
          <p:spPr>
            <a:xfrm>
              <a:off x="4174625" y="4240475"/>
              <a:ext cx="9550" cy="5725"/>
            </a:xfrm>
            <a:custGeom>
              <a:avLst/>
              <a:gdLst/>
              <a:ahLst/>
              <a:cxnLst/>
              <a:rect l="l" t="t" r="r" b="b"/>
              <a:pathLst>
                <a:path w="382" h="229" extrusionOk="0">
                  <a:moveTo>
                    <a:pt x="180" y="1"/>
                  </a:moveTo>
                  <a:cubicBezTo>
                    <a:pt x="159" y="1"/>
                    <a:pt x="138" y="5"/>
                    <a:pt x="119" y="15"/>
                  </a:cubicBezTo>
                  <a:lnTo>
                    <a:pt x="107" y="15"/>
                  </a:lnTo>
                  <a:cubicBezTo>
                    <a:pt x="48" y="38"/>
                    <a:pt x="0" y="98"/>
                    <a:pt x="0" y="169"/>
                  </a:cubicBezTo>
                  <a:cubicBezTo>
                    <a:pt x="60" y="158"/>
                    <a:pt x="119" y="158"/>
                    <a:pt x="167" y="158"/>
                  </a:cubicBezTo>
                  <a:cubicBezTo>
                    <a:pt x="250" y="158"/>
                    <a:pt x="322" y="193"/>
                    <a:pt x="381" y="229"/>
                  </a:cubicBezTo>
                  <a:lnTo>
                    <a:pt x="322" y="98"/>
                  </a:lnTo>
                  <a:cubicBezTo>
                    <a:pt x="304" y="36"/>
                    <a:pt x="241" y="1"/>
                    <a:pt x="18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8"/>
            <p:cNvSpPr/>
            <p:nvPr/>
          </p:nvSpPr>
          <p:spPr>
            <a:xfrm>
              <a:off x="4599075" y="4353050"/>
              <a:ext cx="37825" cy="58350"/>
            </a:xfrm>
            <a:custGeom>
              <a:avLst/>
              <a:gdLst/>
              <a:ahLst/>
              <a:cxnLst/>
              <a:rect l="l" t="t" r="r" b="b"/>
              <a:pathLst>
                <a:path w="1513" h="2334" extrusionOk="0">
                  <a:moveTo>
                    <a:pt x="274" y="0"/>
                  </a:moveTo>
                  <a:cubicBezTo>
                    <a:pt x="203" y="72"/>
                    <a:pt x="96" y="119"/>
                    <a:pt x="0" y="155"/>
                  </a:cubicBezTo>
                  <a:lnTo>
                    <a:pt x="1120" y="2334"/>
                  </a:lnTo>
                  <a:lnTo>
                    <a:pt x="1513" y="2334"/>
                  </a:lnTo>
                  <a:lnTo>
                    <a:pt x="334" y="48"/>
                  </a:ln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8"/>
            <p:cNvSpPr/>
            <p:nvPr/>
          </p:nvSpPr>
          <p:spPr>
            <a:xfrm>
              <a:off x="4185025" y="4263750"/>
              <a:ext cx="182500" cy="147650"/>
            </a:xfrm>
            <a:custGeom>
              <a:avLst/>
              <a:gdLst/>
              <a:ahLst/>
              <a:cxnLst/>
              <a:rect l="l" t="t" r="r" b="b"/>
              <a:pathLst>
                <a:path w="7300" h="5906" extrusionOk="0">
                  <a:moveTo>
                    <a:pt x="179" y="0"/>
                  </a:moveTo>
                  <a:cubicBezTo>
                    <a:pt x="132" y="96"/>
                    <a:pt x="72" y="155"/>
                    <a:pt x="1" y="215"/>
                  </a:cubicBezTo>
                  <a:lnTo>
                    <a:pt x="549" y="691"/>
                  </a:lnTo>
                  <a:lnTo>
                    <a:pt x="6776" y="5906"/>
                  </a:lnTo>
                  <a:lnTo>
                    <a:pt x="7299" y="5906"/>
                  </a:lnTo>
                  <a:lnTo>
                    <a:pt x="299" y="36"/>
                  </a:lnTo>
                  <a:lnTo>
                    <a:pt x="17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8"/>
            <p:cNvSpPr/>
            <p:nvPr/>
          </p:nvSpPr>
          <p:spPr>
            <a:xfrm>
              <a:off x="4189800" y="4255125"/>
              <a:ext cx="386375" cy="83950"/>
            </a:xfrm>
            <a:custGeom>
              <a:avLst/>
              <a:gdLst/>
              <a:ahLst/>
              <a:cxnLst/>
              <a:rect l="l" t="t" r="r" b="b"/>
              <a:pathLst>
                <a:path w="15455" h="3358" extrusionOk="0">
                  <a:moveTo>
                    <a:pt x="36" y="0"/>
                  </a:moveTo>
                  <a:lnTo>
                    <a:pt x="36" y="0"/>
                  </a:lnTo>
                  <a:cubicBezTo>
                    <a:pt x="48" y="48"/>
                    <a:pt x="48" y="107"/>
                    <a:pt x="48" y="155"/>
                  </a:cubicBezTo>
                  <a:cubicBezTo>
                    <a:pt x="48" y="214"/>
                    <a:pt x="24" y="286"/>
                    <a:pt x="0" y="334"/>
                  </a:cubicBezTo>
                  <a:lnTo>
                    <a:pt x="143" y="381"/>
                  </a:lnTo>
                  <a:lnTo>
                    <a:pt x="15395" y="3358"/>
                  </a:lnTo>
                  <a:lnTo>
                    <a:pt x="15395" y="3262"/>
                  </a:lnTo>
                  <a:cubicBezTo>
                    <a:pt x="15407" y="3179"/>
                    <a:pt x="15419" y="3084"/>
                    <a:pt x="15455" y="3012"/>
                  </a:cubicBez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8"/>
            <p:cNvSpPr/>
            <p:nvPr/>
          </p:nvSpPr>
          <p:spPr>
            <a:xfrm>
              <a:off x="4185925" y="3740775"/>
              <a:ext cx="804900" cy="513475"/>
            </a:xfrm>
            <a:custGeom>
              <a:avLst/>
              <a:gdLst/>
              <a:ahLst/>
              <a:cxnLst/>
              <a:rect l="l" t="t" r="r" b="b"/>
              <a:pathLst>
                <a:path w="32196" h="20539" extrusionOk="0">
                  <a:moveTo>
                    <a:pt x="32017" y="0"/>
                  </a:moveTo>
                  <a:lnTo>
                    <a:pt x="1" y="20265"/>
                  </a:lnTo>
                  <a:cubicBezTo>
                    <a:pt x="84" y="20324"/>
                    <a:pt x="155" y="20431"/>
                    <a:pt x="191" y="20538"/>
                  </a:cubicBezTo>
                  <a:lnTo>
                    <a:pt x="32195" y="274"/>
                  </a:lnTo>
                  <a:cubicBezTo>
                    <a:pt x="32124" y="203"/>
                    <a:pt x="32052" y="95"/>
                    <a:pt x="3201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8"/>
            <p:cNvSpPr/>
            <p:nvPr/>
          </p:nvSpPr>
          <p:spPr>
            <a:xfrm>
              <a:off x="4604725" y="4122375"/>
              <a:ext cx="224450" cy="207175"/>
            </a:xfrm>
            <a:custGeom>
              <a:avLst/>
              <a:gdLst/>
              <a:ahLst/>
              <a:cxnLst/>
              <a:rect l="l" t="t" r="r" b="b"/>
              <a:pathLst>
                <a:path w="8978" h="8287" extrusionOk="0">
                  <a:moveTo>
                    <a:pt x="8752" y="0"/>
                  </a:moveTo>
                  <a:lnTo>
                    <a:pt x="1" y="8037"/>
                  </a:lnTo>
                  <a:cubicBezTo>
                    <a:pt x="96" y="8108"/>
                    <a:pt x="167" y="8191"/>
                    <a:pt x="227" y="8287"/>
                  </a:cubicBezTo>
                  <a:lnTo>
                    <a:pt x="8978" y="250"/>
                  </a:lnTo>
                  <a:cubicBezTo>
                    <a:pt x="8907" y="167"/>
                    <a:pt x="8811" y="95"/>
                    <a:pt x="875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8"/>
            <p:cNvSpPr/>
            <p:nvPr/>
          </p:nvSpPr>
          <p:spPr>
            <a:xfrm>
              <a:off x="4727950" y="4136950"/>
              <a:ext cx="125650" cy="274450"/>
            </a:xfrm>
            <a:custGeom>
              <a:avLst/>
              <a:gdLst/>
              <a:ahLst/>
              <a:cxnLst/>
              <a:rect l="l" t="t" r="r" b="b"/>
              <a:pathLst>
                <a:path w="5026" h="10978" extrusionOk="0">
                  <a:moveTo>
                    <a:pt x="4704" y="0"/>
                  </a:moveTo>
                  <a:lnTo>
                    <a:pt x="1" y="10978"/>
                  </a:lnTo>
                  <a:lnTo>
                    <a:pt x="370" y="10978"/>
                  </a:lnTo>
                  <a:lnTo>
                    <a:pt x="5025" y="119"/>
                  </a:lnTo>
                  <a:lnTo>
                    <a:pt x="5025" y="48"/>
                  </a:lnTo>
                  <a:lnTo>
                    <a:pt x="4906" y="48"/>
                  </a:lnTo>
                  <a:cubicBezTo>
                    <a:pt x="4835" y="24"/>
                    <a:pt x="4763" y="24"/>
                    <a:pt x="470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8"/>
            <p:cNvSpPr/>
            <p:nvPr/>
          </p:nvSpPr>
          <p:spPr>
            <a:xfrm>
              <a:off x="4605925" y="4346200"/>
              <a:ext cx="86650" cy="65200"/>
            </a:xfrm>
            <a:custGeom>
              <a:avLst/>
              <a:gdLst/>
              <a:ahLst/>
              <a:cxnLst/>
              <a:rect l="l" t="t" r="r" b="b"/>
              <a:pathLst>
                <a:path w="3466" h="2608" extrusionOk="0">
                  <a:moveTo>
                    <a:pt x="203" y="0"/>
                  </a:moveTo>
                  <a:cubicBezTo>
                    <a:pt x="167" y="108"/>
                    <a:pt x="84" y="203"/>
                    <a:pt x="0" y="274"/>
                  </a:cubicBezTo>
                  <a:lnTo>
                    <a:pt x="60" y="322"/>
                  </a:lnTo>
                  <a:lnTo>
                    <a:pt x="2917" y="2608"/>
                  </a:lnTo>
                  <a:lnTo>
                    <a:pt x="3465" y="2608"/>
                  </a:ln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8"/>
            <p:cNvSpPr/>
            <p:nvPr/>
          </p:nvSpPr>
          <p:spPr>
            <a:xfrm>
              <a:off x="5016400" y="4244400"/>
              <a:ext cx="9250" cy="167000"/>
            </a:xfrm>
            <a:custGeom>
              <a:avLst/>
              <a:gdLst/>
              <a:ahLst/>
              <a:cxnLst/>
              <a:rect l="l" t="t" r="r" b="b"/>
              <a:pathLst>
                <a:path w="370" h="6680" extrusionOk="0">
                  <a:moveTo>
                    <a:pt x="333" y="1"/>
                  </a:moveTo>
                  <a:cubicBezTo>
                    <a:pt x="262" y="27"/>
                    <a:pt x="177" y="41"/>
                    <a:pt x="89" y="41"/>
                  </a:cubicBezTo>
                  <a:cubicBezTo>
                    <a:pt x="60" y="41"/>
                    <a:pt x="30" y="39"/>
                    <a:pt x="0" y="36"/>
                  </a:cubicBezTo>
                  <a:lnTo>
                    <a:pt x="0" y="36"/>
                  </a:lnTo>
                  <a:lnTo>
                    <a:pt x="24" y="6680"/>
                  </a:lnTo>
                  <a:lnTo>
                    <a:pt x="369" y="6680"/>
                  </a:lnTo>
                  <a:lnTo>
                    <a:pt x="33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8"/>
            <p:cNvSpPr/>
            <p:nvPr/>
          </p:nvSpPr>
          <p:spPr>
            <a:xfrm>
              <a:off x="5021450" y="4188150"/>
              <a:ext cx="3300" cy="3900"/>
            </a:xfrm>
            <a:custGeom>
              <a:avLst/>
              <a:gdLst/>
              <a:ahLst/>
              <a:cxnLst/>
              <a:rect l="l" t="t" r="r" b="b"/>
              <a:pathLst>
                <a:path w="132" h="156" extrusionOk="0">
                  <a:moveTo>
                    <a:pt x="0" y="0"/>
                  </a:moveTo>
                  <a:lnTo>
                    <a:pt x="0" y="119"/>
                  </a:lnTo>
                  <a:lnTo>
                    <a:pt x="12" y="119"/>
                  </a:lnTo>
                  <a:cubicBezTo>
                    <a:pt x="48" y="143"/>
                    <a:pt x="96" y="155"/>
                    <a:pt x="131" y="155"/>
                  </a:cubicBezTo>
                  <a:cubicBezTo>
                    <a:pt x="120" y="84"/>
                    <a:pt x="72"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8"/>
            <p:cNvSpPr/>
            <p:nvPr/>
          </p:nvSpPr>
          <p:spPr>
            <a:xfrm>
              <a:off x="4864275" y="3750900"/>
              <a:ext cx="138450" cy="315225"/>
            </a:xfrm>
            <a:custGeom>
              <a:avLst/>
              <a:gdLst/>
              <a:ahLst/>
              <a:cxnLst/>
              <a:rect l="l" t="t" r="r" b="b"/>
              <a:pathLst>
                <a:path w="5538" h="12609" extrusionOk="0">
                  <a:moveTo>
                    <a:pt x="5216" y="0"/>
                  </a:moveTo>
                  <a:lnTo>
                    <a:pt x="1" y="12490"/>
                  </a:lnTo>
                  <a:cubicBezTo>
                    <a:pt x="132" y="12513"/>
                    <a:pt x="227" y="12549"/>
                    <a:pt x="322" y="12609"/>
                  </a:cubicBezTo>
                  <a:lnTo>
                    <a:pt x="5537" y="95"/>
                  </a:lnTo>
                  <a:lnTo>
                    <a:pt x="5514" y="95"/>
                  </a:lnTo>
                  <a:cubicBezTo>
                    <a:pt x="5406" y="83"/>
                    <a:pt x="5299" y="48"/>
                    <a:pt x="521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8"/>
            <p:cNvSpPr/>
            <p:nvPr/>
          </p:nvSpPr>
          <p:spPr>
            <a:xfrm>
              <a:off x="5003300" y="3753275"/>
              <a:ext cx="18175" cy="439050"/>
            </a:xfrm>
            <a:custGeom>
              <a:avLst/>
              <a:gdLst/>
              <a:ahLst/>
              <a:cxnLst/>
              <a:rect l="l" t="t" r="r" b="b"/>
              <a:pathLst>
                <a:path w="727" h="17562" extrusionOk="0">
                  <a:moveTo>
                    <a:pt x="143" y="0"/>
                  </a:moveTo>
                  <a:cubicBezTo>
                    <a:pt x="111" y="0"/>
                    <a:pt x="74" y="6"/>
                    <a:pt x="42" y="6"/>
                  </a:cubicBezTo>
                  <a:cubicBezTo>
                    <a:pt x="27" y="6"/>
                    <a:pt x="12" y="4"/>
                    <a:pt x="0" y="0"/>
                  </a:cubicBezTo>
                  <a:lnTo>
                    <a:pt x="0" y="0"/>
                  </a:lnTo>
                  <a:lnTo>
                    <a:pt x="381" y="17562"/>
                  </a:lnTo>
                  <a:cubicBezTo>
                    <a:pt x="457" y="17545"/>
                    <a:pt x="539" y="17528"/>
                    <a:pt x="622" y="17528"/>
                  </a:cubicBezTo>
                  <a:cubicBezTo>
                    <a:pt x="657" y="17528"/>
                    <a:pt x="692" y="17531"/>
                    <a:pt x="726" y="17538"/>
                  </a:cubicBezTo>
                  <a:lnTo>
                    <a:pt x="726" y="17419"/>
                  </a:lnTo>
                  <a:lnTo>
                    <a:pt x="357" y="572"/>
                  </a:lnTo>
                  <a:lnTo>
                    <a:pt x="14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8"/>
            <p:cNvSpPr/>
            <p:nvPr/>
          </p:nvSpPr>
          <p:spPr>
            <a:xfrm>
              <a:off x="4886325" y="4112250"/>
              <a:ext cx="111625" cy="96750"/>
            </a:xfrm>
            <a:custGeom>
              <a:avLst/>
              <a:gdLst/>
              <a:ahLst/>
              <a:cxnLst/>
              <a:rect l="l" t="t" r="r" b="b"/>
              <a:pathLst>
                <a:path w="4465" h="3870" extrusionOk="0">
                  <a:moveTo>
                    <a:pt x="155" y="0"/>
                  </a:moveTo>
                  <a:cubicBezTo>
                    <a:pt x="107" y="107"/>
                    <a:pt x="60" y="226"/>
                    <a:pt x="0" y="322"/>
                  </a:cubicBezTo>
                  <a:lnTo>
                    <a:pt x="4310" y="3870"/>
                  </a:lnTo>
                  <a:cubicBezTo>
                    <a:pt x="4346" y="3774"/>
                    <a:pt x="4393" y="3667"/>
                    <a:pt x="4465" y="3572"/>
                  </a:cubicBezTo>
                  <a:lnTo>
                    <a:pt x="15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8"/>
            <p:cNvSpPr/>
            <p:nvPr/>
          </p:nvSpPr>
          <p:spPr>
            <a:xfrm>
              <a:off x="5032450" y="4235775"/>
              <a:ext cx="207800" cy="173550"/>
            </a:xfrm>
            <a:custGeom>
              <a:avLst/>
              <a:gdLst/>
              <a:ahLst/>
              <a:cxnLst/>
              <a:rect l="l" t="t" r="r" b="b"/>
              <a:pathLst>
                <a:path w="8312" h="6942" extrusionOk="0">
                  <a:moveTo>
                    <a:pt x="275" y="0"/>
                  </a:moveTo>
                  <a:cubicBezTo>
                    <a:pt x="191" y="96"/>
                    <a:pt x="96" y="167"/>
                    <a:pt x="1" y="226"/>
                  </a:cubicBezTo>
                  <a:lnTo>
                    <a:pt x="8121" y="6942"/>
                  </a:lnTo>
                  <a:cubicBezTo>
                    <a:pt x="8169" y="6834"/>
                    <a:pt x="8240" y="6751"/>
                    <a:pt x="8312" y="6668"/>
                  </a:cubicBez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8"/>
            <p:cNvSpPr/>
            <p:nvPr/>
          </p:nvSpPr>
          <p:spPr>
            <a:xfrm>
              <a:off x="5006875" y="3750000"/>
              <a:ext cx="242600" cy="651600"/>
            </a:xfrm>
            <a:custGeom>
              <a:avLst/>
              <a:gdLst/>
              <a:ahLst/>
              <a:cxnLst/>
              <a:rect l="l" t="t" r="r" b="b"/>
              <a:pathLst>
                <a:path w="9704" h="26064" extrusionOk="0">
                  <a:moveTo>
                    <a:pt x="333" y="0"/>
                  </a:moveTo>
                  <a:cubicBezTo>
                    <a:pt x="226" y="60"/>
                    <a:pt x="107" y="107"/>
                    <a:pt x="0" y="119"/>
                  </a:cubicBezTo>
                  <a:lnTo>
                    <a:pt x="214" y="679"/>
                  </a:lnTo>
                  <a:lnTo>
                    <a:pt x="9394" y="26063"/>
                  </a:lnTo>
                  <a:cubicBezTo>
                    <a:pt x="9489" y="26004"/>
                    <a:pt x="9585" y="25944"/>
                    <a:pt x="9704" y="25920"/>
                  </a:cubicBezTo>
                  <a:lnTo>
                    <a:pt x="33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8"/>
            <p:cNvSpPr/>
            <p:nvPr/>
          </p:nvSpPr>
          <p:spPr>
            <a:xfrm>
              <a:off x="4991100" y="4191000"/>
              <a:ext cx="56575" cy="53975"/>
            </a:xfrm>
            <a:custGeom>
              <a:avLst/>
              <a:gdLst/>
              <a:ahLst/>
              <a:cxnLst/>
              <a:rect l="l" t="t" r="r" b="b"/>
              <a:pathLst>
                <a:path w="2263" h="2159" extrusionOk="0">
                  <a:moveTo>
                    <a:pt x="1125" y="1"/>
                  </a:moveTo>
                  <a:cubicBezTo>
                    <a:pt x="1037" y="1"/>
                    <a:pt x="950" y="14"/>
                    <a:pt x="869" y="41"/>
                  </a:cubicBezTo>
                  <a:cubicBezTo>
                    <a:pt x="631" y="101"/>
                    <a:pt x="429" y="232"/>
                    <a:pt x="274" y="422"/>
                  </a:cubicBezTo>
                  <a:cubicBezTo>
                    <a:pt x="202" y="517"/>
                    <a:pt x="143" y="624"/>
                    <a:pt x="119" y="720"/>
                  </a:cubicBezTo>
                  <a:cubicBezTo>
                    <a:pt x="83" y="803"/>
                    <a:pt x="71" y="886"/>
                    <a:pt x="60" y="982"/>
                  </a:cubicBezTo>
                  <a:cubicBezTo>
                    <a:pt x="0" y="1577"/>
                    <a:pt x="441" y="2113"/>
                    <a:pt x="1024" y="2148"/>
                  </a:cubicBezTo>
                  <a:cubicBezTo>
                    <a:pt x="1061" y="2156"/>
                    <a:pt x="1098" y="2159"/>
                    <a:pt x="1134" y="2159"/>
                  </a:cubicBezTo>
                  <a:cubicBezTo>
                    <a:pt x="1216" y="2159"/>
                    <a:pt x="1295" y="2145"/>
                    <a:pt x="1369" y="2137"/>
                  </a:cubicBezTo>
                  <a:cubicBezTo>
                    <a:pt x="1464" y="2113"/>
                    <a:pt x="1572" y="2077"/>
                    <a:pt x="1679" y="2017"/>
                  </a:cubicBezTo>
                  <a:cubicBezTo>
                    <a:pt x="1750" y="1958"/>
                    <a:pt x="1845" y="1887"/>
                    <a:pt x="1929" y="1791"/>
                  </a:cubicBezTo>
                  <a:cubicBezTo>
                    <a:pt x="2084" y="1636"/>
                    <a:pt x="2167" y="1422"/>
                    <a:pt x="2203" y="1184"/>
                  </a:cubicBezTo>
                  <a:cubicBezTo>
                    <a:pt x="2262" y="636"/>
                    <a:pt x="1881" y="148"/>
                    <a:pt x="1345" y="29"/>
                  </a:cubicBezTo>
                  <a:cubicBezTo>
                    <a:pt x="1310" y="5"/>
                    <a:pt x="1274" y="5"/>
                    <a:pt x="1226" y="5"/>
                  </a:cubicBezTo>
                  <a:lnTo>
                    <a:pt x="1214" y="5"/>
                  </a:lnTo>
                  <a:cubicBezTo>
                    <a:pt x="1185" y="2"/>
                    <a:pt x="1155" y="1"/>
                    <a:pt x="11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8"/>
            <p:cNvSpPr/>
            <p:nvPr/>
          </p:nvSpPr>
          <p:spPr>
            <a:xfrm>
              <a:off x="4815775" y="4062050"/>
              <a:ext cx="78000" cy="76425"/>
            </a:xfrm>
            <a:custGeom>
              <a:avLst/>
              <a:gdLst/>
              <a:ahLst/>
              <a:cxnLst/>
              <a:rect l="l" t="t" r="r" b="b"/>
              <a:pathLst>
                <a:path w="3120" h="3057" extrusionOk="0">
                  <a:moveTo>
                    <a:pt x="1541" y="0"/>
                  </a:moveTo>
                  <a:cubicBezTo>
                    <a:pt x="769" y="0"/>
                    <a:pt x="102" y="595"/>
                    <a:pt x="24" y="1389"/>
                  </a:cubicBezTo>
                  <a:cubicBezTo>
                    <a:pt x="0" y="1770"/>
                    <a:pt x="107" y="2151"/>
                    <a:pt x="322" y="2425"/>
                  </a:cubicBezTo>
                  <a:cubicBezTo>
                    <a:pt x="405" y="2520"/>
                    <a:pt x="476" y="2604"/>
                    <a:pt x="548" y="2687"/>
                  </a:cubicBezTo>
                  <a:cubicBezTo>
                    <a:pt x="727" y="2842"/>
                    <a:pt x="953" y="2949"/>
                    <a:pt x="1191" y="3008"/>
                  </a:cubicBezTo>
                  <a:cubicBezTo>
                    <a:pt x="1262" y="3020"/>
                    <a:pt x="1322" y="3044"/>
                    <a:pt x="1393" y="3056"/>
                  </a:cubicBezTo>
                  <a:lnTo>
                    <a:pt x="1512" y="3056"/>
                  </a:lnTo>
                  <a:cubicBezTo>
                    <a:pt x="1523" y="3056"/>
                    <a:pt x="1534" y="3056"/>
                    <a:pt x="1545" y="3056"/>
                  </a:cubicBezTo>
                  <a:cubicBezTo>
                    <a:pt x="2068" y="3056"/>
                    <a:pt x="2554" y="2773"/>
                    <a:pt x="2822" y="2353"/>
                  </a:cubicBezTo>
                  <a:cubicBezTo>
                    <a:pt x="2882" y="2246"/>
                    <a:pt x="2941" y="2151"/>
                    <a:pt x="2977" y="2044"/>
                  </a:cubicBezTo>
                  <a:cubicBezTo>
                    <a:pt x="3013" y="1913"/>
                    <a:pt x="3048" y="1770"/>
                    <a:pt x="3060" y="1651"/>
                  </a:cubicBezTo>
                  <a:cubicBezTo>
                    <a:pt x="3120" y="1032"/>
                    <a:pt x="2798" y="448"/>
                    <a:pt x="2274" y="163"/>
                  </a:cubicBezTo>
                  <a:cubicBezTo>
                    <a:pt x="2167" y="103"/>
                    <a:pt x="2072" y="79"/>
                    <a:pt x="1965" y="44"/>
                  </a:cubicBezTo>
                  <a:cubicBezTo>
                    <a:pt x="1870" y="20"/>
                    <a:pt x="1786" y="8"/>
                    <a:pt x="1691" y="8"/>
                  </a:cubicBezTo>
                  <a:cubicBezTo>
                    <a:pt x="1640" y="3"/>
                    <a:pt x="1590" y="0"/>
                    <a:pt x="154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8"/>
            <p:cNvSpPr/>
            <p:nvPr/>
          </p:nvSpPr>
          <p:spPr>
            <a:xfrm>
              <a:off x="2997100" y="4406875"/>
              <a:ext cx="25600" cy="5125"/>
            </a:xfrm>
            <a:custGeom>
              <a:avLst/>
              <a:gdLst/>
              <a:ahLst/>
              <a:cxnLst/>
              <a:rect l="l" t="t" r="r" b="b"/>
              <a:pathLst>
                <a:path w="1024" h="205" extrusionOk="0">
                  <a:moveTo>
                    <a:pt x="540" y="1"/>
                  </a:moveTo>
                  <a:cubicBezTo>
                    <a:pt x="336" y="1"/>
                    <a:pt x="153" y="63"/>
                    <a:pt x="0" y="205"/>
                  </a:cubicBezTo>
                  <a:lnTo>
                    <a:pt x="1024" y="205"/>
                  </a:lnTo>
                  <a:cubicBezTo>
                    <a:pt x="964" y="145"/>
                    <a:pt x="881" y="98"/>
                    <a:pt x="798" y="62"/>
                  </a:cubicBezTo>
                  <a:cubicBezTo>
                    <a:pt x="726" y="26"/>
                    <a:pt x="655" y="2"/>
                    <a:pt x="595" y="2"/>
                  </a:cubicBezTo>
                  <a:cubicBezTo>
                    <a:pt x="577" y="1"/>
                    <a:pt x="558" y="1"/>
                    <a:pt x="54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8"/>
            <p:cNvSpPr/>
            <p:nvPr/>
          </p:nvSpPr>
          <p:spPr>
            <a:xfrm>
              <a:off x="2698250" y="4188575"/>
              <a:ext cx="14300" cy="13925"/>
            </a:xfrm>
            <a:custGeom>
              <a:avLst/>
              <a:gdLst/>
              <a:ahLst/>
              <a:cxnLst/>
              <a:rect l="l" t="t" r="r" b="b"/>
              <a:pathLst>
                <a:path w="572" h="557" extrusionOk="0">
                  <a:moveTo>
                    <a:pt x="264" y="1"/>
                  </a:moveTo>
                  <a:cubicBezTo>
                    <a:pt x="193" y="1"/>
                    <a:pt x="120" y="42"/>
                    <a:pt x="72" y="90"/>
                  </a:cubicBezTo>
                  <a:cubicBezTo>
                    <a:pt x="48" y="138"/>
                    <a:pt x="12" y="186"/>
                    <a:pt x="12" y="245"/>
                  </a:cubicBezTo>
                  <a:cubicBezTo>
                    <a:pt x="0" y="400"/>
                    <a:pt x="107" y="555"/>
                    <a:pt x="250" y="555"/>
                  </a:cubicBezTo>
                  <a:cubicBezTo>
                    <a:pt x="259" y="556"/>
                    <a:pt x="269" y="556"/>
                    <a:pt x="278" y="556"/>
                  </a:cubicBezTo>
                  <a:cubicBezTo>
                    <a:pt x="375" y="556"/>
                    <a:pt x="469" y="500"/>
                    <a:pt x="512" y="424"/>
                  </a:cubicBezTo>
                  <a:cubicBezTo>
                    <a:pt x="524" y="388"/>
                    <a:pt x="536" y="340"/>
                    <a:pt x="548" y="305"/>
                  </a:cubicBezTo>
                  <a:cubicBezTo>
                    <a:pt x="572" y="150"/>
                    <a:pt x="465" y="19"/>
                    <a:pt x="310" y="7"/>
                  </a:cubicBezTo>
                  <a:cubicBezTo>
                    <a:pt x="295" y="3"/>
                    <a:pt x="279" y="1"/>
                    <a:pt x="26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8"/>
            <p:cNvSpPr/>
            <p:nvPr/>
          </p:nvSpPr>
          <p:spPr>
            <a:xfrm>
              <a:off x="3732600" y="4168050"/>
              <a:ext cx="29200" cy="27800"/>
            </a:xfrm>
            <a:custGeom>
              <a:avLst/>
              <a:gdLst/>
              <a:ahLst/>
              <a:cxnLst/>
              <a:rect l="l" t="t" r="r" b="b"/>
              <a:pathLst>
                <a:path w="1168" h="1112" extrusionOk="0">
                  <a:moveTo>
                    <a:pt x="567" y="0"/>
                  </a:moveTo>
                  <a:cubicBezTo>
                    <a:pt x="300" y="0"/>
                    <a:pt x="69" y="223"/>
                    <a:pt x="36" y="495"/>
                  </a:cubicBezTo>
                  <a:cubicBezTo>
                    <a:pt x="0" y="757"/>
                    <a:pt x="179" y="995"/>
                    <a:pt x="417" y="1078"/>
                  </a:cubicBezTo>
                  <a:lnTo>
                    <a:pt x="429" y="1078"/>
                  </a:lnTo>
                  <a:cubicBezTo>
                    <a:pt x="465" y="1090"/>
                    <a:pt x="489" y="1102"/>
                    <a:pt x="524" y="1102"/>
                  </a:cubicBezTo>
                  <a:cubicBezTo>
                    <a:pt x="549" y="1109"/>
                    <a:pt x="574" y="1112"/>
                    <a:pt x="600" y="1112"/>
                  </a:cubicBezTo>
                  <a:cubicBezTo>
                    <a:pt x="661" y="1112"/>
                    <a:pt x="724" y="1095"/>
                    <a:pt x="774" y="1078"/>
                  </a:cubicBezTo>
                  <a:cubicBezTo>
                    <a:pt x="965" y="1007"/>
                    <a:pt x="1108" y="840"/>
                    <a:pt x="1131" y="614"/>
                  </a:cubicBezTo>
                  <a:cubicBezTo>
                    <a:pt x="1167" y="316"/>
                    <a:pt x="941" y="54"/>
                    <a:pt x="643" y="7"/>
                  </a:cubicBezTo>
                  <a:cubicBezTo>
                    <a:pt x="618" y="2"/>
                    <a:pt x="592" y="0"/>
                    <a:pt x="5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8"/>
            <p:cNvSpPr/>
            <p:nvPr/>
          </p:nvSpPr>
          <p:spPr>
            <a:xfrm>
              <a:off x="4574675" y="4319825"/>
              <a:ext cx="37825" cy="38250"/>
            </a:xfrm>
            <a:custGeom>
              <a:avLst/>
              <a:gdLst/>
              <a:ahLst/>
              <a:cxnLst/>
              <a:rect l="l" t="t" r="r" b="b"/>
              <a:pathLst>
                <a:path w="1513" h="1530" extrusionOk="0">
                  <a:moveTo>
                    <a:pt x="731" y="0"/>
                  </a:moveTo>
                  <a:cubicBezTo>
                    <a:pt x="438" y="0"/>
                    <a:pt x="177" y="180"/>
                    <a:pt x="60" y="436"/>
                  </a:cubicBezTo>
                  <a:cubicBezTo>
                    <a:pt x="24" y="508"/>
                    <a:pt x="0" y="603"/>
                    <a:pt x="0" y="686"/>
                  </a:cubicBezTo>
                  <a:lnTo>
                    <a:pt x="0" y="782"/>
                  </a:lnTo>
                  <a:cubicBezTo>
                    <a:pt x="0" y="889"/>
                    <a:pt x="24" y="984"/>
                    <a:pt x="60" y="1079"/>
                  </a:cubicBezTo>
                  <a:cubicBezTo>
                    <a:pt x="95" y="1186"/>
                    <a:pt x="179" y="1270"/>
                    <a:pt x="262" y="1341"/>
                  </a:cubicBezTo>
                  <a:cubicBezTo>
                    <a:pt x="381" y="1448"/>
                    <a:pt x="524" y="1508"/>
                    <a:pt x="679" y="1520"/>
                  </a:cubicBezTo>
                  <a:cubicBezTo>
                    <a:pt x="710" y="1527"/>
                    <a:pt x="742" y="1530"/>
                    <a:pt x="772" y="1530"/>
                  </a:cubicBezTo>
                  <a:cubicBezTo>
                    <a:pt x="847" y="1530"/>
                    <a:pt x="918" y="1513"/>
                    <a:pt x="976" y="1496"/>
                  </a:cubicBezTo>
                  <a:cubicBezTo>
                    <a:pt x="1084" y="1460"/>
                    <a:pt x="1167" y="1401"/>
                    <a:pt x="1250" y="1341"/>
                  </a:cubicBezTo>
                  <a:cubicBezTo>
                    <a:pt x="1334" y="1270"/>
                    <a:pt x="1393" y="1186"/>
                    <a:pt x="1441" y="1079"/>
                  </a:cubicBezTo>
                  <a:cubicBezTo>
                    <a:pt x="1465" y="1008"/>
                    <a:pt x="1488" y="925"/>
                    <a:pt x="1500" y="853"/>
                  </a:cubicBezTo>
                  <a:cubicBezTo>
                    <a:pt x="1512" y="686"/>
                    <a:pt x="1488" y="544"/>
                    <a:pt x="1417" y="424"/>
                  </a:cubicBezTo>
                  <a:cubicBezTo>
                    <a:pt x="1369" y="293"/>
                    <a:pt x="1298" y="198"/>
                    <a:pt x="1203" y="139"/>
                  </a:cubicBezTo>
                  <a:cubicBezTo>
                    <a:pt x="1096" y="67"/>
                    <a:pt x="965" y="8"/>
                    <a:pt x="834" y="8"/>
                  </a:cubicBezTo>
                  <a:cubicBezTo>
                    <a:pt x="799" y="3"/>
                    <a:pt x="765" y="0"/>
                    <a:pt x="73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8"/>
            <p:cNvSpPr/>
            <p:nvPr/>
          </p:nvSpPr>
          <p:spPr>
            <a:xfrm>
              <a:off x="4163600" y="4245300"/>
              <a:ext cx="27400" cy="26400"/>
            </a:xfrm>
            <a:custGeom>
              <a:avLst/>
              <a:gdLst/>
              <a:ahLst/>
              <a:cxnLst/>
              <a:rect l="l" t="t" r="r" b="b"/>
              <a:pathLst>
                <a:path w="1096" h="1056" extrusionOk="0">
                  <a:moveTo>
                    <a:pt x="608" y="0"/>
                  </a:moveTo>
                  <a:cubicBezTo>
                    <a:pt x="548" y="0"/>
                    <a:pt x="501" y="0"/>
                    <a:pt x="453" y="12"/>
                  </a:cubicBezTo>
                  <a:cubicBezTo>
                    <a:pt x="215" y="60"/>
                    <a:pt x="36" y="250"/>
                    <a:pt x="24" y="488"/>
                  </a:cubicBezTo>
                  <a:cubicBezTo>
                    <a:pt x="1" y="560"/>
                    <a:pt x="24" y="667"/>
                    <a:pt x="72" y="750"/>
                  </a:cubicBezTo>
                  <a:cubicBezTo>
                    <a:pt x="120" y="858"/>
                    <a:pt x="203" y="953"/>
                    <a:pt x="310" y="988"/>
                  </a:cubicBezTo>
                  <a:cubicBezTo>
                    <a:pt x="370" y="1024"/>
                    <a:pt x="429" y="1036"/>
                    <a:pt x="501" y="1048"/>
                  </a:cubicBezTo>
                  <a:cubicBezTo>
                    <a:pt x="528" y="1053"/>
                    <a:pt x="555" y="1055"/>
                    <a:pt x="581" y="1055"/>
                  </a:cubicBezTo>
                  <a:cubicBezTo>
                    <a:pt x="681" y="1055"/>
                    <a:pt x="773" y="1021"/>
                    <a:pt x="858" y="965"/>
                  </a:cubicBezTo>
                  <a:lnTo>
                    <a:pt x="870" y="965"/>
                  </a:lnTo>
                  <a:cubicBezTo>
                    <a:pt x="941" y="905"/>
                    <a:pt x="1013" y="846"/>
                    <a:pt x="1048" y="750"/>
                  </a:cubicBezTo>
                  <a:cubicBezTo>
                    <a:pt x="1084" y="691"/>
                    <a:pt x="1096" y="631"/>
                    <a:pt x="1096" y="572"/>
                  </a:cubicBezTo>
                  <a:cubicBezTo>
                    <a:pt x="1096" y="512"/>
                    <a:pt x="1096" y="465"/>
                    <a:pt x="1084" y="429"/>
                  </a:cubicBezTo>
                  <a:cubicBezTo>
                    <a:pt x="1084" y="417"/>
                    <a:pt x="1084" y="393"/>
                    <a:pt x="1072" y="381"/>
                  </a:cubicBezTo>
                  <a:cubicBezTo>
                    <a:pt x="1036" y="262"/>
                    <a:pt x="965" y="179"/>
                    <a:pt x="870" y="96"/>
                  </a:cubicBezTo>
                  <a:cubicBezTo>
                    <a:pt x="858" y="84"/>
                    <a:pt x="846" y="72"/>
                    <a:pt x="834" y="72"/>
                  </a:cubicBezTo>
                  <a:cubicBezTo>
                    <a:pt x="751" y="24"/>
                    <a:pt x="679"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8"/>
            <p:cNvSpPr/>
            <p:nvPr/>
          </p:nvSpPr>
          <p:spPr>
            <a:xfrm>
              <a:off x="2754800" y="4228775"/>
              <a:ext cx="27100" cy="27250"/>
            </a:xfrm>
            <a:custGeom>
              <a:avLst/>
              <a:gdLst/>
              <a:ahLst/>
              <a:cxnLst/>
              <a:rect l="l" t="t" r="r" b="b"/>
              <a:pathLst>
                <a:path w="1084" h="1090" extrusionOk="0">
                  <a:moveTo>
                    <a:pt x="516" y="0"/>
                  </a:moveTo>
                  <a:cubicBezTo>
                    <a:pt x="325" y="0"/>
                    <a:pt x="166" y="111"/>
                    <a:pt x="72" y="268"/>
                  </a:cubicBezTo>
                  <a:cubicBezTo>
                    <a:pt x="36" y="328"/>
                    <a:pt x="12" y="399"/>
                    <a:pt x="0" y="495"/>
                  </a:cubicBezTo>
                  <a:cubicBezTo>
                    <a:pt x="0" y="554"/>
                    <a:pt x="0" y="614"/>
                    <a:pt x="12" y="661"/>
                  </a:cubicBezTo>
                  <a:cubicBezTo>
                    <a:pt x="36" y="721"/>
                    <a:pt x="60" y="780"/>
                    <a:pt x="96" y="840"/>
                  </a:cubicBezTo>
                  <a:cubicBezTo>
                    <a:pt x="179" y="971"/>
                    <a:pt x="310" y="1054"/>
                    <a:pt x="489" y="1090"/>
                  </a:cubicBezTo>
                  <a:lnTo>
                    <a:pt x="548" y="1090"/>
                  </a:lnTo>
                  <a:cubicBezTo>
                    <a:pt x="703" y="1090"/>
                    <a:pt x="834" y="1030"/>
                    <a:pt x="929" y="935"/>
                  </a:cubicBezTo>
                  <a:cubicBezTo>
                    <a:pt x="1012" y="852"/>
                    <a:pt x="1084" y="733"/>
                    <a:pt x="1084" y="602"/>
                  </a:cubicBezTo>
                  <a:lnTo>
                    <a:pt x="1084" y="506"/>
                  </a:lnTo>
                  <a:cubicBezTo>
                    <a:pt x="1084" y="387"/>
                    <a:pt x="1048" y="280"/>
                    <a:pt x="965" y="197"/>
                  </a:cubicBezTo>
                  <a:cubicBezTo>
                    <a:pt x="881" y="90"/>
                    <a:pt x="750" y="18"/>
                    <a:pt x="596" y="6"/>
                  </a:cubicBezTo>
                  <a:cubicBezTo>
                    <a:pt x="569" y="2"/>
                    <a:pt x="542" y="0"/>
                    <a:pt x="51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8"/>
            <p:cNvSpPr/>
            <p:nvPr/>
          </p:nvSpPr>
          <p:spPr>
            <a:xfrm>
              <a:off x="2582150" y="4308350"/>
              <a:ext cx="28000" cy="27250"/>
            </a:xfrm>
            <a:custGeom>
              <a:avLst/>
              <a:gdLst/>
              <a:ahLst/>
              <a:cxnLst/>
              <a:rect l="l" t="t" r="r" b="b"/>
              <a:pathLst>
                <a:path w="1120" h="1090" extrusionOk="0">
                  <a:moveTo>
                    <a:pt x="575" y="1"/>
                  </a:moveTo>
                  <a:cubicBezTo>
                    <a:pt x="296" y="1"/>
                    <a:pt x="58" y="208"/>
                    <a:pt x="25" y="491"/>
                  </a:cubicBezTo>
                  <a:cubicBezTo>
                    <a:pt x="1" y="788"/>
                    <a:pt x="215" y="1062"/>
                    <a:pt x="525" y="1086"/>
                  </a:cubicBezTo>
                  <a:cubicBezTo>
                    <a:pt x="545" y="1088"/>
                    <a:pt x="566" y="1090"/>
                    <a:pt x="586" y="1090"/>
                  </a:cubicBezTo>
                  <a:cubicBezTo>
                    <a:pt x="858" y="1090"/>
                    <a:pt x="1087" y="875"/>
                    <a:pt x="1120" y="598"/>
                  </a:cubicBezTo>
                  <a:cubicBezTo>
                    <a:pt x="1120" y="538"/>
                    <a:pt x="1120" y="479"/>
                    <a:pt x="1096" y="431"/>
                  </a:cubicBezTo>
                  <a:cubicBezTo>
                    <a:pt x="1072" y="312"/>
                    <a:pt x="1013" y="217"/>
                    <a:pt x="941" y="133"/>
                  </a:cubicBezTo>
                  <a:cubicBezTo>
                    <a:pt x="858" y="74"/>
                    <a:pt x="775" y="26"/>
                    <a:pt x="679" y="14"/>
                  </a:cubicBezTo>
                  <a:cubicBezTo>
                    <a:pt x="667" y="14"/>
                    <a:pt x="656" y="2"/>
                    <a:pt x="620" y="2"/>
                  </a:cubicBezTo>
                  <a:cubicBezTo>
                    <a:pt x="605" y="1"/>
                    <a:pt x="590" y="1"/>
                    <a:pt x="57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8"/>
            <p:cNvSpPr/>
            <p:nvPr/>
          </p:nvSpPr>
          <p:spPr>
            <a:xfrm>
              <a:off x="3259325" y="4015150"/>
              <a:ext cx="28300" cy="26950"/>
            </a:xfrm>
            <a:custGeom>
              <a:avLst/>
              <a:gdLst/>
              <a:ahLst/>
              <a:cxnLst/>
              <a:rect l="l" t="t" r="r" b="b"/>
              <a:pathLst>
                <a:path w="1132" h="1078" extrusionOk="0">
                  <a:moveTo>
                    <a:pt x="563" y="1"/>
                  </a:moveTo>
                  <a:cubicBezTo>
                    <a:pt x="284" y="1"/>
                    <a:pt x="46" y="208"/>
                    <a:pt x="12" y="491"/>
                  </a:cubicBezTo>
                  <a:cubicBezTo>
                    <a:pt x="0" y="646"/>
                    <a:pt x="48" y="777"/>
                    <a:pt x="155" y="896"/>
                  </a:cubicBezTo>
                  <a:cubicBezTo>
                    <a:pt x="215" y="967"/>
                    <a:pt x="310" y="1027"/>
                    <a:pt x="429" y="1062"/>
                  </a:cubicBezTo>
                  <a:cubicBezTo>
                    <a:pt x="453" y="1062"/>
                    <a:pt x="477" y="1074"/>
                    <a:pt x="489" y="1074"/>
                  </a:cubicBezTo>
                  <a:lnTo>
                    <a:pt x="512" y="1074"/>
                  </a:lnTo>
                  <a:cubicBezTo>
                    <a:pt x="533" y="1076"/>
                    <a:pt x="553" y="1077"/>
                    <a:pt x="572" y="1077"/>
                  </a:cubicBezTo>
                  <a:cubicBezTo>
                    <a:pt x="665" y="1077"/>
                    <a:pt x="745" y="1054"/>
                    <a:pt x="834" y="1015"/>
                  </a:cubicBezTo>
                  <a:cubicBezTo>
                    <a:pt x="989" y="931"/>
                    <a:pt x="1084" y="777"/>
                    <a:pt x="1108" y="598"/>
                  </a:cubicBezTo>
                  <a:cubicBezTo>
                    <a:pt x="1132" y="300"/>
                    <a:pt x="905" y="38"/>
                    <a:pt x="608" y="3"/>
                  </a:cubicBezTo>
                  <a:cubicBezTo>
                    <a:pt x="593" y="2"/>
                    <a:pt x="577" y="1"/>
                    <a:pt x="56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8"/>
            <p:cNvSpPr/>
            <p:nvPr/>
          </p:nvSpPr>
          <p:spPr>
            <a:xfrm>
              <a:off x="5234575" y="4397850"/>
              <a:ext cx="36625" cy="13550"/>
            </a:xfrm>
            <a:custGeom>
              <a:avLst/>
              <a:gdLst/>
              <a:ahLst/>
              <a:cxnLst/>
              <a:rect l="l" t="t" r="r" b="b"/>
              <a:pathLst>
                <a:path w="1465" h="542" extrusionOk="0">
                  <a:moveTo>
                    <a:pt x="736" y="1"/>
                  </a:moveTo>
                  <a:cubicBezTo>
                    <a:pt x="686" y="1"/>
                    <a:pt x="635" y="6"/>
                    <a:pt x="596" y="6"/>
                  </a:cubicBezTo>
                  <a:cubicBezTo>
                    <a:pt x="477" y="30"/>
                    <a:pt x="381" y="66"/>
                    <a:pt x="286" y="149"/>
                  </a:cubicBezTo>
                  <a:cubicBezTo>
                    <a:pt x="262" y="161"/>
                    <a:pt x="238" y="173"/>
                    <a:pt x="227" y="185"/>
                  </a:cubicBezTo>
                  <a:cubicBezTo>
                    <a:pt x="143" y="268"/>
                    <a:pt x="84" y="351"/>
                    <a:pt x="36" y="459"/>
                  </a:cubicBezTo>
                  <a:cubicBezTo>
                    <a:pt x="24" y="482"/>
                    <a:pt x="24" y="518"/>
                    <a:pt x="0" y="542"/>
                  </a:cubicBezTo>
                  <a:lnTo>
                    <a:pt x="1465" y="542"/>
                  </a:lnTo>
                  <a:cubicBezTo>
                    <a:pt x="1370" y="268"/>
                    <a:pt x="1120" y="42"/>
                    <a:pt x="810" y="6"/>
                  </a:cubicBezTo>
                  <a:cubicBezTo>
                    <a:pt x="786" y="2"/>
                    <a:pt x="761" y="1"/>
                    <a:pt x="73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8"/>
            <p:cNvSpPr/>
            <p:nvPr/>
          </p:nvSpPr>
          <p:spPr>
            <a:xfrm>
              <a:off x="4984250" y="3714800"/>
              <a:ext cx="39600" cy="38200"/>
            </a:xfrm>
            <a:custGeom>
              <a:avLst/>
              <a:gdLst/>
              <a:ahLst/>
              <a:cxnLst/>
              <a:rect l="l" t="t" r="r" b="b"/>
              <a:pathLst>
                <a:path w="1584" h="1528" extrusionOk="0">
                  <a:moveTo>
                    <a:pt x="778" y="0"/>
                  </a:moveTo>
                  <a:cubicBezTo>
                    <a:pt x="388" y="0"/>
                    <a:pt x="46" y="289"/>
                    <a:pt x="12" y="694"/>
                  </a:cubicBezTo>
                  <a:cubicBezTo>
                    <a:pt x="0" y="813"/>
                    <a:pt x="12" y="932"/>
                    <a:pt x="60" y="1039"/>
                  </a:cubicBezTo>
                  <a:cubicBezTo>
                    <a:pt x="119" y="1134"/>
                    <a:pt x="179" y="1242"/>
                    <a:pt x="274" y="1313"/>
                  </a:cubicBezTo>
                  <a:cubicBezTo>
                    <a:pt x="310" y="1361"/>
                    <a:pt x="369" y="1408"/>
                    <a:pt x="417" y="1432"/>
                  </a:cubicBezTo>
                  <a:cubicBezTo>
                    <a:pt x="512" y="1480"/>
                    <a:pt x="607" y="1527"/>
                    <a:pt x="715" y="1527"/>
                  </a:cubicBezTo>
                  <a:lnTo>
                    <a:pt x="893" y="1527"/>
                  </a:lnTo>
                  <a:cubicBezTo>
                    <a:pt x="1012" y="1515"/>
                    <a:pt x="1119" y="1468"/>
                    <a:pt x="1203" y="1408"/>
                  </a:cubicBezTo>
                  <a:cubicBezTo>
                    <a:pt x="1381" y="1289"/>
                    <a:pt x="1524" y="1075"/>
                    <a:pt x="1536" y="837"/>
                  </a:cubicBezTo>
                  <a:cubicBezTo>
                    <a:pt x="1584" y="420"/>
                    <a:pt x="1286" y="39"/>
                    <a:pt x="846" y="3"/>
                  </a:cubicBezTo>
                  <a:cubicBezTo>
                    <a:pt x="823" y="1"/>
                    <a:pt x="800" y="0"/>
                    <a:pt x="77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8"/>
            <p:cNvSpPr/>
            <p:nvPr/>
          </p:nvSpPr>
          <p:spPr>
            <a:xfrm>
              <a:off x="3074475" y="4307150"/>
              <a:ext cx="15500" cy="15550"/>
            </a:xfrm>
            <a:custGeom>
              <a:avLst/>
              <a:gdLst/>
              <a:ahLst/>
              <a:cxnLst/>
              <a:rect l="l" t="t" r="r" b="b"/>
              <a:pathLst>
                <a:path w="620" h="622" extrusionOk="0">
                  <a:moveTo>
                    <a:pt x="328" y="0"/>
                  </a:moveTo>
                  <a:cubicBezTo>
                    <a:pt x="264" y="0"/>
                    <a:pt x="195" y="30"/>
                    <a:pt x="144" y="50"/>
                  </a:cubicBezTo>
                  <a:cubicBezTo>
                    <a:pt x="72" y="86"/>
                    <a:pt x="13" y="169"/>
                    <a:pt x="1" y="277"/>
                  </a:cubicBezTo>
                  <a:cubicBezTo>
                    <a:pt x="1" y="300"/>
                    <a:pt x="1" y="336"/>
                    <a:pt x="13" y="360"/>
                  </a:cubicBezTo>
                  <a:cubicBezTo>
                    <a:pt x="24" y="408"/>
                    <a:pt x="48" y="455"/>
                    <a:pt x="60" y="479"/>
                  </a:cubicBezTo>
                  <a:cubicBezTo>
                    <a:pt x="96" y="562"/>
                    <a:pt x="191" y="622"/>
                    <a:pt x="286" y="622"/>
                  </a:cubicBezTo>
                  <a:lnTo>
                    <a:pt x="382" y="622"/>
                  </a:lnTo>
                  <a:cubicBezTo>
                    <a:pt x="465" y="598"/>
                    <a:pt x="536" y="562"/>
                    <a:pt x="560" y="503"/>
                  </a:cubicBezTo>
                  <a:cubicBezTo>
                    <a:pt x="596" y="455"/>
                    <a:pt x="620" y="408"/>
                    <a:pt x="620" y="348"/>
                  </a:cubicBezTo>
                  <a:cubicBezTo>
                    <a:pt x="620" y="300"/>
                    <a:pt x="620" y="265"/>
                    <a:pt x="608" y="217"/>
                  </a:cubicBezTo>
                  <a:cubicBezTo>
                    <a:pt x="584" y="110"/>
                    <a:pt x="489" y="38"/>
                    <a:pt x="382" y="27"/>
                  </a:cubicBezTo>
                  <a:cubicBezTo>
                    <a:pt x="370" y="27"/>
                    <a:pt x="358" y="27"/>
                    <a:pt x="358" y="3"/>
                  </a:cubicBezTo>
                  <a:cubicBezTo>
                    <a:pt x="348" y="1"/>
                    <a:pt x="338" y="0"/>
                    <a:pt x="32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8"/>
            <p:cNvSpPr/>
            <p:nvPr/>
          </p:nvSpPr>
          <p:spPr>
            <a:xfrm>
              <a:off x="3911200" y="4344925"/>
              <a:ext cx="16375" cy="15575"/>
            </a:xfrm>
            <a:custGeom>
              <a:avLst/>
              <a:gdLst/>
              <a:ahLst/>
              <a:cxnLst/>
              <a:rect l="l" t="t" r="r" b="b"/>
              <a:pathLst>
                <a:path w="655" h="623" extrusionOk="0">
                  <a:moveTo>
                    <a:pt x="312" y="1"/>
                  </a:moveTo>
                  <a:cubicBezTo>
                    <a:pt x="167" y="1"/>
                    <a:pt x="55" y="103"/>
                    <a:pt x="12" y="254"/>
                  </a:cubicBezTo>
                  <a:lnTo>
                    <a:pt x="12" y="278"/>
                  </a:lnTo>
                  <a:cubicBezTo>
                    <a:pt x="0" y="456"/>
                    <a:pt x="119" y="611"/>
                    <a:pt x="298" y="623"/>
                  </a:cubicBezTo>
                  <a:lnTo>
                    <a:pt x="405" y="623"/>
                  </a:lnTo>
                  <a:cubicBezTo>
                    <a:pt x="524" y="599"/>
                    <a:pt x="631" y="492"/>
                    <a:pt x="643" y="337"/>
                  </a:cubicBezTo>
                  <a:cubicBezTo>
                    <a:pt x="655" y="159"/>
                    <a:pt x="536" y="16"/>
                    <a:pt x="357" y="4"/>
                  </a:cubicBezTo>
                  <a:cubicBezTo>
                    <a:pt x="342" y="2"/>
                    <a:pt x="327" y="1"/>
                    <a:pt x="31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4" name="Google Shape;934;p8"/>
          <p:cNvGrpSpPr/>
          <p:nvPr/>
        </p:nvGrpSpPr>
        <p:grpSpPr>
          <a:xfrm>
            <a:off x="-27" y="3282339"/>
            <a:ext cx="3680939" cy="1565485"/>
            <a:chOff x="889075" y="3382100"/>
            <a:chExt cx="2866775" cy="1219225"/>
          </a:xfrm>
        </p:grpSpPr>
        <p:sp>
          <p:nvSpPr>
            <p:cNvPr id="935" name="Google Shape;935;p8"/>
            <p:cNvSpPr/>
            <p:nvPr/>
          </p:nvSpPr>
          <p:spPr>
            <a:xfrm>
              <a:off x="2285400" y="4527175"/>
              <a:ext cx="133950" cy="42000"/>
            </a:xfrm>
            <a:custGeom>
              <a:avLst/>
              <a:gdLst/>
              <a:ahLst/>
              <a:cxnLst/>
              <a:rect l="l" t="t" r="r" b="b"/>
              <a:pathLst>
                <a:path w="5358" h="1680" extrusionOk="0">
                  <a:moveTo>
                    <a:pt x="4906" y="0"/>
                  </a:moveTo>
                  <a:lnTo>
                    <a:pt x="72" y="1203"/>
                  </a:lnTo>
                  <a:lnTo>
                    <a:pt x="0" y="1679"/>
                  </a:lnTo>
                  <a:lnTo>
                    <a:pt x="5358" y="358"/>
                  </a:lnTo>
                  <a:lnTo>
                    <a:pt x="5334" y="215"/>
                  </a:lnTo>
                  <a:lnTo>
                    <a:pt x="490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8"/>
            <p:cNvSpPr/>
            <p:nvPr/>
          </p:nvSpPr>
          <p:spPr>
            <a:xfrm>
              <a:off x="2429750" y="4527475"/>
              <a:ext cx="25" cy="625"/>
            </a:xfrm>
            <a:custGeom>
              <a:avLst/>
              <a:gdLst/>
              <a:ahLst/>
              <a:cxnLst/>
              <a:rect l="l" t="t" r="r" b="b"/>
              <a:pathLst>
                <a:path w="1" h="25" extrusionOk="0">
                  <a:moveTo>
                    <a:pt x="1" y="24"/>
                  </a:moveTo>
                  <a:lnTo>
                    <a:pt x="1" y="0"/>
                  </a:lnTo>
                  <a:lnTo>
                    <a:pt x="1" y="0"/>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8"/>
            <p:cNvSpPr/>
            <p:nvPr/>
          </p:nvSpPr>
          <p:spPr>
            <a:xfrm>
              <a:off x="2111850" y="4560225"/>
              <a:ext cx="163750" cy="40800"/>
            </a:xfrm>
            <a:custGeom>
              <a:avLst/>
              <a:gdLst/>
              <a:ahLst/>
              <a:cxnLst/>
              <a:rect l="l" t="t" r="r" b="b"/>
              <a:pathLst>
                <a:path w="6550" h="1632" extrusionOk="0">
                  <a:moveTo>
                    <a:pt x="6549" y="0"/>
                  </a:moveTo>
                  <a:lnTo>
                    <a:pt x="1" y="1631"/>
                  </a:lnTo>
                  <a:lnTo>
                    <a:pt x="1858" y="1631"/>
                  </a:lnTo>
                  <a:lnTo>
                    <a:pt x="6478" y="476"/>
                  </a:lnTo>
                  <a:lnTo>
                    <a:pt x="654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8"/>
            <p:cNvSpPr/>
            <p:nvPr/>
          </p:nvSpPr>
          <p:spPr>
            <a:xfrm>
              <a:off x="2427075" y="4524200"/>
              <a:ext cx="25" cy="25"/>
            </a:xfrm>
            <a:custGeom>
              <a:avLst/>
              <a:gdLst/>
              <a:ahLst/>
              <a:cxnLst/>
              <a:rect l="l" t="t" r="r" b="b"/>
              <a:pathLst>
                <a:path w="1" h="1" extrusionOk="0">
                  <a:moveTo>
                    <a:pt x="1" y="0"/>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8"/>
            <p:cNvSpPr/>
            <p:nvPr/>
          </p:nvSpPr>
          <p:spPr>
            <a:xfrm>
              <a:off x="2427075" y="4524200"/>
              <a:ext cx="25" cy="25"/>
            </a:xfrm>
            <a:custGeom>
              <a:avLst/>
              <a:gdLst/>
              <a:ahLst/>
              <a:cxnLst/>
              <a:rect l="l" t="t" r="r" b="b"/>
              <a:pathLst>
                <a:path w="1" h="1" extrusionOk="0">
                  <a:moveTo>
                    <a:pt x="1" y="0"/>
                  </a:move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8"/>
            <p:cNvSpPr/>
            <p:nvPr/>
          </p:nvSpPr>
          <p:spPr>
            <a:xfrm>
              <a:off x="2428575" y="4525675"/>
              <a:ext cx="300" cy="25"/>
            </a:xfrm>
            <a:custGeom>
              <a:avLst/>
              <a:gdLst/>
              <a:ahLst/>
              <a:cxnLst/>
              <a:rect l="l" t="t" r="r" b="b"/>
              <a:pathLst>
                <a:path w="12" h="1" extrusionOk="0">
                  <a:moveTo>
                    <a:pt x="12" y="1"/>
                  </a:moveTo>
                  <a:cubicBezTo>
                    <a:pt x="0" y="1"/>
                    <a:pt x="0" y="1"/>
                    <a:pt x="12" y="1"/>
                  </a:cubicBezTo>
                  <a:cubicBezTo>
                    <a:pt x="0" y="1"/>
                    <a:pt x="0" y="1"/>
                    <a:pt x="12" y="1"/>
                  </a:cubicBezTo>
                  <a:cubicBezTo>
                    <a:pt x="0" y="1"/>
                    <a:pt x="0" y="1"/>
                    <a:pt x="12"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8"/>
            <p:cNvSpPr/>
            <p:nvPr/>
          </p:nvSpPr>
          <p:spPr>
            <a:xfrm>
              <a:off x="2426775" y="4524200"/>
              <a:ext cx="925" cy="925"/>
            </a:xfrm>
            <a:custGeom>
              <a:avLst/>
              <a:gdLst/>
              <a:ahLst/>
              <a:cxnLst/>
              <a:rect l="l" t="t" r="r" b="b"/>
              <a:pathLst>
                <a:path w="37" h="37" extrusionOk="0">
                  <a:moveTo>
                    <a:pt x="1" y="0"/>
                  </a:moveTo>
                  <a:cubicBezTo>
                    <a:pt x="13" y="12"/>
                    <a:pt x="24" y="12"/>
                    <a:pt x="36" y="36"/>
                  </a:cubicBezTo>
                  <a:cubicBezTo>
                    <a:pt x="36" y="12"/>
                    <a:pt x="24" y="0"/>
                    <a:pt x="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8"/>
            <p:cNvSpPr/>
            <p:nvPr/>
          </p:nvSpPr>
          <p:spPr>
            <a:xfrm>
              <a:off x="2428275" y="4525400"/>
              <a:ext cx="325" cy="300"/>
            </a:xfrm>
            <a:custGeom>
              <a:avLst/>
              <a:gdLst/>
              <a:ahLst/>
              <a:cxnLst/>
              <a:rect l="l" t="t" r="r" b="b"/>
              <a:pathLst>
                <a:path w="13" h="12" extrusionOk="0">
                  <a:moveTo>
                    <a:pt x="12" y="12"/>
                  </a:moveTo>
                  <a:cubicBezTo>
                    <a:pt x="12" y="0"/>
                    <a:pt x="0" y="0"/>
                    <a:pt x="12" y="12"/>
                  </a:cubicBezTo>
                  <a:cubicBezTo>
                    <a:pt x="0" y="0"/>
                    <a:pt x="12" y="0"/>
                    <a:pt x="12" y="12"/>
                  </a:cubicBezTo>
                  <a:cubicBezTo>
                    <a:pt x="12" y="0"/>
                    <a:pt x="12" y="0"/>
                    <a:pt x="12"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8"/>
            <p:cNvSpPr/>
            <p:nvPr/>
          </p:nvSpPr>
          <p:spPr>
            <a:xfrm>
              <a:off x="2115725" y="4376850"/>
              <a:ext cx="176250" cy="92600"/>
            </a:xfrm>
            <a:custGeom>
              <a:avLst/>
              <a:gdLst/>
              <a:ahLst/>
              <a:cxnLst/>
              <a:rect l="l" t="t" r="r" b="b"/>
              <a:pathLst>
                <a:path w="7050" h="3704" extrusionOk="0">
                  <a:moveTo>
                    <a:pt x="429" y="1"/>
                  </a:moveTo>
                  <a:lnTo>
                    <a:pt x="1" y="287"/>
                  </a:lnTo>
                  <a:lnTo>
                    <a:pt x="6978" y="3704"/>
                  </a:lnTo>
                  <a:lnTo>
                    <a:pt x="7049" y="3251"/>
                  </a:lnTo>
                  <a:lnTo>
                    <a:pt x="42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8"/>
            <p:cNvSpPr/>
            <p:nvPr/>
          </p:nvSpPr>
          <p:spPr>
            <a:xfrm>
              <a:off x="2300575" y="4463175"/>
              <a:ext cx="126525" cy="69375"/>
            </a:xfrm>
            <a:custGeom>
              <a:avLst/>
              <a:gdLst/>
              <a:ahLst/>
              <a:cxnLst/>
              <a:rect l="l" t="t" r="r" b="b"/>
              <a:pathLst>
                <a:path w="5061" h="2775" extrusionOk="0">
                  <a:moveTo>
                    <a:pt x="5041" y="2436"/>
                  </a:moveTo>
                  <a:cubicBezTo>
                    <a:pt x="5047" y="2441"/>
                    <a:pt x="5061" y="2441"/>
                    <a:pt x="5061" y="2441"/>
                  </a:cubicBezTo>
                  <a:cubicBezTo>
                    <a:pt x="5054" y="2440"/>
                    <a:pt x="5047" y="2438"/>
                    <a:pt x="5041" y="2436"/>
                  </a:cubicBezTo>
                  <a:close/>
                  <a:moveTo>
                    <a:pt x="72" y="1"/>
                  </a:moveTo>
                  <a:lnTo>
                    <a:pt x="0" y="465"/>
                  </a:lnTo>
                  <a:lnTo>
                    <a:pt x="4299" y="2560"/>
                  </a:lnTo>
                  <a:lnTo>
                    <a:pt x="4727" y="2775"/>
                  </a:lnTo>
                  <a:lnTo>
                    <a:pt x="4715" y="2656"/>
                  </a:lnTo>
                  <a:cubicBezTo>
                    <a:pt x="4703" y="2537"/>
                    <a:pt x="4787" y="2418"/>
                    <a:pt x="4930" y="2418"/>
                  </a:cubicBezTo>
                  <a:cubicBezTo>
                    <a:pt x="4960" y="2418"/>
                    <a:pt x="5000" y="2426"/>
                    <a:pt x="5041" y="2436"/>
                  </a:cubicBezTo>
                  <a:lnTo>
                    <a:pt x="5041" y="2436"/>
                  </a:lnTo>
                  <a:cubicBezTo>
                    <a:pt x="5038" y="2435"/>
                    <a:pt x="5037" y="2433"/>
                    <a:pt x="5037" y="2430"/>
                  </a:cubicBezTo>
                  <a:lnTo>
                    <a:pt x="7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8"/>
            <p:cNvSpPr/>
            <p:nvPr/>
          </p:nvSpPr>
          <p:spPr>
            <a:xfrm>
              <a:off x="1777600" y="4208100"/>
              <a:ext cx="336950" cy="170275"/>
            </a:xfrm>
            <a:custGeom>
              <a:avLst/>
              <a:gdLst/>
              <a:ahLst/>
              <a:cxnLst/>
              <a:rect l="l" t="t" r="r" b="b"/>
              <a:pathLst>
                <a:path w="13478" h="6811" extrusionOk="0">
                  <a:moveTo>
                    <a:pt x="143" y="0"/>
                  </a:moveTo>
                  <a:cubicBezTo>
                    <a:pt x="119" y="131"/>
                    <a:pt x="83" y="262"/>
                    <a:pt x="0" y="369"/>
                  </a:cubicBezTo>
                  <a:lnTo>
                    <a:pt x="72" y="452"/>
                  </a:lnTo>
                  <a:lnTo>
                    <a:pt x="13049" y="6810"/>
                  </a:lnTo>
                  <a:lnTo>
                    <a:pt x="13478" y="6525"/>
                  </a:lnTo>
                  <a:lnTo>
                    <a:pt x="14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8"/>
            <p:cNvSpPr/>
            <p:nvPr/>
          </p:nvSpPr>
          <p:spPr>
            <a:xfrm>
              <a:off x="2429750" y="4527175"/>
              <a:ext cx="25" cy="325"/>
            </a:xfrm>
            <a:custGeom>
              <a:avLst/>
              <a:gdLst/>
              <a:ahLst/>
              <a:cxnLst/>
              <a:rect l="l" t="t" r="r" b="b"/>
              <a:pathLst>
                <a:path w="1" h="13" extrusionOk="0">
                  <a:moveTo>
                    <a:pt x="1" y="12"/>
                  </a:moveTo>
                  <a:cubicBezTo>
                    <a:pt x="1" y="12"/>
                    <a:pt x="1" y="0"/>
                    <a:pt x="1" y="12"/>
                  </a:cubicBezTo>
                  <a:cubicBezTo>
                    <a:pt x="1" y="0"/>
                    <a:pt x="1" y="12"/>
                    <a:pt x="1"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8"/>
            <p:cNvSpPr/>
            <p:nvPr/>
          </p:nvSpPr>
          <p:spPr>
            <a:xfrm>
              <a:off x="2427075" y="4524200"/>
              <a:ext cx="25" cy="25"/>
            </a:xfrm>
            <a:custGeom>
              <a:avLst/>
              <a:gdLst/>
              <a:ahLst/>
              <a:cxnLst/>
              <a:rect l="l" t="t" r="r" b="b"/>
              <a:pathLst>
                <a:path w="1" h="1" extrusionOk="0">
                  <a:moveTo>
                    <a:pt x="1" y="0"/>
                  </a:moveTo>
                  <a:lnTo>
                    <a:pt x="1" y="0"/>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8"/>
            <p:cNvSpPr/>
            <p:nvPr/>
          </p:nvSpPr>
          <p:spPr>
            <a:xfrm>
              <a:off x="2428575" y="4525400"/>
              <a:ext cx="25" cy="300"/>
            </a:xfrm>
            <a:custGeom>
              <a:avLst/>
              <a:gdLst/>
              <a:ahLst/>
              <a:cxnLst/>
              <a:rect l="l" t="t" r="r" b="b"/>
              <a:pathLst>
                <a:path w="1" h="12" extrusionOk="0">
                  <a:moveTo>
                    <a:pt x="0" y="12"/>
                  </a:moveTo>
                  <a:lnTo>
                    <a:pt x="0" y="12"/>
                  </a:lnTo>
                  <a:lnTo>
                    <a:pt x="0" y="12"/>
                  </a:lnTo>
                  <a:cubicBezTo>
                    <a:pt x="0" y="0"/>
                    <a:pt x="0" y="0"/>
                    <a:pt x="0" y="12"/>
                  </a:cubicBezTo>
                  <a:cubicBezTo>
                    <a:pt x="0" y="0"/>
                    <a:pt x="0" y="12"/>
                    <a:pt x="0"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8"/>
            <p:cNvSpPr/>
            <p:nvPr/>
          </p:nvSpPr>
          <p:spPr>
            <a:xfrm>
              <a:off x="3679325" y="4491150"/>
              <a:ext cx="76525" cy="109875"/>
            </a:xfrm>
            <a:custGeom>
              <a:avLst/>
              <a:gdLst/>
              <a:ahLst/>
              <a:cxnLst/>
              <a:rect l="l" t="t" r="r" b="b"/>
              <a:pathLst>
                <a:path w="3061" h="4395" extrusionOk="0">
                  <a:moveTo>
                    <a:pt x="405" y="1"/>
                  </a:moveTo>
                  <a:lnTo>
                    <a:pt x="0" y="203"/>
                  </a:lnTo>
                  <a:lnTo>
                    <a:pt x="2536" y="4394"/>
                  </a:lnTo>
                  <a:lnTo>
                    <a:pt x="3060" y="4394"/>
                  </a:lnTo>
                  <a:lnTo>
                    <a:pt x="40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8"/>
            <p:cNvSpPr/>
            <p:nvPr/>
          </p:nvSpPr>
          <p:spPr>
            <a:xfrm>
              <a:off x="3424225" y="4426275"/>
              <a:ext cx="150925" cy="98550"/>
            </a:xfrm>
            <a:custGeom>
              <a:avLst/>
              <a:gdLst/>
              <a:ahLst/>
              <a:cxnLst/>
              <a:rect l="l" t="t" r="r" b="b"/>
              <a:pathLst>
                <a:path w="6037" h="3942" extrusionOk="0">
                  <a:moveTo>
                    <a:pt x="108" y="0"/>
                  </a:moveTo>
                  <a:cubicBezTo>
                    <a:pt x="120" y="0"/>
                    <a:pt x="131" y="24"/>
                    <a:pt x="143" y="24"/>
                  </a:cubicBezTo>
                  <a:cubicBezTo>
                    <a:pt x="131" y="0"/>
                    <a:pt x="120" y="0"/>
                    <a:pt x="108" y="0"/>
                  </a:cubicBezTo>
                  <a:close/>
                  <a:moveTo>
                    <a:pt x="143" y="24"/>
                  </a:moveTo>
                  <a:cubicBezTo>
                    <a:pt x="179" y="48"/>
                    <a:pt x="203" y="84"/>
                    <a:pt x="227" y="119"/>
                  </a:cubicBezTo>
                  <a:cubicBezTo>
                    <a:pt x="262" y="238"/>
                    <a:pt x="227" y="357"/>
                    <a:pt x="108" y="417"/>
                  </a:cubicBezTo>
                  <a:lnTo>
                    <a:pt x="1" y="465"/>
                  </a:lnTo>
                  <a:lnTo>
                    <a:pt x="5799" y="3941"/>
                  </a:lnTo>
                  <a:cubicBezTo>
                    <a:pt x="5835" y="3798"/>
                    <a:pt x="5918" y="3667"/>
                    <a:pt x="6037" y="3560"/>
                  </a:cubicBezTo>
                  <a:lnTo>
                    <a:pt x="143" y="24"/>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8"/>
            <p:cNvSpPr/>
            <p:nvPr/>
          </p:nvSpPr>
          <p:spPr>
            <a:xfrm>
              <a:off x="3171525" y="4426275"/>
              <a:ext cx="259275" cy="123550"/>
            </a:xfrm>
            <a:custGeom>
              <a:avLst/>
              <a:gdLst/>
              <a:ahLst/>
              <a:cxnLst/>
              <a:rect l="l" t="t" r="r" b="b"/>
              <a:pathLst>
                <a:path w="10371" h="4942" extrusionOk="0">
                  <a:moveTo>
                    <a:pt x="10085" y="0"/>
                  </a:moveTo>
                  <a:cubicBezTo>
                    <a:pt x="10073" y="0"/>
                    <a:pt x="10061" y="0"/>
                    <a:pt x="10049" y="24"/>
                  </a:cubicBezTo>
                  <a:lnTo>
                    <a:pt x="0" y="4501"/>
                  </a:lnTo>
                  <a:cubicBezTo>
                    <a:pt x="83" y="4584"/>
                    <a:pt x="131" y="4703"/>
                    <a:pt x="119" y="4834"/>
                  </a:cubicBezTo>
                  <a:cubicBezTo>
                    <a:pt x="107" y="4870"/>
                    <a:pt x="95" y="4918"/>
                    <a:pt x="72" y="4941"/>
                  </a:cubicBezTo>
                  <a:lnTo>
                    <a:pt x="10109" y="465"/>
                  </a:lnTo>
                  <a:lnTo>
                    <a:pt x="10216" y="417"/>
                  </a:lnTo>
                  <a:cubicBezTo>
                    <a:pt x="10335" y="381"/>
                    <a:pt x="10370" y="238"/>
                    <a:pt x="10335" y="119"/>
                  </a:cubicBezTo>
                  <a:cubicBezTo>
                    <a:pt x="10311" y="84"/>
                    <a:pt x="10287" y="48"/>
                    <a:pt x="10239" y="24"/>
                  </a:cubicBezTo>
                  <a:cubicBezTo>
                    <a:pt x="10228" y="0"/>
                    <a:pt x="10204" y="0"/>
                    <a:pt x="1019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8"/>
            <p:cNvSpPr/>
            <p:nvPr/>
          </p:nvSpPr>
          <p:spPr>
            <a:xfrm>
              <a:off x="3599850" y="4534025"/>
              <a:ext cx="100925" cy="67000"/>
            </a:xfrm>
            <a:custGeom>
              <a:avLst/>
              <a:gdLst/>
              <a:ahLst/>
              <a:cxnLst/>
              <a:rect l="l" t="t" r="r" b="b"/>
              <a:pathLst>
                <a:path w="4037" h="2680" extrusionOk="0">
                  <a:moveTo>
                    <a:pt x="322" y="0"/>
                  </a:moveTo>
                  <a:lnTo>
                    <a:pt x="131" y="96"/>
                  </a:lnTo>
                  <a:cubicBezTo>
                    <a:pt x="107" y="179"/>
                    <a:pt x="60" y="250"/>
                    <a:pt x="0" y="310"/>
                  </a:cubicBezTo>
                  <a:lnTo>
                    <a:pt x="3274" y="2679"/>
                  </a:lnTo>
                  <a:lnTo>
                    <a:pt x="4036" y="2679"/>
                  </a:lnTo>
                  <a:lnTo>
                    <a:pt x="32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8"/>
            <p:cNvSpPr/>
            <p:nvPr/>
          </p:nvSpPr>
          <p:spPr>
            <a:xfrm>
              <a:off x="3456675" y="4539975"/>
              <a:ext cx="126825" cy="61050"/>
            </a:xfrm>
            <a:custGeom>
              <a:avLst/>
              <a:gdLst/>
              <a:ahLst/>
              <a:cxnLst/>
              <a:rect l="l" t="t" r="r" b="b"/>
              <a:pathLst>
                <a:path w="5073" h="2442" extrusionOk="0">
                  <a:moveTo>
                    <a:pt x="4620" y="0"/>
                  </a:moveTo>
                  <a:lnTo>
                    <a:pt x="0" y="2441"/>
                  </a:lnTo>
                  <a:lnTo>
                    <a:pt x="965" y="2441"/>
                  </a:lnTo>
                  <a:lnTo>
                    <a:pt x="5072" y="274"/>
                  </a:lnTo>
                  <a:cubicBezTo>
                    <a:pt x="4882" y="250"/>
                    <a:pt x="4715" y="143"/>
                    <a:pt x="462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8"/>
            <p:cNvSpPr/>
            <p:nvPr/>
          </p:nvSpPr>
          <p:spPr>
            <a:xfrm>
              <a:off x="3602825" y="4479850"/>
              <a:ext cx="91100" cy="56275"/>
            </a:xfrm>
            <a:custGeom>
              <a:avLst/>
              <a:gdLst/>
              <a:ahLst/>
              <a:cxnLst/>
              <a:rect l="l" t="t" r="r" b="b"/>
              <a:pathLst>
                <a:path w="3644" h="2251" extrusionOk="0">
                  <a:moveTo>
                    <a:pt x="3382" y="0"/>
                  </a:moveTo>
                  <a:cubicBezTo>
                    <a:pt x="3405" y="60"/>
                    <a:pt x="3441" y="131"/>
                    <a:pt x="3417" y="215"/>
                  </a:cubicBezTo>
                  <a:cubicBezTo>
                    <a:pt x="3407" y="388"/>
                    <a:pt x="3258" y="541"/>
                    <a:pt x="3088" y="541"/>
                  </a:cubicBezTo>
                  <a:cubicBezTo>
                    <a:pt x="3071" y="541"/>
                    <a:pt x="3054" y="539"/>
                    <a:pt x="3036" y="536"/>
                  </a:cubicBezTo>
                  <a:cubicBezTo>
                    <a:pt x="2882" y="524"/>
                    <a:pt x="2786" y="429"/>
                    <a:pt x="2739" y="310"/>
                  </a:cubicBezTo>
                  <a:lnTo>
                    <a:pt x="12" y="1751"/>
                  </a:lnTo>
                  <a:cubicBezTo>
                    <a:pt x="60" y="1834"/>
                    <a:pt x="72" y="1941"/>
                    <a:pt x="60" y="2048"/>
                  </a:cubicBezTo>
                  <a:cubicBezTo>
                    <a:pt x="60" y="2120"/>
                    <a:pt x="24" y="2191"/>
                    <a:pt x="0" y="2251"/>
                  </a:cubicBezTo>
                  <a:lnTo>
                    <a:pt x="191" y="2144"/>
                  </a:lnTo>
                  <a:lnTo>
                    <a:pt x="3060" y="643"/>
                  </a:lnTo>
                  <a:lnTo>
                    <a:pt x="3465" y="441"/>
                  </a:lnTo>
                  <a:lnTo>
                    <a:pt x="3501" y="417"/>
                  </a:lnTo>
                  <a:cubicBezTo>
                    <a:pt x="3596" y="358"/>
                    <a:pt x="3644" y="227"/>
                    <a:pt x="3584" y="119"/>
                  </a:cubicBezTo>
                  <a:cubicBezTo>
                    <a:pt x="3572" y="84"/>
                    <a:pt x="3536" y="48"/>
                    <a:pt x="3501" y="36"/>
                  </a:cubicBezTo>
                  <a:cubicBezTo>
                    <a:pt x="3465" y="12"/>
                    <a:pt x="3417" y="0"/>
                    <a:pt x="338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8"/>
            <p:cNvSpPr/>
            <p:nvPr/>
          </p:nvSpPr>
          <p:spPr>
            <a:xfrm>
              <a:off x="2987850" y="4144100"/>
              <a:ext cx="175650" cy="396800"/>
            </a:xfrm>
            <a:custGeom>
              <a:avLst/>
              <a:gdLst/>
              <a:ahLst/>
              <a:cxnLst/>
              <a:rect l="l" t="t" r="r" b="b"/>
              <a:pathLst>
                <a:path w="7026" h="15872" extrusionOk="0">
                  <a:moveTo>
                    <a:pt x="418" y="0"/>
                  </a:moveTo>
                  <a:cubicBezTo>
                    <a:pt x="299" y="84"/>
                    <a:pt x="144" y="143"/>
                    <a:pt x="1" y="155"/>
                  </a:cubicBezTo>
                  <a:lnTo>
                    <a:pt x="6621" y="15847"/>
                  </a:lnTo>
                  <a:cubicBezTo>
                    <a:pt x="6645" y="15847"/>
                    <a:pt x="6668" y="15859"/>
                    <a:pt x="6680" y="15871"/>
                  </a:cubicBezTo>
                  <a:cubicBezTo>
                    <a:pt x="6752" y="15752"/>
                    <a:pt x="6871" y="15681"/>
                    <a:pt x="7026" y="15681"/>
                  </a:cubicBezTo>
                  <a:lnTo>
                    <a:pt x="41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8"/>
            <p:cNvSpPr/>
            <p:nvPr/>
          </p:nvSpPr>
          <p:spPr>
            <a:xfrm>
              <a:off x="3159900" y="4553675"/>
              <a:ext cx="31275" cy="47350"/>
            </a:xfrm>
            <a:custGeom>
              <a:avLst/>
              <a:gdLst/>
              <a:ahLst/>
              <a:cxnLst/>
              <a:rect l="l" t="t" r="r" b="b"/>
              <a:pathLst>
                <a:path w="1251" h="1894" extrusionOk="0">
                  <a:moveTo>
                    <a:pt x="453" y="0"/>
                  </a:moveTo>
                  <a:cubicBezTo>
                    <a:pt x="368" y="75"/>
                    <a:pt x="282" y="121"/>
                    <a:pt x="162" y="121"/>
                  </a:cubicBezTo>
                  <a:cubicBezTo>
                    <a:pt x="148" y="121"/>
                    <a:pt x="134" y="120"/>
                    <a:pt x="120" y="119"/>
                  </a:cubicBezTo>
                  <a:cubicBezTo>
                    <a:pt x="84" y="119"/>
                    <a:pt x="36" y="107"/>
                    <a:pt x="1" y="83"/>
                  </a:cubicBezTo>
                  <a:lnTo>
                    <a:pt x="1" y="83"/>
                  </a:lnTo>
                  <a:lnTo>
                    <a:pt x="763" y="1893"/>
                  </a:lnTo>
                  <a:lnTo>
                    <a:pt x="1251" y="1893"/>
                  </a:lnTo>
                  <a:lnTo>
                    <a:pt x="45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8"/>
            <p:cNvSpPr/>
            <p:nvPr/>
          </p:nvSpPr>
          <p:spPr>
            <a:xfrm>
              <a:off x="2998275" y="4539850"/>
              <a:ext cx="156900" cy="61175"/>
            </a:xfrm>
            <a:custGeom>
              <a:avLst/>
              <a:gdLst/>
              <a:ahLst/>
              <a:cxnLst/>
              <a:rect l="l" t="t" r="r" b="b"/>
              <a:pathLst>
                <a:path w="6276" h="2447" extrusionOk="0">
                  <a:moveTo>
                    <a:pt x="6157" y="1"/>
                  </a:moveTo>
                  <a:cubicBezTo>
                    <a:pt x="6134" y="1"/>
                    <a:pt x="6111" y="10"/>
                    <a:pt x="6085" y="29"/>
                  </a:cubicBezTo>
                  <a:lnTo>
                    <a:pt x="1" y="2446"/>
                  </a:lnTo>
                  <a:lnTo>
                    <a:pt x="1203" y="2446"/>
                  </a:lnTo>
                  <a:lnTo>
                    <a:pt x="6251" y="446"/>
                  </a:lnTo>
                  <a:cubicBezTo>
                    <a:pt x="6251" y="434"/>
                    <a:pt x="6251" y="434"/>
                    <a:pt x="6263" y="434"/>
                  </a:cubicBezTo>
                  <a:cubicBezTo>
                    <a:pt x="6228" y="375"/>
                    <a:pt x="6216" y="303"/>
                    <a:pt x="6216" y="220"/>
                  </a:cubicBezTo>
                  <a:cubicBezTo>
                    <a:pt x="6216" y="160"/>
                    <a:pt x="6251" y="101"/>
                    <a:pt x="6275" y="41"/>
                  </a:cubicBezTo>
                  <a:cubicBezTo>
                    <a:pt x="6263" y="29"/>
                    <a:pt x="6228" y="29"/>
                    <a:pt x="6216" y="17"/>
                  </a:cubicBezTo>
                  <a:cubicBezTo>
                    <a:pt x="6194" y="7"/>
                    <a:pt x="6175" y="1"/>
                    <a:pt x="615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8"/>
            <p:cNvSpPr/>
            <p:nvPr/>
          </p:nvSpPr>
          <p:spPr>
            <a:xfrm>
              <a:off x="2838450" y="4144100"/>
              <a:ext cx="147950" cy="456925"/>
            </a:xfrm>
            <a:custGeom>
              <a:avLst/>
              <a:gdLst/>
              <a:ahLst/>
              <a:cxnLst/>
              <a:rect l="l" t="t" r="r" b="b"/>
              <a:pathLst>
                <a:path w="5918" h="18277" extrusionOk="0">
                  <a:moveTo>
                    <a:pt x="5501" y="0"/>
                  </a:moveTo>
                  <a:lnTo>
                    <a:pt x="0" y="18276"/>
                  </a:lnTo>
                  <a:lnTo>
                    <a:pt x="464" y="18276"/>
                  </a:lnTo>
                  <a:lnTo>
                    <a:pt x="5917" y="155"/>
                  </a:lnTo>
                  <a:cubicBezTo>
                    <a:pt x="5751" y="143"/>
                    <a:pt x="5596" y="84"/>
                    <a:pt x="550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8"/>
            <p:cNvSpPr/>
            <p:nvPr/>
          </p:nvSpPr>
          <p:spPr>
            <a:xfrm>
              <a:off x="2418450" y="4523000"/>
              <a:ext cx="17875" cy="77425"/>
            </a:xfrm>
            <a:custGeom>
              <a:avLst/>
              <a:gdLst/>
              <a:ahLst/>
              <a:cxnLst/>
              <a:rect l="l" t="t" r="r" b="b"/>
              <a:pathLst>
                <a:path w="715" h="3097" extrusionOk="0">
                  <a:moveTo>
                    <a:pt x="357" y="1"/>
                  </a:moveTo>
                  <a:cubicBezTo>
                    <a:pt x="328" y="13"/>
                    <a:pt x="301" y="13"/>
                    <a:pt x="277" y="13"/>
                  </a:cubicBezTo>
                  <a:cubicBezTo>
                    <a:pt x="253" y="13"/>
                    <a:pt x="232" y="13"/>
                    <a:pt x="215" y="25"/>
                  </a:cubicBezTo>
                  <a:cubicBezTo>
                    <a:pt x="96" y="37"/>
                    <a:pt x="0" y="144"/>
                    <a:pt x="0" y="263"/>
                  </a:cubicBezTo>
                  <a:lnTo>
                    <a:pt x="12" y="382"/>
                  </a:lnTo>
                  <a:lnTo>
                    <a:pt x="36" y="513"/>
                  </a:lnTo>
                  <a:lnTo>
                    <a:pt x="274" y="3096"/>
                  </a:lnTo>
                  <a:lnTo>
                    <a:pt x="715" y="3096"/>
                  </a:lnTo>
                  <a:lnTo>
                    <a:pt x="465" y="203"/>
                  </a:lnTo>
                  <a:lnTo>
                    <a:pt x="465" y="179"/>
                  </a:lnTo>
                  <a:lnTo>
                    <a:pt x="465" y="156"/>
                  </a:lnTo>
                  <a:lnTo>
                    <a:pt x="465" y="132"/>
                  </a:lnTo>
                  <a:lnTo>
                    <a:pt x="465" y="120"/>
                  </a:lnTo>
                  <a:cubicBezTo>
                    <a:pt x="465" y="108"/>
                    <a:pt x="453" y="108"/>
                    <a:pt x="453" y="96"/>
                  </a:cubicBezTo>
                  <a:cubicBezTo>
                    <a:pt x="453" y="96"/>
                    <a:pt x="453" y="72"/>
                    <a:pt x="429" y="72"/>
                  </a:cubicBezTo>
                  <a:cubicBezTo>
                    <a:pt x="429" y="72"/>
                    <a:pt x="429" y="60"/>
                    <a:pt x="417" y="60"/>
                  </a:cubicBezTo>
                  <a:lnTo>
                    <a:pt x="405" y="48"/>
                  </a:lnTo>
                  <a:cubicBezTo>
                    <a:pt x="405" y="48"/>
                    <a:pt x="405" y="37"/>
                    <a:pt x="381" y="37"/>
                  </a:cubicBezTo>
                  <a:cubicBezTo>
                    <a:pt x="369" y="13"/>
                    <a:pt x="357" y="13"/>
                    <a:pt x="35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8"/>
            <p:cNvSpPr/>
            <p:nvPr/>
          </p:nvSpPr>
          <p:spPr>
            <a:xfrm>
              <a:off x="2269325" y="4231000"/>
              <a:ext cx="70575" cy="370025"/>
            </a:xfrm>
            <a:custGeom>
              <a:avLst/>
              <a:gdLst/>
              <a:ahLst/>
              <a:cxnLst/>
              <a:rect l="l" t="t" r="r" b="b"/>
              <a:pathLst>
                <a:path w="2823" h="14801" extrusionOk="0">
                  <a:moveTo>
                    <a:pt x="2810" y="1"/>
                  </a:moveTo>
                  <a:cubicBezTo>
                    <a:pt x="2810" y="72"/>
                    <a:pt x="2786" y="167"/>
                    <a:pt x="2703" y="215"/>
                  </a:cubicBezTo>
                  <a:lnTo>
                    <a:pt x="2286" y="489"/>
                  </a:lnTo>
                  <a:lnTo>
                    <a:pt x="905" y="9085"/>
                  </a:lnTo>
                  <a:lnTo>
                    <a:pt x="834" y="9538"/>
                  </a:lnTo>
                  <a:lnTo>
                    <a:pt x="250" y="13169"/>
                  </a:lnTo>
                  <a:lnTo>
                    <a:pt x="179" y="13645"/>
                  </a:lnTo>
                  <a:lnTo>
                    <a:pt x="0" y="14800"/>
                  </a:lnTo>
                  <a:lnTo>
                    <a:pt x="441" y="14800"/>
                  </a:lnTo>
                  <a:lnTo>
                    <a:pt x="655" y="13526"/>
                  </a:lnTo>
                  <a:lnTo>
                    <a:pt x="727" y="13050"/>
                  </a:lnTo>
                  <a:lnTo>
                    <a:pt x="1262" y="9752"/>
                  </a:lnTo>
                  <a:lnTo>
                    <a:pt x="1334" y="9288"/>
                  </a:lnTo>
                  <a:lnTo>
                    <a:pt x="282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8"/>
            <p:cNvSpPr/>
            <p:nvPr/>
          </p:nvSpPr>
          <p:spPr>
            <a:xfrm>
              <a:off x="1768950" y="4217025"/>
              <a:ext cx="178625" cy="268800"/>
            </a:xfrm>
            <a:custGeom>
              <a:avLst/>
              <a:gdLst/>
              <a:ahLst/>
              <a:cxnLst/>
              <a:rect l="l" t="t" r="r" b="b"/>
              <a:pathLst>
                <a:path w="7145" h="10752" extrusionOk="0">
                  <a:moveTo>
                    <a:pt x="370" y="0"/>
                  </a:moveTo>
                  <a:cubicBezTo>
                    <a:pt x="275" y="119"/>
                    <a:pt x="144" y="203"/>
                    <a:pt x="1" y="250"/>
                  </a:cubicBezTo>
                  <a:lnTo>
                    <a:pt x="6966" y="10752"/>
                  </a:lnTo>
                  <a:lnTo>
                    <a:pt x="7145" y="10621"/>
                  </a:lnTo>
                  <a:cubicBezTo>
                    <a:pt x="6918" y="10597"/>
                    <a:pt x="6787" y="10394"/>
                    <a:pt x="6799" y="10180"/>
                  </a:cubicBezTo>
                  <a:cubicBezTo>
                    <a:pt x="6811" y="10073"/>
                    <a:pt x="6859" y="9966"/>
                    <a:pt x="6930" y="9906"/>
                  </a:cubicBezTo>
                  <a:lnTo>
                    <a:pt x="429" y="84"/>
                  </a:lnTo>
                  <a:lnTo>
                    <a:pt x="37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8"/>
            <p:cNvSpPr/>
            <p:nvPr/>
          </p:nvSpPr>
          <p:spPr>
            <a:xfrm>
              <a:off x="1949050" y="4488775"/>
              <a:ext cx="83350" cy="112250"/>
            </a:xfrm>
            <a:custGeom>
              <a:avLst/>
              <a:gdLst/>
              <a:ahLst/>
              <a:cxnLst/>
              <a:rect l="l" t="t" r="r" b="b"/>
              <a:pathLst>
                <a:path w="3334" h="4490" extrusionOk="0">
                  <a:moveTo>
                    <a:pt x="369" y="1"/>
                  </a:moveTo>
                  <a:lnTo>
                    <a:pt x="0" y="263"/>
                  </a:lnTo>
                  <a:lnTo>
                    <a:pt x="2798" y="4489"/>
                  </a:lnTo>
                  <a:lnTo>
                    <a:pt x="3334" y="4489"/>
                  </a:lnTo>
                  <a:lnTo>
                    <a:pt x="36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8"/>
            <p:cNvSpPr/>
            <p:nvPr/>
          </p:nvSpPr>
          <p:spPr>
            <a:xfrm>
              <a:off x="1528150" y="4542950"/>
              <a:ext cx="62250" cy="58075"/>
            </a:xfrm>
            <a:custGeom>
              <a:avLst/>
              <a:gdLst/>
              <a:ahLst/>
              <a:cxnLst/>
              <a:rect l="l" t="t" r="r" b="b"/>
              <a:pathLst>
                <a:path w="2490" h="2323" extrusionOk="0">
                  <a:moveTo>
                    <a:pt x="251" y="1"/>
                  </a:moveTo>
                  <a:lnTo>
                    <a:pt x="1" y="382"/>
                  </a:lnTo>
                  <a:lnTo>
                    <a:pt x="1858" y="2322"/>
                  </a:lnTo>
                  <a:lnTo>
                    <a:pt x="2489" y="2322"/>
                  </a:lnTo>
                  <a:lnTo>
                    <a:pt x="25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8"/>
            <p:cNvSpPr/>
            <p:nvPr/>
          </p:nvSpPr>
          <p:spPr>
            <a:xfrm>
              <a:off x="1404925" y="4411375"/>
              <a:ext cx="121475" cy="132500"/>
            </a:xfrm>
            <a:custGeom>
              <a:avLst/>
              <a:gdLst/>
              <a:ahLst/>
              <a:cxnLst/>
              <a:rect l="l" t="t" r="r" b="b"/>
              <a:pathLst>
                <a:path w="4859" h="5300" extrusionOk="0">
                  <a:moveTo>
                    <a:pt x="131" y="1"/>
                  </a:moveTo>
                  <a:lnTo>
                    <a:pt x="131" y="1"/>
                  </a:lnTo>
                  <a:cubicBezTo>
                    <a:pt x="167" y="84"/>
                    <a:pt x="179" y="144"/>
                    <a:pt x="179" y="215"/>
                  </a:cubicBezTo>
                  <a:cubicBezTo>
                    <a:pt x="167" y="346"/>
                    <a:pt x="108" y="453"/>
                    <a:pt x="1" y="513"/>
                  </a:cubicBezTo>
                  <a:lnTo>
                    <a:pt x="4596" y="5299"/>
                  </a:lnTo>
                  <a:lnTo>
                    <a:pt x="4858" y="4918"/>
                  </a:lnTo>
                  <a:lnTo>
                    <a:pt x="13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8"/>
            <p:cNvSpPr/>
            <p:nvPr/>
          </p:nvSpPr>
          <p:spPr>
            <a:xfrm>
              <a:off x="1219200" y="4222975"/>
              <a:ext cx="181275" cy="185450"/>
            </a:xfrm>
            <a:custGeom>
              <a:avLst/>
              <a:gdLst/>
              <a:ahLst/>
              <a:cxnLst/>
              <a:rect l="l" t="t" r="r" b="b"/>
              <a:pathLst>
                <a:path w="7251" h="7418" extrusionOk="0">
                  <a:moveTo>
                    <a:pt x="333" y="0"/>
                  </a:moveTo>
                  <a:cubicBezTo>
                    <a:pt x="238" y="119"/>
                    <a:pt x="131" y="215"/>
                    <a:pt x="0" y="298"/>
                  </a:cubicBezTo>
                  <a:lnTo>
                    <a:pt x="6846" y="7418"/>
                  </a:lnTo>
                  <a:lnTo>
                    <a:pt x="6929" y="7394"/>
                  </a:lnTo>
                  <a:cubicBezTo>
                    <a:pt x="6965" y="7358"/>
                    <a:pt x="7013" y="7335"/>
                    <a:pt x="7072" y="7299"/>
                  </a:cubicBezTo>
                  <a:lnTo>
                    <a:pt x="7251" y="7204"/>
                  </a:lnTo>
                  <a:lnTo>
                    <a:pt x="33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8"/>
            <p:cNvSpPr/>
            <p:nvPr/>
          </p:nvSpPr>
          <p:spPr>
            <a:xfrm>
              <a:off x="1770450" y="4228325"/>
              <a:ext cx="568850" cy="372400"/>
            </a:xfrm>
            <a:custGeom>
              <a:avLst/>
              <a:gdLst/>
              <a:ahLst/>
              <a:cxnLst/>
              <a:rect l="l" t="t" r="r" b="b"/>
              <a:pathLst>
                <a:path w="22754" h="14896" extrusionOk="0">
                  <a:moveTo>
                    <a:pt x="22301" y="1"/>
                  </a:moveTo>
                  <a:lnTo>
                    <a:pt x="13764" y="5704"/>
                  </a:lnTo>
                  <a:lnTo>
                    <a:pt x="13335" y="5989"/>
                  </a:lnTo>
                  <a:lnTo>
                    <a:pt x="12538" y="6525"/>
                  </a:lnTo>
                  <a:lnTo>
                    <a:pt x="12538" y="6573"/>
                  </a:lnTo>
                  <a:cubicBezTo>
                    <a:pt x="12527" y="6795"/>
                    <a:pt x="12350" y="6944"/>
                    <a:pt x="12143" y="6944"/>
                  </a:cubicBezTo>
                  <a:cubicBezTo>
                    <a:pt x="12128" y="6944"/>
                    <a:pt x="12112" y="6944"/>
                    <a:pt x="12097" y="6942"/>
                  </a:cubicBezTo>
                  <a:cubicBezTo>
                    <a:pt x="12050" y="6942"/>
                    <a:pt x="12002" y="6930"/>
                    <a:pt x="11978" y="6906"/>
                  </a:cubicBezTo>
                  <a:lnTo>
                    <a:pt x="7561" y="9859"/>
                  </a:lnTo>
                  <a:cubicBezTo>
                    <a:pt x="7517" y="10045"/>
                    <a:pt x="7352" y="10171"/>
                    <a:pt x="7158" y="10171"/>
                  </a:cubicBezTo>
                  <a:cubicBezTo>
                    <a:pt x="7142" y="10171"/>
                    <a:pt x="7125" y="10170"/>
                    <a:pt x="7108" y="10169"/>
                  </a:cubicBezTo>
                  <a:lnTo>
                    <a:pt x="7085" y="10169"/>
                  </a:lnTo>
                  <a:lnTo>
                    <a:pt x="6882" y="10300"/>
                  </a:lnTo>
                  <a:lnTo>
                    <a:pt x="0" y="14895"/>
                  </a:lnTo>
                  <a:lnTo>
                    <a:pt x="798" y="14895"/>
                  </a:lnTo>
                  <a:lnTo>
                    <a:pt x="7120" y="10669"/>
                  </a:lnTo>
                  <a:lnTo>
                    <a:pt x="7501" y="10419"/>
                  </a:lnTo>
                  <a:lnTo>
                    <a:pt x="13788" y="6228"/>
                  </a:lnTo>
                  <a:lnTo>
                    <a:pt x="14228" y="5942"/>
                  </a:lnTo>
                  <a:lnTo>
                    <a:pt x="22229" y="596"/>
                  </a:lnTo>
                  <a:lnTo>
                    <a:pt x="22646" y="310"/>
                  </a:lnTo>
                  <a:cubicBezTo>
                    <a:pt x="22718" y="274"/>
                    <a:pt x="22753" y="203"/>
                    <a:pt x="22753" y="108"/>
                  </a:cubicBezTo>
                  <a:lnTo>
                    <a:pt x="22610" y="108"/>
                  </a:lnTo>
                  <a:cubicBezTo>
                    <a:pt x="22503" y="96"/>
                    <a:pt x="22396" y="60"/>
                    <a:pt x="2230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8"/>
            <p:cNvSpPr/>
            <p:nvPr/>
          </p:nvSpPr>
          <p:spPr>
            <a:xfrm>
              <a:off x="1757350" y="4183475"/>
              <a:ext cx="13125" cy="6775"/>
            </a:xfrm>
            <a:custGeom>
              <a:avLst/>
              <a:gdLst/>
              <a:ahLst/>
              <a:cxnLst/>
              <a:rect l="l" t="t" r="r" b="b"/>
              <a:pathLst>
                <a:path w="525" h="271" extrusionOk="0">
                  <a:moveTo>
                    <a:pt x="279" y="1"/>
                  </a:moveTo>
                  <a:cubicBezTo>
                    <a:pt x="207" y="1"/>
                    <a:pt x="134" y="35"/>
                    <a:pt x="96" y="104"/>
                  </a:cubicBezTo>
                  <a:lnTo>
                    <a:pt x="1" y="271"/>
                  </a:lnTo>
                  <a:cubicBezTo>
                    <a:pt x="80" y="226"/>
                    <a:pt x="153" y="202"/>
                    <a:pt x="229" y="202"/>
                  </a:cubicBezTo>
                  <a:cubicBezTo>
                    <a:pt x="255" y="202"/>
                    <a:pt x="282" y="205"/>
                    <a:pt x="310" y="211"/>
                  </a:cubicBezTo>
                  <a:cubicBezTo>
                    <a:pt x="382" y="211"/>
                    <a:pt x="441" y="235"/>
                    <a:pt x="501" y="247"/>
                  </a:cubicBezTo>
                  <a:cubicBezTo>
                    <a:pt x="524" y="163"/>
                    <a:pt x="489" y="68"/>
                    <a:pt x="417" y="33"/>
                  </a:cubicBezTo>
                  <a:lnTo>
                    <a:pt x="393" y="33"/>
                  </a:lnTo>
                  <a:cubicBezTo>
                    <a:pt x="359" y="11"/>
                    <a:pt x="319" y="1"/>
                    <a:pt x="27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8"/>
            <p:cNvSpPr/>
            <p:nvPr/>
          </p:nvSpPr>
          <p:spPr>
            <a:xfrm>
              <a:off x="1482325" y="4218800"/>
              <a:ext cx="269100" cy="382525"/>
            </a:xfrm>
            <a:custGeom>
              <a:avLst/>
              <a:gdLst/>
              <a:ahLst/>
              <a:cxnLst/>
              <a:rect l="l" t="t" r="r" b="b"/>
              <a:pathLst>
                <a:path w="10764" h="15301" extrusionOk="0">
                  <a:moveTo>
                    <a:pt x="10751" y="1"/>
                  </a:moveTo>
                  <a:lnTo>
                    <a:pt x="9906" y="477"/>
                  </a:lnTo>
                  <a:lnTo>
                    <a:pt x="1774" y="12633"/>
                  </a:lnTo>
                  <a:lnTo>
                    <a:pt x="1524" y="13026"/>
                  </a:lnTo>
                  <a:lnTo>
                    <a:pt x="0" y="15300"/>
                  </a:lnTo>
                  <a:lnTo>
                    <a:pt x="536" y="15300"/>
                  </a:lnTo>
                  <a:lnTo>
                    <a:pt x="1834" y="13359"/>
                  </a:lnTo>
                  <a:lnTo>
                    <a:pt x="2084" y="12967"/>
                  </a:lnTo>
                  <a:lnTo>
                    <a:pt x="10763" y="13"/>
                  </a:lnTo>
                  <a:lnTo>
                    <a:pt x="1075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8"/>
            <p:cNvSpPr/>
            <p:nvPr/>
          </p:nvSpPr>
          <p:spPr>
            <a:xfrm>
              <a:off x="1045650" y="4224750"/>
              <a:ext cx="149150" cy="194700"/>
            </a:xfrm>
            <a:custGeom>
              <a:avLst/>
              <a:gdLst/>
              <a:ahLst/>
              <a:cxnLst/>
              <a:rect l="l" t="t" r="r" b="b"/>
              <a:pathLst>
                <a:path w="5966" h="7788" extrusionOk="0">
                  <a:moveTo>
                    <a:pt x="5668" y="1"/>
                  </a:moveTo>
                  <a:lnTo>
                    <a:pt x="5597" y="48"/>
                  </a:lnTo>
                  <a:lnTo>
                    <a:pt x="1" y="7216"/>
                  </a:lnTo>
                  <a:lnTo>
                    <a:pt x="120" y="7787"/>
                  </a:lnTo>
                  <a:lnTo>
                    <a:pt x="5966" y="263"/>
                  </a:lnTo>
                  <a:cubicBezTo>
                    <a:pt x="5859" y="203"/>
                    <a:pt x="5739" y="108"/>
                    <a:pt x="5668"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8"/>
            <p:cNvSpPr/>
            <p:nvPr/>
          </p:nvSpPr>
          <p:spPr>
            <a:xfrm>
              <a:off x="892950" y="4416450"/>
              <a:ext cx="147075" cy="184575"/>
            </a:xfrm>
            <a:custGeom>
              <a:avLst/>
              <a:gdLst/>
              <a:ahLst/>
              <a:cxnLst/>
              <a:rect l="l" t="t" r="r" b="b"/>
              <a:pathLst>
                <a:path w="5883" h="7383" extrusionOk="0">
                  <a:moveTo>
                    <a:pt x="5751" y="0"/>
                  </a:moveTo>
                  <a:lnTo>
                    <a:pt x="1" y="7382"/>
                  </a:lnTo>
                  <a:lnTo>
                    <a:pt x="572" y="7382"/>
                  </a:lnTo>
                  <a:lnTo>
                    <a:pt x="5882" y="560"/>
                  </a:lnTo>
                  <a:lnTo>
                    <a:pt x="575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8"/>
            <p:cNvSpPr/>
            <p:nvPr/>
          </p:nvSpPr>
          <p:spPr>
            <a:xfrm>
              <a:off x="1395700" y="4211350"/>
              <a:ext cx="354825" cy="200650"/>
            </a:xfrm>
            <a:custGeom>
              <a:avLst/>
              <a:gdLst/>
              <a:ahLst/>
              <a:cxnLst/>
              <a:rect l="l" t="t" r="r" b="b"/>
              <a:pathLst>
                <a:path w="14193" h="8026" extrusionOk="0">
                  <a:moveTo>
                    <a:pt x="13835" y="1"/>
                  </a:moveTo>
                  <a:lnTo>
                    <a:pt x="179" y="7692"/>
                  </a:lnTo>
                  <a:lnTo>
                    <a:pt x="0" y="7788"/>
                  </a:lnTo>
                  <a:cubicBezTo>
                    <a:pt x="44" y="7770"/>
                    <a:pt x="81" y="7759"/>
                    <a:pt x="121" y="7759"/>
                  </a:cubicBezTo>
                  <a:cubicBezTo>
                    <a:pt x="136" y="7759"/>
                    <a:pt x="151" y="7761"/>
                    <a:pt x="167" y="7764"/>
                  </a:cubicBezTo>
                  <a:cubicBezTo>
                    <a:pt x="322" y="7788"/>
                    <a:pt x="441" y="7871"/>
                    <a:pt x="500" y="8026"/>
                  </a:cubicBezTo>
                  <a:lnTo>
                    <a:pt x="13359" y="787"/>
                  </a:lnTo>
                  <a:lnTo>
                    <a:pt x="14193" y="311"/>
                  </a:lnTo>
                  <a:cubicBezTo>
                    <a:pt x="14109" y="227"/>
                    <a:pt x="14050" y="120"/>
                    <a:pt x="1401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8"/>
            <p:cNvSpPr/>
            <p:nvPr/>
          </p:nvSpPr>
          <p:spPr>
            <a:xfrm>
              <a:off x="1092100" y="4407825"/>
              <a:ext cx="300350" cy="178900"/>
            </a:xfrm>
            <a:custGeom>
              <a:avLst/>
              <a:gdLst/>
              <a:ahLst/>
              <a:cxnLst/>
              <a:rect l="l" t="t" r="r" b="b"/>
              <a:pathLst>
                <a:path w="12014" h="7156" extrusionOk="0">
                  <a:moveTo>
                    <a:pt x="12013" y="0"/>
                  </a:moveTo>
                  <a:lnTo>
                    <a:pt x="11930" y="48"/>
                  </a:lnTo>
                  <a:lnTo>
                    <a:pt x="0" y="6751"/>
                  </a:lnTo>
                  <a:cubicBezTo>
                    <a:pt x="107" y="6858"/>
                    <a:pt x="179" y="7013"/>
                    <a:pt x="191" y="7156"/>
                  </a:cubicBezTo>
                  <a:lnTo>
                    <a:pt x="4941" y="4489"/>
                  </a:lnTo>
                  <a:cubicBezTo>
                    <a:pt x="4917" y="4429"/>
                    <a:pt x="4905" y="4370"/>
                    <a:pt x="4905" y="4298"/>
                  </a:cubicBezTo>
                  <a:cubicBezTo>
                    <a:pt x="4928" y="4069"/>
                    <a:pt x="5116" y="3928"/>
                    <a:pt x="5332" y="3928"/>
                  </a:cubicBezTo>
                  <a:cubicBezTo>
                    <a:pt x="5340" y="3928"/>
                    <a:pt x="5349" y="3929"/>
                    <a:pt x="5358" y="3929"/>
                  </a:cubicBezTo>
                  <a:cubicBezTo>
                    <a:pt x="5477" y="3941"/>
                    <a:pt x="5584" y="4001"/>
                    <a:pt x="5632" y="4096"/>
                  </a:cubicBezTo>
                  <a:lnTo>
                    <a:pt x="11930" y="548"/>
                  </a:lnTo>
                  <a:cubicBezTo>
                    <a:pt x="11871" y="476"/>
                    <a:pt x="11859" y="369"/>
                    <a:pt x="11859" y="262"/>
                  </a:cubicBezTo>
                  <a:cubicBezTo>
                    <a:pt x="11871" y="167"/>
                    <a:pt x="11918" y="72"/>
                    <a:pt x="1201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8"/>
            <p:cNvSpPr/>
            <p:nvPr/>
          </p:nvSpPr>
          <p:spPr>
            <a:xfrm>
              <a:off x="1231100" y="4199750"/>
              <a:ext cx="516150" cy="14325"/>
            </a:xfrm>
            <a:custGeom>
              <a:avLst/>
              <a:gdLst/>
              <a:ahLst/>
              <a:cxnLst/>
              <a:rect l="l" t="t" r="r" b="b"/>
              <a:pathLst>
                <a:path w="20646" h="573" extrusionOk="0">
                  <a:moveTo>
                    <a:pt x="20646" y="1"/>
                  </a:moveTo>
                  <a:lnTo>
                    <a:pt x="0" y="120"/>
                  </a:lnTo>
                  <a:cubicBezTo>
                    <a:pt x="36" y="239"/>
                    <a:pt x="48" y="346"/>
                    <a:pt x="36" y="465"/>
                  </a:cubicBezTo>
                  <a:cubicBezTo>
                    <a:pt x="36" y="489"/>
                    <a:pt x="24" y="536"/>
                    <a:pt x="24" y="572"/>
                  </a:cubicBezTo>
                  <a:lnTo>
                    <a:pt x="20443" y="453"/>
                  </a:lnTo>
                  <a:lnTo>
                    <a:pt x="20622" y="453"/>
                  </a:lnTo>
                  <a:cubicBezTo>
                    <a:pt x="20598" y="370"/>
                    <a:pt x="20586" y="286"/>
                    <a:pt x="20598" y="191"/>
                  </a:cubicBezTo>
                  <a:cubicBezTo>
                    <a:pt x="20598" y="120"/>
                    <a:pt x="20634" y="60"/>
                    <a:pt x="2064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8"/>
            <p:cNvSpPr/>
            <p:nvPr/>
          </p:nvSpPr>
          <p:spPr>
            <a:xfrm>
              <a:off x="889375" y="3382100"/>
              <a:ext cx="866225" cy="816200"/>
            </a:xfrm>
            <a:custGeom>
              <a:avLst/>
              <a:gdLst/>
              <a:ahLst/>
              <a:cxnLst/>
              <a:rect l="l" t="t" r="r" b="b"/>
              <a:pathLst>
                <a:path w="34649" h="32648" extrusionOk="0">
                  <a:moveTo>
                    <a:pt x="1" y="0"/>
                  </a:moveTo>
                  <a:lnTo>
                    <a:pt x="1" y="607"/>
                  </a:lnTo>
                  <a:lnTo>
                    <a:pt x="34327" y="32647"/>
                  </a:lnTo>
                  <a:cubicBezTo>
                    <a:pt x="34410" y="32516"/>
                    <a:pt x="34505" y="32397"/>
                    <a:pt x="34648" y="32338"/>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8"/>
            <p:cNvSpPr/>
            <p:nvPr/>
          </p:nvSpPr>
          <p:spPr>
            <a:xfrm>
              <a:off x="953675" y="3873825"/>
              <a:ext cx="242625" cy="319700"/>
            </a:xfrm>
            <a:custGeom>
              <a:avLst/>
              <a:gdLst/>
              <a:ahLst/>
              <a:cxnLst/>
              <a:rect l="l" t="t" r="r" b="b"/>
              <a:pathLst>
                <a:path w="9705" h="12788" extrusionOk="0">
                  <a:moveTo>
                    <a:pt x="358" y="0"/>
                  </a:moveTo>
                  <a:cubicBezTo>
                    <a:pt x="251" y="107"/>
                    <a:pt x="132" y="191"/>
                    <a:pt x="1" y="274"/>
                  </a:cubicBezTo>
                  <a:lnTo>
                    <a:pt x="9347" y="12788"/>
                  </a:lnTo>
                  <a:cubicBezTo>
                    <a:pt x="9430" y="12669"/>
                    <a:pt x="9549" y="12573"/>
                    <a:pt x="9704" y="12514"/>
                  </a:cubicBezTo>
                  <a:lnTo>
                    <a:pt x="35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8"/>
            <p:cNvSpPr/>
            <p:nvPr/>
          </p:nvSpPr>
          <p:spPr>
            <a:xfrm>
              <a:off x="1015000" y="4311375"/>
              <a:ext cx="67875" cy="261950"/>
            </a:xfrm>
            <a:custGeom>
              <a:avLst/>
              <a:gdLst/>
              <a:ahLst/>
              <a:cxnLst/>
              <a:rect l="l" t="t" r="r" b="b"/>
              <a:pathLst>
                <a:path w="2715" h="10478" extrusionOk="0">
                  <a:moveTo>
                    <a:pt x="405" y="0"/>
                  </a:moveTo>
                  <a:lnTo>
                    <a:pt x="0" y="227"/>
                  </a:lnTo>
                  <a:lnTo>
                    <a:pt x="893" y="4215"/>
                  </a:lnTo>
                  <a:lnTo>
                    <a:pt x="1012" y="4775"/>
                  </a:lnTo>
                  <a:lnTo>
                    <a:pt x="2263" y="10478"/>
                  </a:lnTo>
                  <a:cubicBezTo>
                    <a:pt x="2355" y="10432"/>
                    <a:pt x="2447" y="10414"/>
                    <a:pt x="2545" y="10414"/>
                  </a:cubicBezTo>
                  <a:cubicBezTo>
                    <a:pt x="2573" y="10414"/>
                    <a:pt x="2602" y="10416"/>
                    <a:pt x="2632" y="10418"/>
                  </a:cubicBezTo>
                  <a:cubicBezTo>
                    <a:pt x="2667" y="10418"/>
                    <a:pt x="2679" y="10430"/>
                    <a:pt x="2715" y="10430"/>
                  </a:cubicBezTo>
                  <a:lnTo>
                    <a:pt x="1358" y="4322"/>
                  </a:lnTo>
                  <a:lnTo>
                    <a:pt x="1239" y="3751"/>
                  </a:lnTo>
                  <a:lnTo>
                    <a:pt x="40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8"/>
            <p:cNvSpPr/>
            <p:nvPr/>
          </p:nvSpPr>
          <p:spPr>
            <a:xfrm>
              <a:off x="1011725" y="4302450"/>
              <a:ext cx="2100" cy="2700"/>
            </a:xfrm>
            <a:custGeom>
              <a:avLst/>
              <a:gdLst/>
              <a:ahLst/>
              <a:cxnLst/>
              <a:rect l="l" t="t" r="r" b="b"/>
              <a:pathLst>
                <a:path w="84" h="108" extrusionOk="0">
                  <a:moveTo>
                    <a:pt x="0" y="0"/>
                  </a:moveTo>
                  <a:lnTo>
                    <a:pt x="24" y="107"/>
                  </a:lnTo>
                  <a:lnTo>
                    <a:pt x="84" y="72"/>
                  </a:lnTo>
                  <a:cubicBezTo>
                    <a:pt x="48" y="60"/>
                    <a:pt x="12" y="36"/>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8"/>
            <p:cNvSpPr/>
            <p:nvPr/>
          </p:nvSpPr>
          <p:spPr>
            <a:xfrm>
              <a:off x="919450" y="3886925"/>
              <a:ext cx="99725" cy="406625"/>
            </a:xfrm>
            <a:custGeom>
              <a:avLst/>
              <a:gdLst/>
              <a:ahLst/>
              <a:cxnLst/>
              <a:rect l="l" t="t" r="r" b="b"/>
              <a:pathLst>
                <a:path w="3989" h="16265" extrusionOk="0">
                  <a:moveTo>
                    <a:pt x="12" y="0"/>
                  </a:moveTo>
                  <a:cubicBezTo>
                    <a:pt x="0" y="24"/>
                    <a:pt x="0" y="72"/>
                    <a:pt x="12" y="107"/>
                  </a:cubicBezTo>
                  <a:lnTo>
                    <a:pt x="3596" y="16264"/>
                  </a:lnTo>
                  <a:cubicBezTo>
                    <a:pt x="3644" y="16074"/>
                    <a:pt x="3810" y="15955"/>
                    <a:pt x="3989" y="15955"/>
                  </a:cubicBezTo>
                  <a:lnTo>
                    <a:pt x="441" y="12"/>
                  </a:lnTo>
                  <a:lnTo>
                    <a:pt x="167" y="12"/>
                  </a:lnTo>
                  <a:cubicBezTo>
                    <a:pt x="119" y="12"/>
                    <a:pt x="60" y="0"/>
                    <a:pt x="1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8"/>
            <p:cNvSpPr/>
            <p:nvPr/>
          </p:nvSpPr>
          <p:spPr>
            <a:xfrm>
              <a:off x="889075" y="4214625"/>
              <a:ext cx="298000" cy="168500"/>
            </a:xfrm>
            <a:custGeom>
              <a:avLst/>
              <a:gdLst/>
              <a:ahLst/>
              <a:cxnLst/>
              <a:rect l="l" t="t" r="r" b="b"/>
              <a:pathLst>
                <a:path w="11920" h="6740" extrusionOk="0">
                  <a:moveTo>
                    <a:pt x="11717" y="1"/>
                  </a:moveTo>
                  <a:lnTo>
                    <a:pt x="5621" y="3251"/>
                  </a:lnTo>
                  <a:lnTo>
                    <a:pt x="5621" y="3287"/>
                  </a:lnTo>
                  <a:cubicBezTo>
                    <a:pt x="5586" y="3506"/>
                    <a:pt x="5407" y="3669"/>
                    <a:pt x="5191" y="3669"/>
                  </a:cubicBezTo>
                  <a:cubicBezTo>
                    <a:pt x="5183" y="3669"/>
                    <a:pt x="5176" y="3668"/>
                    <a:pt x="5168" y="3668"/>
                  </a:cubicBezTo>
                  <a:cubicBezTo>
                    <a:pt x="5097" y="3668"/>
                    <a:pt x="5037" y="3632"/>
                    <a:pt x="4978" y="3585"/>
                  </a:cubicBezTo>
                  <a:lnTo>
                    <a:pt x="4918" y="3620"/>
                  </a:lnTo>
                  <a:lnTo>
                    <a:pt x="1" y="6240"/>
                  </a:lnTo>
                  <a:lnTo>
                    <a:pt x="1" y="6740"/>
                  </a:lnTo>
                  <a:lnTo>
                    <a:pt x="5025" y="4085"/>
                  </a:lnTo>
                  <a:lnTo>
                    <a:pt x="5418" y="3859"/>
                  </a:lnTo>
                  <a:lnTo>
                    <a:pt x="11836" y="453"/>
                  </a:lnTo>
                  <a:lnTo>
                    <a:pt x="11919" y="406"/>
                  </a:lnTo>
                  <a:cubicBezTo>
                    <a:pt x="11824" y="287"/>
                    <a:pt x="11752" y="156"/>
                    <a:pt x="1171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8"/>
            <p:cNvSpPr/>
            <p:nvPr/>
          </p:nvSpPr>
          <p:spPr>
            <a:xfrm>
              <a:off x="889375" y="3623200"/>
              <a:ext cx="34550" cy="166100"/>
            </a:xfrm>
            <a:custGeom>
              <a:avLst/>
              <a:gdLst/>
              <a:ahLst/>
              <a:cxnLst/>
              <a:rect l="l" t="t" r="r" b="b"/>
              <a:pathLst>
                <a:path w="1382" h="6644" extrusionOk="0">
                  <a:moveTo>
                    <a:pt x="1" y="0"/>
                  </a:moveTo>
                  <a:lnTo>
                    <a:pt x="1" y="2155"/>
                  </a:lnTo>
                  <a:lnTo>
                    <a:pt x="953" y="6644"/>
                  </a:lnTo>
                  <a:cubicBezTo>
                    <a:pt x="1084" y="6608"/>
                    <a:pt x="1227" y="6573"/>
                    <a:pt x="1382" y="6561"/>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8"/>
            <p:cNvSpPr/>
            <p:nvPr/>
          </p:nvSpPr>
          <p:spPr>
            <a:xfrm>
              <a:off x="889075" y="3786975"/>
              <a:ext cx="91725" cy="100275"/>
            </a:xfrm>
            <a:custGeom>
              <a:avLst/>
              <a:gdLst/>
              <a:ahLst/>
              <a:cxnLst/>
              <a:rect l="l" t="t" r="r" b="b"/>
              <a:pathLst>
                <a:path w="3669" h="4011" extrusionOk="0">
                  <a:moveTo>
                    <a:pt x="1573" y="1"/>
                  </a:moveTo>
                  <a:cubicBezTo>
                    <a:pt x="1513" y="1"/>
                    <a:pt x="1454" y="4"/>
                    <a:pt x="1394" y="10"/>
                  </a:cubicBezTo>
                  <a:cubicBezTo>
                    <a:pt x="1239" y="22"/>
                    <a:pt x="1096" y="57"/>
                    <a:pt x="953" y="93"/>
                  </a:cubicBezTo>
                  <a:cubicBezTo>
                    <a:pt x="584" y="212"/>
                    <a:pt x="239" y="450"/>
                    <a:pt x="1" y="748"/>
                  </a:cubicBezTo>
                  <a:lnTo>
                    <a:pt x="1" y="3272"/>
                  </a:lnTo>
                  <a:cubicBezTo>
                    <a:pt x="299" y="3641"/>
                    <a:pt x="739" y="3903"/>
                    <a:pt x="1227" y="3998"/>
                  </a:cubicBezTo>
                  <a:cubicBezTo>
                    <a:pt x="1275" y="4010"/>
                    <a:pt x="1334" y="4010"/>
                    <a:pt x="1370" y="4010"/>
                  </a:cubicBezTo>
                  <a:lnTo>
                    <a:pt x="1680" y="4010"/>
                  </a:lnTo>
                  <a:cubicBezTo>
                    <a:pt x="2001" y="3998"/>
                    <a:pt x="2311" y="3891"/>
                    <a:pt x="2585" y="3748"/>
                  </a:cubicBezTo>
                  <a:cubicBezTo>
                    <a:pt x="2716" y="3665"/>
                    <a:pt x="2835" y="3581"/>
                    <a:pt x="2942" y="3474"/>
                  </a:cubicBezTo>
                  <a:cubicBezTo>
                    <a:pt x="3287" y="3153"/>
                    <a:pt x="3525" y="2700"/>
                    <a:pt x="3561" y="2200"/>
                  </a:cubicBezTo>
                  <a:cubicBezTo>
                    <a:pt x="3668" y="1093"/>
                    <a:pt x="2847" y="117"/>
                    <a:pt x="1751" y="10"/>
                  </a:cubicBezTo>
                  <a:cubicBezTo>
                    <a:pt x="1692" y="4"/>
                    <a:pt x="1632" y="1"/>
                    <a:pt x="157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8"/>
            <p:cNvSpPr/>
            <p:nvPr/>
          </p:nvSpPr>
          <p:spPr>
            <a:xfrm>
              <a:off x="3670975" y="4475375"/>
              <a:ext cx="17900" cy="18025"/>
            </a:xfrm>
            <a:custGeom>
              <a:avLst/>
              <a:gdLst/>
              <a:ahLst/>
              <a:cxnLst/>
              <a:rect l="l" t="t" r="r" b="b"/>
              <a:pathLst>
                <a:path w="716" h="721" extrusionOk="0">
                  <a:moveTo>
                    <a:pt x="358" y="0"/>
                  </a:moveTo>
                  <a:cubicBezTo>
                    <a:pt x="177" y="0"/>
                    <a:pt x="12" y="129"/>
                    <a:pt x="1" y="334"/>
                  </a:cubicBezTo>
                  <a:cubicBezTo>
                    <a:pt x="1" y="394"/>
                    <a:pt x="1" y="441"/>
                    <a:pt x="25" y="501"/>
                  </a:cubicBezTo>
                  <a:cubicBezTo>
                    <a:pt x="72" y="620"/>
                    <a:pt x="179" y="715"/>
                    <a:pt x="322" y="715"/>
                  </a:cubicBezTo>
                  <a:cubicBezTo>
                    <a:pt x="341" y="719"/>
                    <a:pt x="359" y="720"/>
                    <a:pt x="377" y="720"/>
                  </a:cubicBezTo>
                  <a:cubicBezTo>
                    <a:pt x="546" y="720"/>
                    <a:pt x="694" y="576"/>
                    <a:pt x="715" y="394"/>
                  </a:cubicBezTo>
                  <a:cubicBezTo>
                    <a:pt x="715" y="322"/>
                    <a:pt x="691" y="239"/>
                    <a:pt x="668" y="179"/>
                  </a:cubicBezTo>
                  <a:cubicBezTo>
                    <a:pt x="608" y="96"/>
                    <a:pt x="513" y="25"/>
                    <a:pt x="382" y="1"/>
                  </a:cubicBezTo>
                  <a:cubicBezTo>
                    <a:pt x="374" y="0"/>
                    <a:pt x="366" y="0"/>
                    <a:pt x="35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8"/>
            <p:cNvSpPr/>
            <p:nvPr/>
          </p:nvSpPr>
          <p:spPr>
            <a:xfrm>
              <a:off x="2319625" y="4195250"/>
              <a:ext cx="36625" cy="35925"/>
            </a:xfrm>
            <a:custGeom>
              <a:avLst/>
              <a:gdLst/>
              <a:ahLst/>
              <a:cxnLst/>
              <a:rect l="l" t="t" r="r" b="b"/>
              <a:pathLst>
                <a:path w="1465" h="1437" extrusionOk="0">
                  <a:moveTo>
                    <a:pt x="741" y="1"/>
                  </a:moveTo>
                  <a:cubicBezTo>
                    <a:pt x="356" y="1"/>
                    <a:pt x="35" y="290"/>
                    <a:pt x="12" y="657"/>
                  </a:cubicBezTo>
                  <a:cubicBezTo>
                    <a:pt x="0" y="943"/>
                    <a:pt x="131" y="1193"/>
                    <a:pt x="346" y="1324"/>
                  </a:cubicBezTo>
                  <a:cubicBezTo>
                    <a:pt x="441" y="1383"/>
                    <a:pt x="548" y="1431"/>
                    <a:pt x="667" y="1431"/>
                  </a:cubicBezTo>
                  <a:cubicBezTo>
                    <a:pt x="683" y="1435"/>
                    <a:pt x="698" y="1436"/>
                    <a:pt x="711" y="1436"/>
                  </a:cubicBezTo>
                  <a:cubicBezTo>
                    <a:pt x="739" y="1436"/>
                    <a:pt x="762" y="1431"/>
                    <a:pt x="786" y="1431"/>
                  </a:cubicBezTo>
                  <a:cubicBezTo>
                    <a:pt x="1132" y="1383"/>
                    <a:pt x="1405" y="1133"/>
                    <a:pt x="1441" y="776"/>
                  </a:cubicBezTo>
                  <a:cubicBezTo>
                    <a:pt x="1465" y="371"/>
                    <a:pt x="1167" y="38"/>
                    <a:pt x="786" y="2"/>
                  </a:cubicBezTo>
                  <a:cubicBezTo>
                    <a:pt x="771" y="1"/>
                    <a:pt x="756" y="1"/>
                    <a:pt x="74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8"/>
            <p:cNvSpPr/>
            <p:nvPr/>
          </p:nvSpPr>
          <p:spPr>
            <a:xfrm>
              <a:off x="1181675" y="4184500"/>
              <a:ext cx="50625" cy="49950"/>
            </a:xfrm>
            <a:custGeom>
              <a:avLst/>
              <a:gdLst/>
              <a:ahLst/>
              <a:cxnLst/>
              <a:rect l="l" t="t" r="r" b="b"/>
              <a:pathLst>
                <a:path w="2025" h="1998" extrusionOk="0">
                  <a:moveTo>
                    <a:pt x="1021" y="0"/>
                  </a:moveTo>
                  <a:cubicBezTo>
                    <a:pt x="872" y="0"/>
                    <a:pt x="724" y="27"/>
                    <a:pt x="584" y="87"/>
                  </a:cubicBezTo>
                  <a:cubicBezTo>
                    <a:pt x="429" y="134"/>
                    <a:pt x="310" y="242"/>
                    <a:pt x="227" y="361"/>
                  </a:cubicBezTo>
                  <a:cubicBezTo>
                    <a:pt x="108" y="503"/>
                    <a:pt x="37" y="706"/>
                    <a:pt x="13" y="908"/>
                  </a:cubicBezTo>
                  <a:cubicBezTo>
                    <a:pt x="1" y="1015"/>
                    <a:pt x="13" y="1123"/>
                    <a:pt x="37" y="1218"/>
                  </a:cubicBezTo>
                  <a:cubicBezTo>
                    <a:pt x="60" y="1373"/>
                    <a:pt x="132" y="1504"/>
                    <a:pt x="227" y="1623"/>
                  </a:cubicBezTo>
                  <a:cubicBezTo>
                    <a:pt x="310" y="1730"/>
                    <a:pt x="418" y="1813"/>
                    <a:pt x="537" y="1896"/>
                  </a:cubicBezTo>
                  <a:cubicBezTo>
                    <a:pt x="656" y="1956"/>
                    <a:pt x="787" y="1992"/>
                    <a:pt x="930" y="1992"/>
                  </a:cubicBezTo>
                  <a:cubicBezTo>
                    <a:pt x="964" y="1996"/>
                    <a:pt x="998" y="1998"/>
                    <a:pt x="1033" y="1998"/>
                  </a:cubicBezTo>
                  <a:cubicBezTo>
                    <a:pt x="1203" y="1998"/>
                    <a:pt x="1372" y="1950"/>
                    <a:pt x="1501" y="1861"/>
                  </a:cubicBezTo>
                  <a:cubicBezTo>
                    <a:pt x="1632" y="1789"/>
                    <a:pt x="1739" y="1682"/>
                    <a:pt x="1834" y="1563"/>
                  </a:cubicBezTo>
                  <a:cubicBezTo>
                    <a:pt x="1906" y="1456"/>
                    <a:pt x="1965" y="1325"/>
                    <a:pt x="2001" y="1194"/>
                  </a:cubicBezTo>
                  <a:cubicBezTo>
                    <a:pt x="2013" y="1158"/>
                    <a:pt x="2013" y="1123"/>
                    <a:pt x="2013" y="1087"/>
                  </a:cubicBezTo>
                  <a:cubicBezTo>
                    <a:pt x="2025" y="968"/>
                    <a:pt x="2013" y="861"/>
                    <a:pt x="1977" y="742"/>
                  </a:cubicBezTo>
                  <a:cubicBezTo>
                    <a:pt x="1882" y="349"/>
                    <a:pt x="1537" y="27"/>
                    <a:pt x="1108" y="3"/>
                  </a:cubicBezTo>
                  <a:cubicBezTo>
                    <a:pt x="1079" y="1"/>
                    <a:pt x="1050" y="0"/>
                    <a:pt x="102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8"/>
            <p:cNvSpPr/>
            <p:nvPr/>
          </p:nvSpPr>
          <p:spPr>
            <a:xfrm>
              <a:off x="1061125" y="4571450"/>
              <a:ext cx="36050" cy="28975"/>
            </a:xfrm>
            <a:custGeom>
              <a:avLst/>
              <a:gdLst/>
              <a:ahLst/>
              <a:cxnLst/>
              <a:rect l="l" t="t" r="r" b="b"/>
              <a:pathLst>
                <a:path w="1442" h="1159" extrusionOk="0">
                  <a:moveTo>
                    <a:pt x="720" y="0"/>
                  </a:moveTo>
                  <a:cubicBezTo>
                    <a:pt x="615" y="0"/>
                    <a:pt x="516" y="24"/>
                    <a:pt x="418" y="63"/>
                  </a:cubicBezTo>
                  <a:cubicBezTo>
                    <a:pt x="191" y="170"/>
                    <a:pt x="37" y="373"/>
                    <a:pt x="13" y="646"/>
                  </a:cubicBezTo>
                  <a:cubicBezTo>
                    <a:pt x="1" y="837"/>
                    <a:pt x="60" y="1027"/>
                    <a:pt x="179" y="1158"/>
                  </a:cubicBezTo>
                  <a:lnTo>
                    <a:pt x="1251" y="1158"/>
                  </a:lnTo>
                  <a:cubicBezTo>
                    <a:pt x="1358" y="1063"/>
                    <a:pt x="1418" y="908"/>
                    <a:pt x="1430" y="766"/>
                  </a:cubicBezTo>
                  <a:cubicBezTo>
                    <a:pt x="1441" y="718"/>
                    <a:pt x="1430" y="670"/>
                    <a:pt x="1430" y="611"/>
                  </a:cubicBezTo>
                  <a:cubicBezTo>
                    <a:pt x="1418" y="468"/>
                    <a:pt x="1346" y="313"/>
                    <a:pt x="1239" y="206"/>
                  </a:cubicBezTo>
                  <a:cubicBezTo>
                    <a:pt x="1132" y="111"/>
                    <a:pt x="1013" y="51"/>
                    <a:pt x="870" y="15"/>
                  </a:cubicBezTo>
                  <a:cubicBezTo>
                    <a:pt x="834" y="15"/>
                    <a:pt x="822" y="4"/>
                    <a:pt x="787" y="4"/>
                  </a:cubicBezTo>
                  <a:cubicBezTo>
                    <a:pt x="764" y="1"/>
                    <a:pt x="742" y="0"/>
                    <a:pt x="72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8"/>
            <p:cNvSpPr/>
            <p:nvPr/>
          </p:nvSpPr>
          <p:spPr>
            <a:xfrm>
              <a:off x="1745750" y="4188500"/>
              <a:ext cx="36925" cy="35975"/>
            </a:xfrm>
            <a:custGeom>
              <a:avLst/>
              <a:gdLst/>
              <a:ahLst/>
              <a:cxnLst/>
              <a:rect l="l" t="t" r="r" b="b"/>
              <a:pathLst>
                <a:path w="1477" h="1439" extrusionOk="0">
                  <a:moveTo>
                    <a:pt x="720" y="1"/>
                  </a:moveTo>
                  <a:cubicBezTo>
                    <a:pt x="643" y="1"/>
                    <a:pt x="566" y="20"/>
                    <a:pt x="488" y="46"/>
                  </a:cubicBezTo>
                  <a:cubicBezTo>
                    <a:pt x="465" y="70"/>
                    <a:pt x="441" y="70"/>
                    <a:pt x="417" y="82"/>
                  </a:cubicBezTo>
                  <a:cubicBezTo>
                    <a:pt x="286" y="153"/>
                    <a:pt x="167" y="260"/>
                    <a:pt x="107" y="391"/>
                  </a:cubicBezTo>
                  <a:cubicBezTo>
                    <a:pt x="84" y="403"/>
                    <a:pt x="84" y="439"/>
                    <a:pt x="72" y="451"/>
                  </a:cubicBezTo>
                  <a:cubicBezTo>
                    <a:pt x="48" y="510"/>
                    <a:pt x="24" y="582"/>
                    <a:pt x="24" y="641"/>
                  </a:cubicBezTo>
                  <a:cubicBezTo>
                    <a:pt x="0" y="736"/>
                    <a:pt x="0" y="820"/>
                    <a:pt x="36" y="903"/>
                  </a:cubicBezTo>
                  <a:cubicBezTo>
                    <a:pt x="60" y="1022"/>
                    <a:pt x="119" y="1117"/>
                    <a:pt x="214" y="1213"/>
                  </a:cubicBezTo>
                  <a:lnTo>
                    <a:pt x="226" y="1225"/>
                  </a:lnTo>
                  <a:cubicBezTo>
                    <a:pt x="345" y="1344"/>
                    <a:pt x="488" y="1415"/>
                    <a:pt x="667" y="1439"/>
                  </a:cubicBezTo>
                  <a:cubicBezTo>
                    <a:pt x="762" y="1439"/>
                    <a:pt x="846" y="1439"/>
                    <a:pt x="941" y="1403"/>
                  </a:cubicBezTo>
                  <a:cubicBezTo>
                    <a:pt x="1084" y="1356"/>
                    <a:pt x="1227" y="1272"/>
                    <a:pt x="1310" y="1153"/>
                  </a:cubicBezTo>
                  <a:cubicBezTo>
                    <a:pt x="1381" y="1046"/>
                    <a:pt x="1441" y="927"/>
                    <a:pt x="1441" y="784"/>
                  </a:cubicBezTo>
                  <a:cubicBezTo>
                    <a:pt x="1477" y="451"/>
                    <a:pt x="1274" y="165"/>
                    <a:pt x="1000" y="46"/>
                  </a:cubicBezTo>
                  <a:cubicBezTo>
                    <a:pt x="941" y="22"/>
                    <a:pt x="869" y="10"/>
                    <a:pt x="810" y="10"/>
                  </a:cubicBezTo>
                  <a:cubicBezTo>
                    <a:pt x="780" y="3"/>
                    <a:pt x="750" y="1"/>
                    <a:pt x="72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8"/>
            <p:cNvSpPr/>
            <p:nvPr/>
          </p:nvSpPr>
          <p:spPr>
            <a:xfrm>
              <a:off x="3568600" y="4511575"/>
              <a:ext cx="36025" cy="35350"/>
            </a:xfrm>
            <a:custGeom>
              <a:avLst/>
              <a:gdLst/>
              <a:ahLst/>
              <a:cxnLst/>
              <a:rect l="l" t="t" r="r" b="b"/>
              <a:pathLst>
                <a:path w="1441" h="1414" extrusionOk="0">
                  <a:moveTo>
                    <a:pt x="703" y="0"/>
                  </a:moveTo>
                  <a:cubicBezTo>
                    <a:pt x="544" y="0"/>
                    <a:pt x="394" y="58"/>
                    <a:pt x="262" y="160"/>
                  </a:cubicBezTo>
                  <a:cubicBezTo>
                    <a:pt x="143" y="255"/>
                    <a:pt x="71" y="386"/>
                    <a:pt x="24" y="553"/>
                  </a:cubicBezTo>
                  <a:cubicBezTo>
                    <a:pt x="12" y="577"/>
                    <a:pt x="12" y="624"/>
                    <a:pt x="12" y="660"/>
                  </a:cubicBezTo>
                  <a:cubicBezTo>
                    <a:pt x="0" y="839"/>
                    <a:pt x="48" y="994"/>
                    <a:pt x="143" y="1136"/>
                  </a:cubicBezTo>
                  <a:cubicBezTo>
                    <a:pt x="250" y="1267"/>
                    <a:pt x="405" y="1375"/>
                    <a:pt x="572" y="1398"/>
                  </a:cubicBezTo>
                  <a:cubicBezTo>
                    <a:pt x="607" y="1398"/>
                    <a:pt x="619" y="1410"/>
                    <a:pt x="655" y="1410"/>
                  </a:cubicBezTo>
                  <a:cubicBezTo>
                    <a:pt x="677" y="1413"/>
                    <a:pt x="699" y="1414"/>
                    <a:pt x="721" y="1414"/>
                  </a:cubicBezTo>
                  <a:cubicBezTo>
                    <a:pt x="913" y="1414"/>
                    <a:pt x="1098" y="1324"/>
                    <a:pt x="1226" y="1196"/>
                  </a:cubicBezTo>
                  <a:cubicBezTo>
                    <a:pt x="1286" y="1136"/>
                    <a:pt x="1334" y="1053"/>
                    <a:pt x="1369" y="982"/>
                  </a:cubicBezTo>
                  <a:cubicBezTo>
                    <a:pt x="1393" y="910"/>
                    <a:pt x="1405" y="851"/>
                    <a:pt x="1429" y="779"/>
                  </a:cubicBezTo>
                  <a:cubicBezTo>
                    <a:pt x="1441" y="672"/>
                    <a:pt x="1429" y="565"/>
                    <a:pt x="1393" y="482"/>
                  </a:cubicBezTo>
                  <a:cubicBezTo>
                    <a:pt x="1310" y="220"/>
                    <a:pt x="1072" y="29"/>
                    <a:pt x="786" y="5"/>
                  </a:cubicBezTo>
                  <a:cubicBezTo>
                    <a:pt x="758" y="2"/>
                    <a:pt x="731" y="0"/>
                    <a:pt x="70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8"/>
            <p:cNvSpPr/>
            <p:nvPr/>
          </p:nvSpPr>
          <p:spPr>
            <a:xfrm>
              <a:off x="2968800" y="4112475"/>
              <a:ext cx="37550" cy="35500"/>
            </a:xfrm>
            <a:custGeom>
              <a:avLst/>
              <a:gdLst/>
              <a:ahLst/>
              <a:cxnLst/>
              <a:rect l="l" t="t" r="r" b="b"/>
              <a:pathLst>
                <a:path w="1502" h="1420" extrusionOk="0">
                  <a:moveTo>
                    <a:pt x="736" y="0"/>
                  </a:moveTo>
                  <a:cubicBezTo>
                    <a:pt x="380" y="0"/>
                    <a:pt x="59" y="287"/>
                    <a:pt x="25" y="658"/>
                  </a:cubicBezTo>
                  <a:cubicBezTo>
                    <a:pt x="1" y="896"/>
                    <a:pt x="96" y="1122"/>
                    <a:pt x="263" y="1277"/>
                  </a:cubicBezTo>
                  <a:cubicBezTo>
                    <a:pt x="382" y="1349"/>
                    <a:pt x="525" y="1408"/>
                    <a:pt x="703" y="1420"/>
                  </a:cubicBezTo>
                  <a:lnTo>
                    <a:pt x="775" y="1420"/>
                  </a:lnTo>
                  <a:cubicBezTo>
                    <a:pt x="918" y="1408"/>
                    <a:pt x="1073" y="1349"/>
                    <a:pt x="1192" y="1265"/>
                  </a:cubicBezTo>
                  <a:cubicBezTo>
                    <a:pt x="1334" y="1146"/>
                    <a:pt x="1430" y="979"/>
                    <a:pt x="1454" y="777"/>
                  </a:cubicBezTo>
                  <a:cubicBezTo>
                    <a:pt x="1501" y="396"/>
                    <a:pt x="1203" y="39"/>
                    <a:pt x="799" y="3"/>
                  </a:cubicBezTo>
                  <a:cubicBezTo>
                    <a:pt x="778" y="1"/>
                    <a:pt x="757" y="0"/>
                    <a:pt x="73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8"/>
            <p:cNvSpPr/>
            <p:nvPr/>
          </p:nvSpPr>
          <p:spPr>
            <a:xfrm>
              <a:off x="1008750" y="4285475"/>
              <a:ext cx="20850" cy="20875"/>
            </a:xfrm>
            <a:custGeom>
              <a:avLst/>
              <a:gdLst/>
              <a:ahLst/>
              <a:cxnLst/>
              <a:rect l="l" t="t" r="r" b="b"/>
              <a:pathLst>
                <a:path w="834" h="835" extrusionOk="0">
                  <a:moveTo>
                    <a:pt x="417" y="1"/>
                  </a:moveTo>
                  <a:cubicBezTo>
                    <a:pt x="215" y="1"/>
                    <a:pt x="72" y="132"/>
                    <a:pt x="24" y="310"/>
                  </a:cubicBezTo>
                  <a:cubicBezTo>
                    <a:pt x="24" y="322"/>
                    <a:pt x="12" y="358"/>
                    <a:pt x="12" y="370"/>
                  </a:cubicBezTo>
                  <a:cubicBezTo>
                    <a:pt x="0" y="489"/>
                    <a:pt x="36" y="596"/>
                    <a:pt x="107" y="679"/>
                  </a:cubicBezTo>
                  <a:cubicBezTo>
                    <a:pt x="131" y="715"/>
                    <a:pt x="167" y="739"/>
                    <a:pt x="191" y="751"/>
                  </a:cubicBezTo>
                  <a:cubicBezTo>
                    <a:pt x="250" y="798"/>
                    <a:pt x="310" y="834"/>
                    <a:pt x="381" y="834"/>
                  </a:cubicBezTo>
                  <a:cubicBezTo>
                    <a:pt x="389" y="834"/>
                    <a:pt x="396" y="835"/>
                    <a:pt x="404" y="835"/>
                  </a:cubicBezTo>
                  <a:cubicBezTo>
                    <a:pt x="620" y="835"/>
                    <a:pt x="799" y="672"/>
                    <a:pt x="834" y="453"/>
                  </a:cubicBezTo>
                  <a:lnTo>
                    <a:pt x="834" y="417"/>
                  </a:lnTo>
                  <a:cubicBezTo>
                    <a:pt x="834" y="203"/>
                    <a:pt x="679" y="24"/>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8"/>
            <p:cNvSpPr/>
            <p:nvPr/>
          </p:nvSpPr>
          <p:spPr>
            <a:xfrm>
              <a:off x="1388550" y="4405125"/>
              <a:ext cx="20875" cy="20950"/>
            </a:xfrm>
            <a:custGeom>
              <a:avLst/>
              <a:gdLst/>
              <a:ahLst/>
              <a:cxnLst/>
              <a:rect l="l" t="t" r="r" b="b"/>
              <a:pathLst>
                <a:path w="835" h="838" extrusionOk="0">
                  <a:moveTo>
                    <a:pt x="465" y="1"/>
                  </a:moveTo>
                  <a:cubicBezTo>
                    <a:pt x="405" y="1"/>
                    <a:pt x="346" y="1"/>
                    <a:pt x="298" y="13"/>
                  </a:cubicBezTo>
                  <a:cubicBezTo>
                    <a:pt x="239" y="37"/>
                    <a:pt x="191" y="60"/>
                    <a:pt x="155" y="108"/>
                  </a:cubicBezTo>
                  <a:cubicBezTo>
                    <a:pt x="72" y="168"/>
                    <a:pt x="13" y="275"/>
                    <a:pt x="13" y="370"/>
                  </a:cubicBezTo>
                  <a:cubicBezTo>
                    <a:pt x="1" y="477"/>
                    <a:pt x="36" y="572"/>
                    <a:pt x="96" y="656"/>
                  </a:cubicBezTo>
                  <a:cubicBezTo>
                    <a:pt x="155" y="751"/>
                    <a:pt x="251" y="822"/>
                    <a:pt x="394" y="834"/>
                  </a:cubicBezTo>
                  <a:cubicBezTo>
                    <a:pt x="409" y="836"/>
                    <a:pt x="425" y="837"/>
                    <a:pt x="441" y="837"/>
                  </a:cubicBezTo>
                  <a:cubicBezTo>
                    <a:pt x="520" y="837"/>
                    <a:pt x="596" y="813"/>
                    <a:pt x="656" y="763"/>
                  </a:cubicBezTo>
                  <a:cubicBezTo>
                    <a:pt x="751" y="703"/>
                    <a:pt x="822" y="584"/>
                    <a:pt x="834" y="465"/>
                  </a:cubicBezTo>
                  <a:cubicBezTo>
                    <a:pt x="834" y="394"/>
                    <a:pt x="834" y="334"/>
                    <a:pt x="810" y="275"/>
                  </a:cubicBezTo>
                  <a:lnTo>
                    <a:pt x="810" y="251"/>
                  </a:lnTo>
                  <a:cubicBezTo>
                    <a:pt x="751" y="120"/>
                    <a:pt x="632" y="13"/>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8"/>
            <p:cNvSpPr/>
            <p:nvPr/>
          </p:nvSpPr>
          <p:spPr>
            <a:xfrm>
              <a:off x="1214725" y="4506025"/>
              <a:ext cx="20850" cy="20900"/>
            </a:xfrm>
            <a:custGeom>
              <a:avLst/>
              <a:gdLst/>
              <a:ahLst/>
              <a:cxnLst/>
              <a:rect l="l" t="t" r="r" b="b"/>
              <a:pathLst>
                <a:path w="834" h="836" extrusionOk="0">
                  <a:moveTo>
                    <a:pt x="425" y="0"/>
                  </a:moveTo>
                  <a:cubicBezTo>
                    <a:pt x="200" y="0"/>
                    <a:pt x="23" y="141"/>
                    <a:pt x="0" y="370"/>
                  </a:cubicBezTo>
                  <a:cubicBezTo>
                    <a:pt x="0" y="430"/>
                    <a:pt x="0" y="501"/>
                    <a:pt x="36" y="561"/>
                  </a:cubicBezTo>
                  <a:cubicBezTo>
                    <a:pt x="96" y="716"/>
                    <a:pt x="215" y="823"/>
                    <a:pt x="381" y="835"/>
                  </a:cubicBezTo>
                  <a:cubicBezTo>
                    <a:pt x="389" y="835"/>
                    <a:pt x="396" y="835"/>
                    <a:pt x="404" y="835"/>
                  </a:cubicBezTo>
                  <a:cubicBezTo>
                    <a:pt x="631" y="835"/>
                    <a:pt x="810" y="661"/>
                    <a:pt x="822" y="454"/>
                  </a:cubicBezTo>
                  <a:cubicBezTo>
                    <a:pt x="834" y="358"/>
                    <a:pt x="798" y="251"/>
                    <a:pt x="727" y="156"/>
                  </a:cubicBezTo>
                  <a:cubicBezTo>
                    <a:pt x="679" y="73"/>
                    <a:pt x="572" y="13"/>
                    <a:pt x="453" y="1"/>
                  </a:cubicBezTo>
                  <a:cubicBezTo>
                    <a:pt x="444" y="1"/>
                    <a:pt x="434" y="0"/>
                    <a:pt x="42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8"/>
            <p:cNvSpPr/>
            <p:nvPr/>
          </p:nvSpPr>
          <p:spPr>
            <a:xfrm>
              <a:off x="2064225" y="4565550"/>
              <a:ext cx="21175" cy="20600"/>
            </a:xfrm>
            <a:custGeom>
              <a:avLst/>
              <a:gdLst/>
              <a:ahLst/>
              <a:cxnLst/>
              <a:rect l="l" t="t" r="r" b="b"/>
              <a:pathLst>
                <a:path w="847" h="824" extrusionOk="0">
                  <a:moveTo>
                    <a:pt x="438" y="1"/>
                  </a:moveTo>
                  <a:cubicBezTo>
                    <a:pt x="213" y="1"/>
                    <a:pt x="36" y="142"/>
                    <a:pt x="13" y="370"/>
                  </a:cubicBezTo>
                  <a:cubicBezTo>
                    <a:pt x="1" y="609"/>
                    <a:pt x="144" y="799"/>
                    <a:pt x="394" y="823"/>
                  </a:cubicBezTo>
                  <a:cubicBezTo>
                    <a:pt x="402" y="823"/>
                    <a:pt x="411" y="824"/>
                    <a:pt x="419" y="824"/>
                  </a:cubicBezTo>
                  <a:cubicBezTo>
                    <a:pt x="645" y="824"/>
                    <a:pt x="823" y="671"/>
                    <a:pt x="834" y="442"/>
                  </a:cubicBezTo>
                  <a:cubicBezTo>
                    <a:pt x="846" y="204"/>
                    <a:pt x="691" y="13"/>
                    <a:pt x="465" y="1"/>
                  </a:cubicBezTo>
                  <a:cubicBezTo>
                    <a:pt x="456" y="1"/>
                    <a:pt x="447" y="1"/>
                    <a:pt x="43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8"/>
            <p:cNvSpPr/>
            <p:nvPr/>
          </p:nvSpPr>
          <p:spPr>
            <a:xfrm>
              <a:off x="3153650" y="4535800"/>
              <a:ext cx="20875" cy="20900"/>
            </a:xfrm>
            <a:custGeom>
              <a:avLst/>
              <a:gdLst/>
              <a:ahLst/>
              <a:cxnLst/>
              <a:rect l="l" t="t" r="r" b="b"/>
              <a:pathLst>
                <a:path w="835" h="836" extrusionOk="0">
                  <a:moveTo>
                    <a:pt x="406" y="1"/>
                  </a:moveTo>
                  <a:cubicBezTo>
                    <a:pt x="251" y="13"/>
                    <a:pt x="132" y="84"/>
                    <a:pt x="60" y="203"/>
                  </a:cubicBezTo>
                  <a:cubicBezTo>
                    <a:pt x="36" y="251"/>
                    <a:pt x="13" y="310"/>
                    <a:pt x="1" y="382"/>
                  </a:cubicBezTo>
                  <a:cubicBezTo>
                    <a:pt x="1" y="465"/>
                    <a:pt x="13" y="537"/>
                    <a:pt x="48" y="596"/>
                  </a:cubicBezTo>
                  <a:cubicBezTo>
                    <a:pt x="96" y="679"/>
                    <a:pt x="167" y="763"/>
                    <a:pt x="251" y="798"/>
                  </a:cubicBezTo>
                  <a:cubicBezTo>
                    <a:pt x="298" y="822"/>
                    <a:pt x="334" y="834"/>
                    <a:pt x="370" y="834"/>
                  </a:cubicBezTo>
                  <a:cubicBezTo>
                    <a:pt x="382" y="835"/>
                    <a:pt x="394" y="836"/>
                    <a:pt x="406" y="836"/>
                  </a:cubicBezTo>
                  <a:cubicBezTo>
                    <a:pt x="513" y="836"/>
                    <a:pt x="618" y="790"/>
                    <a:pt x="703" y="715"/>
                  </a:cubicBezTo>
                  <a:cubicBezTo>
                    <a:pt x="739" y="668"/>
                    <a:pt x="775" y="620"/>
                    <a:pt x="787" y="560"/>
                  </a:cubicBezTo>
                  <a:cubicBezTo>
                    <a:pt x="810" y="537"/>
                    <a:pt x="822" y="489"/>
                    <a:pt x="822" y="465"/>
                  </a:cubicBezTo>
                  <a:cubicBezTo>
                    <a:pt x="834" y="322"/>
                    <a:pt x="775" y="203"/>
                    <a:pt x="703" y="120"/>
                  </a:cubicBezTo>
                  <a:cubicBezTo>
                    <a:pt x="644" y="60"/>
                    <a:pt x="548" y="13"/>
                    <a:pt x="45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8"/>
            <p:cNvSpPr/>
            <p:nvPr/>
          </p:nvSpPr>
          <p:spPr>
            <a:xfrm>
              <a:off x="1938625" y="4462425"/>
              <a:ext cx="21450" cy="20550"/>
            </a:xfrm>
            <a:custGeom>
              <a:avLst/>
              <a:gdLst/>
              <a:ahLst/>
              <a:cxnLst/>
              <a:rect l="l" t="t" r="r" b="b"/>
              <a:pathLst>
                <a:path w="858" h="822" extrusionOk="0">
                  <a:moveTo>
                    <a:pt x="390" y="1"/>
                  </a:moveTo>
                  <a:cubicBezTo>
                    <a:pt x="293" y="1"/>
                    <a:pt x="202" y="43"/>
                    <a:pt x="143" y="102"/>
                  </a:cubicBezTo>
                  <a:cubicBezTo>
                    <a:pt x="72" y="162"/>
                    <a:pt x="24" y="269"/>
                    <a:pt x="12" y="376"/>
                  </a:cubicBezTo>
                  <a:cubicBezTo>
                    <a:pt x="0" y="602"/>
                    <a:pt x="143" y="793"/>
                    <a:pt x="358" y="816"/>
                  </a:cubicBezTo>
                  <a:lnTo>
                    <a:pt x="381" y="816"/>
                  </a:lnTo>
                  <a:cubicBezTo>
                    <a:pt x="402" y="820"/>
                    <a:pt x="423" y="822"/>
                    <a:pt x="443" y="822"/>
                  </a:cubicBezTo>
                  <a:cubicBezTo>
                    <a:pt x="632" y="822"/>
                    <a:pt x="791" y="679"/>
                    <a:pt x="834" y="507"/>
                  </a:cubicBezTo>
                  <a:cubicBezTo>
                    <a:pt x="834" y="495"/>
                    <a:pt x="846" y="471"/>
                    <a:pt x="846" y="447"/>
                  </a:cubicBezTo>
                  <a:cubicBezTo>
                    <a:pt x="858" y="209"/>
                    <a:pt x="691" y="19"/>
                    <a:pt x="453" y="7"/>
                  </a:cubicBezTo>
                  <a:cubicBezTo>
                    <a:pt x="432" y="3"/>
                    <a:pt x="411" y="1"/>
                    <a:pt x="39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8"/>
            <p:cNvSpPr/>
            <p:nvPr/>
          </p:nvSpPr>
          <p:spPr>
            <a:xfrm>
              <a:off x="2063050" y="4381300"/>
              <a:ext cx="20850" cy="20650"/>
            </a:xfrm>
            <a:custGeom>
              <a:avLst/>
              <a:gdLst/>
              <a:ahLst/>
              <a:cxnLst/>
              <a:rect l="l" t="t" r="r" b="b"/>
              <a:pathLst>
                <a:path w="834" h="826" extrusionOk="0">
                  <a:moveTo>
                    <a:pt x="437" y="1"/>
                  </a:moveTo>
                  <a:cubicBezTo>
                    <a:pt x="212" y="1"/>
                    <a:pt x="35" y="142"/>
                    <a:pt x="24" y="371"/>
                  </a:cubicBezTo>
                  <a:cubicBezTo>
                    <a:pt x="0" y="573"/>
                    <a:pt x="107" y="728"/>
                    <a:pt x="274" y="787"/>
                  </a:cubicBezTo>
                  <a:cubicBezTo>
                    <a:pt x="322" y="811"/>
                    <a:pt x="346" y="823"/>
                    <a:pt x="393" y="823"/>
                  </a:cubicBezTo>
                  <a:cubicBezTo>
                    <a:pt x="408" y="825"/>
                    <a:pt x="424" y="825"/>
                    <a:pt x="439" y="825"/>
                  </a:cubicBezTo>
                  <a:cubicBezTo>
                    <a:pt x="646" y="825"/>
                    <a:pt x="823" y="676"/>
                    <a:pt x="834" y="454"/>
                  </a:cubicBezTo>
                  <a:lnTo>
                    <a:pt x="834" y="406"/>
                  </a:lnTo>
                  <a:cubicBezTo>
                    <a:pt x="834" y="192"/>
                    <a:pt x="691" y="13"/>
                    <a:pt x="465" y="1"/>
                  </a:cubicBezTo>
                  <a:cubicBezTo>
                    <a:pt x="455" y="1"/>
                    <a:pt x="446" y="1"/>
                    <a:pt x="43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6" name="Google Shape;996;p8"/>
          <p:cNvGrpSpPr/>
          <p:nvPr/>
        </p:nvGrpSpPr>
        <p:grpSpPr>
          <a:xfrm flipH="1">
            <a:off x="5463073" y="3282339"/>
            <a:ext cx="3680939" cy="1565485"/>
            <a:chOff x="889075" y="3382100"/>
            <a:chExt cx="2866775" cy="1219225"/>
          </a:xfrm>
        </p:grpSpPr>
        <p:sp>
          <p:nvSpPr>
            <p:cNvPr id="997" name="Google Shape;997;p8"/>
            <p:cNvSpPr/>
            <p:nvPr/>
          </p:nvSpPr>
          <p:spPr>
            <a:xfrm>
              <a:off x="2285400" y="4527175"/>
              <a:ext cx="133950" cy="42000"/>
            </a:xfrm>
            <a:custGeom>
              <a:avLst/>
              <a:gdLst/>
              <a:ahLst/>
              <a:cxnLst/>
              <a:rect l="l" t="t" r="r" b="b"/>
              <a:pathLst>
                <a:path w="5358" h="1680" extrusionOk="0">
                  <a:moveTo>
                    <a:pt x="4906" y="0"/>
                  </a:moveTo>
                  <a:lnTo>
                    <a:pt x="72" y="1203"/>
                  </a:lnTo>
                  <a:lnTo>
                    <a:pt x="0" y="1679"/>
                  </a:lnTo>
                  <a:lnTo>
                    <a:pt x="5358" y="358"/>
                  </a:lnTo>
                  <a:lnTo>
                    <a:pt x="5334" y="215"/>
                  </a:lnTo>
                  <a:lnTo>
                    <a:pt x="490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8"/>
            <p:cNvSpPr/>
            <p:nvPr/>
          </p:nvSpPr>
          <p:spPr>
            <a:xfrm>
              <a:off x="2429750" y="4527475"/>
              <a:ext cx="25" cy="625"/>
            </a:xfrm>
            <a:custGeom>
              <a:avLst/>
              <a:gdLst/>
              <a:ahLst/>
              <a:cxnLst/>
              <a:rect l="l" t="t" r="r" b="b"/>
              <a:pathLst>
                <a:path w="1" h="25" extrusionOk="0">
                  <a:moveTo>
                    <a:pt x="1" y="24"/>
                  </a:moveTo>
                  <a:lnTo>
                    <a:pt x="1" y="0"/>
                  </a:lnTo>
                  <a:lnTo>
                    <a:pt x="1" y="0"/>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8"/>
            <p:cNvSpPr/>
            <p:nvPr/>
          </p:nvSpPr>
          <p:spPr>
            <a:xfrm>
              <a:off x="2111850" y="4560225"/>
              <a:ext cx="163750" cy="40800"/>
            </a:xfrm>
            <a:custGeom>
              <a:avLst/>
              <a:gdLst/>
              <a:ahLst/>
              <a:cxnLst/>
              <a:rect l="l" t="t" r="r" b="b"/>
              <a:pathLst>
                <a:path w="6550" h="1632" extrusionOk="0">
                  <a:moveTo>
                    <a:pt x="6549" y="0"/>
                  </a:moveTo>
                  <a:lnTo>
                    <a:pt x="1" y="1631"/>
                  </a:lnTo>
                  <a:lnTo>
                    <a:pt x="1858" y="1631"/>
                  </a:lnTo>
                  <a:lnTo>
                    <a:pt x="6478" y="476"/>
                  </a:lnTo>
                  <a:lnTo>
                    <a:pt x="654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8"/>
            <p:cNvSpPr/>
            <p:nvPr/>
          </p:nvSpPr>
          <p:spPr>
            <a:xfrm>
              <a:off x="2427075" y="4524200"/>
              <a:ext cx="25" cy="25"/>
            </a:xfrm>
            <a:custGeom>
              <a:avLst/>
              <a:gdLst/>
              <a:ahLst/>
              <a:cxnLst/>
              <a:rect l="l" t="t" r="r" b="b"/>
              <a:pathLst>
                <a:path w="1" h="1" extrusionOk="0">
                  <a:moveTo>
                    <a:pt x="1" y="0"/>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8"/>
            <p:cNvSpPr/>
            <p:nvPr/>
          </p:nvSpPr>
          <p:spPr>
            <a:xfrm>
              <a:off x="2427075" y="4524200"/>
              <a:ext cx="25" cy="25"/>
            </a:xfrm>
            <a:custGeom>
              <a:avLst/>
              <a:gdLst/>
              <a:ahLst/>
              <a:cxnLst/>
              <a:rect l="l" t="t" r="r" b="b"/>
              <a:pathLst>
                <a:path w="1" h="1" extrusionOk="0">
                  <a:moveTo>
                    <a:pt x="1" y="0"/>
                  </a:move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8"/>
            <p:cNvSpPr/>
            <p:nvPr/>
          </p:nvSpPr>
          <p:spPr>
            <a:xfrm>
              <a:off x="2428575" y="4525675"/>
              <a:ext cx="300" cy="25"/>
            </a:xfrm>
            <a:custGeom>
              <a:avLst/>
              <a:gdLst/>
              <a:ahLst/>
              <a:cxnLst/>
              <a:rect l="l" t="t" r="r" b="b"/>
              <a:pathLst>
                <a:path w="12" h="1" extrusionOk="0">
                  <a:moveTo>
                    <a:pt x="12" y="1"/>
                  </a:moveTo>
                  <a:cubicBezTo>
                    <a:pt x="0" y="1"/>
                    <a:pt x="0" y="1"/>
                    <a:pt x="12" y="1"/>
                  </a:cubicBezTo>
                  <a:cubicBezTo>
                    <a:pt x="0" y="1"/>
                    <a:pt x="0" y="1"/>
                    <a:pt x="12" y="1"/>
                  </a:cubicBezTo>
                  <a:cubicBezTo>
                    <a:pt x="0" y="1"/>
                    <a:pt x="0" y="1"/>
                    <a:pt x="12"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8"/>
            <p:cNvSpPr/>
            <p:nvPr/>
          </p:nvSpPr>
          <p:spPr>
            <a:xfrm>
              <a:off x="2426775" y="4524200"/>
              <a:ext cx="925" cy="925"/>
            </a:xfrm>
            <a:custGeom>
              <a:avLst/>
              <a:gdLst/>
              <a:ahLst/>
              <a:cxnLst/>
              <a:rect l="l" t="t" r="r" b="b"/>
              <a:pathLst>
                <a:path w="37" h="37" extrusionOk="0">
                  <a:moveTo>
                    <a:pt x="1" y="0"/>
                  </a:moveTo>
                  <a:cubicBezTo>
                    <a:pt x="13" y="12"/>
                    <a:pt x="24" y="12"/>
                    <a:pt x="36" y="36"/>
                  </a:cubicBezTo>
                  <a:cubicBezTo>
                    <a:pt x="36" y="12"/>
                    <a:pt x="24" y="0"/>
                    <a:pt x="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8"/>
            <p:cNvSpPr/>
            <p:nvPr/>
          </p:nvSpPr>
          <p:spPr>
            <a:xfrm>
              <a:off x="2428275" y="4525400"/>
              <a:ext cx="325" cy="300"/>
            </a:xfrm>
            <a:custGeom>
              <a:avLst/>
              <a:gdLst/>
              <a:ahLst/>
              <a:cxnLst/>
              <a:rect l="l" t="t" r="r" b="b"/>
              <a:pathLst>
                <a:path w="13" h="12" extrusionOk="0">
                  <a:moveTo>
                    <a:pt x="12" y="12"/>
                  </a:moveTo>
                  <a:cubicBezTo>
                    <a:pt x="12" y="0"/>
                    <a:pt x="0" y="0"/>
                    <a:pt x="12" y="12"/>
                  </a:cubicBezTo>
                  <a:cubicBezTo>
                    <a:pt x="0" y="0"/>
                    <a:pt x="12" y="0"/>
                    <a:pt x="12" y="12"/>
                  </a:cubicBezTo>
                  <a:cubicBezTo>
                    <a:pt x="12" y="0"/>
                    <a:pt x="12" y="0"/>
                    <a:pt x="12"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8"/>
            <p:cNvSpPr/>
            <p:nvPr/>
          </p:nvSpPr>
          <p:spPr>
            <a:xfrm>
              <a:off x="2115725" y="4376850"/>
              <a:ext cx="176250" cy="92600"/>
            </a:xfrm>
            <a:custGeom>
              <a:avLst/>
              <a:gdLst/>
              <a:ahLst/>
              <a:cxnLst/>
              <a:rect l="l" t="t" r="r" b="b"/>
              <a:pathLst>
                <a:path w="7050" h="3704" extrusionOk="0">
                  <a:moveTo>
                    <a:pt x="429" y="1"/>
                  </a:moveTo>
                  <a:lnTo>
                    <a:pt x="1" y="287"/>
                  </a:lnTo>
                  <a:lnTo>
                    <a:pt x="6978" y="3704"/>
                  </a:lnTo>
                  <a:lnTo>
                    <a:pt x="7049" y="3251"/>
                  </a:lnTo>
                  <a:lnTo>
                    <a:pt x="42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8"/>
            <p:cNvSpPr/>
            <p:nvPr/>
          </p:nvSpPr>
          <p:spPr>
            <a:xfrm>
              <a:off x="2300575" y="4463175"/>
              <a:ext cx="126525" cy="69375"/>
            </a:xfrm>
            <a:custGeom>
              <a:avLst/>
              <a:gdLst/>
              <a:ahLst/>
              <a:cxnLst/>
              <a:rect l="l" t="t" r="r" b="b"/>
              <a:pathLst>
                <a:path w="5061" h="2775" extrusionOk="0">
                  <a:moveTo>
                    <a:pt x="5041" y="2436"/>
                  </a:moveTo>
                  <a:cubicBezTo>
                    <a:pt x="5047" y="2441"/>
                    <a:pt x="5061" y="2441"/>
                    <a:pt x="5061" y="2441"/>
                  </a:cubicBezTo>
                  <a:cubicBezTo>
                    <a:pt x="5054" y="2440"/>
                    <a:pt x="5047" y="2438"/>
                    <a:pt x="5041" y="2436"/>
                  </a:cubicBezTo>
                  <a:close/>
                  <a:moveTo>
                    <a:pt x="72" y="1"/>
                  </a:moveTo>
                  <a:lnTo>
                    <a:pt x="0" y="465"/>
                  </a:lnTo>
                  <a:lnTo>
                    <a:pt x="4299" y="2560"/>
                  </a:lnTo>
                  <a:lnTo>
                    <a:pt x="4727" y="2775"/>
                  </a:lnTo>
                  <a:lnTo>
                    <a:pt x="4715" y="2656"/>
                  </a:lnTo>
                  <a:cubicBezTo>
                    <a:pt x="4703" y="2537"/>
                    <a:pt x="4787" y="2418"/>
                    <a:pt x="4930" y="2418"/>
                  </a:cubicBezTo>
                  <a:cubicBezTo>
                    <a:pt x="4960" y="2418"/>
                    <a:pt x="5000" y="2426"/>
                    <a:pt x="5041" y="2436"/>
                  </a:cubicBezTo>
                  <a:lnTo>
                    <a:pt x="5041" y="2436"/>
                  </a:lnTo>
                  <a:cubicBezTo>
                    <a:pt x="5038" y="2435"/>
                    <a:pt x="5037" y="2433"/>
                    <a:pt x="5037" y="2430"/>
                  </a:cubicBezTo>
                  <a:lnTo>
                    <a:pt x="7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8"/>
            <p:cNvSpPr/>
            <p:nvPr/>
          </p:nvSpPr>
          <p:spPr>
            <a:xfrm>
              <a:off x="1777600" y="4208100"/>
              <a:ext cx="336950" cy="170275"/>
            </a:xfrm>
            <a:custGeom>
              <a:avLst/>
              <a:gdLst/>
              <a:ahLst/>
              <a:cxnLst/>
              <a:rect l="l" t="t" r="r" b="b"/>
              <a:pathLst>
                <a:path w="13478" h="6811" extrusionOk="0">
                  <a:moveTo>
                    <a:pt x="143" y="0"/>
                  </a:moveTo>
                  <a:cubicBezTo>
                    <a:pt x="119" y="131"/>
                    <a:pt x="83" y="262"/>
                    <a:pt x="0" y="369"/>
                  </a:cubicBezTo>
                  <a:lnTo>
                    <a:pt x="72" y="452"/>
                  </a:lnTo>
                  <a:lnTo>
                    <a:pt x="13049" y="6810"/>
                  </a:lnTo>
                  <a:lnTo>
                    <a:pt x="13478" y="6525"/>
                  </a:lnTo>
                  <a:lnTo>
                    <a:pt x="14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8"/>
            <p:cNvSpPr/>
            <p:nvPr/>
          </p:nvSpPr>
          <p:spPr>
            <a:xfrm>
              <a:off x="2429750" y="4527175"/>
              <a:ext cx="25" cy="325"/>
            </a:xfrm>
            <a:custGeom>
              <a:avLst/>
              <a:gdLst/>
              <a:ahLst/>
              <a:cxnLst/>
              <a:rect l="l" t="t" r="r" b="b"/>
              <a:pathLst>
                <a:path w="1" h="13" extrusionOk="0">
                  <a:moveTo>
                    <a:pt x="1" y="12"/>
                  </a:moveTo>
                  <a:cubicBezTo>
                    <a:pt x="1" y="12"/>
                    <a:pt x="1" y="0"/>
                    <a:pt x="1" y="12"/>
                  </a:cubicBezTo>
                  <a:cubicBezTo>
                    <a:pt x="1" y="0"/>
                    <a:pt x="1" y="12"/>
                    <a:pt x="1"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8"/>
            <p:cNvSpPr/>
            <p:nvPr/>
          </p:nvSpPr>
          <p:spPr>
            <a:xfrm>
              <a:off x="2427075" y="4524200"/>
              <a:ext cx="25" cy="25"/>
            </a:xfrm>
            <a:custGeom>
              <a:avLst/>
              <a:gdLst/>
              <a:ahLst/>
              <a:cxnLst/>
              <a:rect l="l" t="t" r="r" b="b"/>
              <a:pathLst>
                <a:path w="1" h="1" extrusionOk="0">
                  <a:moveTo>
                    <a:pt x="1" y="0"/>
                  </a:moveTo>
                  <a:lnTo>
                    <a:pt x="1" y="0"/>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8"/>
            <p:cNvSpPr/>
            <p:nvPr/>
          </p:nvSpPr>
          <p:spPr>
            <a:xfrm>
              <a:off x="2428575" y="4525400"/>
              <a:ext cx="25" cy="300"/>
            </a:xfrm>
            <a:custGeom>
              <a:avLst/>
              <a:gdLst/>
              <a:ahLst/>
              <a:cxnLst/>
              <a:rect l="l" t="t" r="r" b="b"/>
              <a:pathLst>
                <a:path w="1" h="12" extrusionOk="0">
                  <a:moveTo>
                    <a:pt x="0" y="12"/>
                  </a:moveTo>
                  <a:lnTo>
                    <a:pt x="0" y="12"/>
                  </a:lnTo>
                  <a:lnTo>
                    <a:pt x="0" y="12"/>
                  </a:lnTo>
                  <a:cubicBezTo>
                    <a:pt x="0" y="0"/>
                    <a:pt x="0" y="0"/>
                    <a:pt x="0" y="12"/>
                  </a:cubicBezTo>
                  <a:cubicBezTo>
                    <a:pt x="0" y="0"/>
                    <a:pt x="0" y="12"/>
                    <a:pt x="0"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8"/>
            <p:cNvSpPr/>
            <p:nvPr/>
          </p:nvSpPr>
          <p:spPr>
            <a:xfrm>
              <a:off x="3679325" y="4491150"/>
              <a:ext cx="76525" cy="109875"/>
            </a:xfrm>
            <a:custGeom>
              <a:avLst/>
              <a:gdLst/>
              <a:ahLst/>
              <a:cxnLst/>
              <a:rect l="l" t="t" r="r" b="b"/>
              <a:pathLst>
                <a:path w="3061" h="4395" extrusionOk="0">
                  <a:moveTo>
                    <a:pt x="405" y="1"/>
                  </a:moveTo>
                  <a:lnTo>
                    <a:pt x="0" y="203"/>
                  </a:lnTo>
                  <a:lnTo>
                    <a:pt x="2536" y="4394"/>
                  </a:lnTo>
                  <a:lnTo>
                    <a:pt x="3060" y="4394"/>
                  </a:lnTo>
                  <a:lnTo>
                    <a:pt x="40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8"/>
            <p:cNvSpPr/>
            <p:nvPr/>
          </p:nvSpPr>
          <p:spPr>
            <a:xfrm>
              <a:off x="3424225" y="4426275"/>
              <a:ext cx="150925" cy="98550"/>
            </a:xfrm>
            <a:custGeom>
              <a:avLst/>
              <a:gdLst/>
              <a:ahLst/>
              <a:cxnLst/>
              <a:rect l="l" t="t" r="r" b="b"/>
              <a:pathLst>
                <a:path w="6037" h="3942" extrusionOk="0">
                  <a:moveTo>
                    <a:pt x="108" y="0"/>
                  </a:moveTo>
                  <a:cubicBezTo>
                    <a:pt x="120" y="0"/>
                    <a:pt x="131" y="24"/>
                    <a:pt x="143" y="24"/>
                  </a:cubicBezTo>
                  <a:cubicBezTo>
                    <a:pt x="131" y="0"/>
                    <a:pt x="120" y="0"/>
                    <a:pt x="108" y="0"/>
                  </a:cubicBezTo>
                  <a:close/>
                  <a:moveTo>
                    <a:pt x="143" y="24"/>
                  </a:moveTo>
                  <a:cubicBezTo>
                    <a:pt x="179" y="48"/>
                    <a:pt x="203" y="84"/>
                    <a:pt x="227" y="119"/>
                  </a:cubicBezTo>
                  <a:cubicBezTo>
                    <a:pt x="262" y="238"/>
                    <a:pt x="227" y="357"/>
                    <a:pt x="108" y="417"/>
                  </a:cubicBezTo>
                  <a:lnTo>
                    <a:pt x="1" y="465"/>
                  </a:lnTo>
                  <a:lnTo>
                    <a:pt x="5799" y="3941"/>
                  </a:lnTo>
                  <a:cubicBezTo>
                    <a:pt x="5835" y="3798"/>
                    <a:pt x="5918" y="3667"/>
                    <a:pt x="6037" y="3560"/>
                  </a:cubicBezTo>
                  <a:lnTo>
                    <a:pt x="143" y="24"/>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8"/>
            <p:cNvSpPr/>
            <p:nvPr/>
          </p:nvSpPr>
          <p:spPr>
            <a:xfrm>
              <a:off x="3171525" y="4426275"/>
              <a:ext cx="259275" cy="123550"/>
            </a:xfrm>
            <a:custGeom>
              <a:avLst/>
              <a:gdLst/>
              <a:ahLst/>
              <a:cxnLst/>
              <a:rect l="l" t="t" r="r" b="b"/>
              <a:pathLst>
                <a:path w="10371" h="4942" extrusionOk="0">
                  <a:moveTo>
                    <a:pt x="10085" y="0"/>
                  </a:moveTo>
                  <a:cubicBezTo>
                    <a:pt x="10073" y="0"/>
                    <a:pt x="10061" y="0"/>
                    <a:pt x="10049" y="24"/>
                  </a:cubicBezTo>
                  <a:lnTo>
                    <a:pt x="0" y="4501"/>
                  </a:lnTo>
                  <a:cubicBezTo>
                    <a:pt x="83" y="4584"/>
                    <a:pt x="131" y="4703"/>
                    <a:pt x="119" y="4834"/>
                  </a:cubicBezTo>
                  <a:cubicBezTo>
                    <a:pt x="107" y="4870"/>
                    <a:pt x="95" y="4918"/>
                    <a:pt x="72" y="4941"/>
                  </a:cubicBezTo>
                  <a:lnTo>
                    <a:pt x="10109" y="465"/>
                  </a:lnTo>
                  <a:lnTo>
                    <a:pt x="10216" y="417"/>
                  </a:lnTo>
                  <a:cubicBezTo>
                    <a:pt x="10335" y="381"/>
                    <a:pt x="10370" y="238"/>
                    <a:pt x="10335" y="119"/>
                  </a:cubicBezTo>
                  <a:cubicBezTo>
                    <a:pt x="10311" y="84"/>
                    <a:pt x="10287" y="48"/>
                    <a:pt x="10239" y="24"/>
                  </a:cubicBezTo>
                  <a:cubicBezTo>
                    <a:pt x="10228" y="0"/>
                    <a:pt x="10204" y="0"/>
                    <a:pt x="1019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8"/>
            <p:cNvSpPr/>
            <p:nvPr/>
          </p:nvSpPr>
          <p:spPr>
            <a:xfrm>
              <a:off x="3599850" y="4534025"/>
              <a:ext cx="100925" cy="67000"/>
            </a:xfrm>
            <a:custGeom>
              <a:avLst/>
              <a:gdLst/>
              <a:ahLst/>
              <a:cxnLst/>
              <a:rect l="l" t="t" r="r" b="b"/>
              <a:pathLst>
                <a:path w="4037" h="2680" extrusionOk="0">
                  <a:moveTo>
                    <a:pt x="322" y="0"/>
                  </a:moveTo>
                  <a:lnTo>
                    <a:pt x="131" y="96"/>
                  </a:lnTo>
                  <a:cubicBezTo>
                    <a:pt x="107" y="179"/>
                    <a:pt x="60" y="250"/>
                    <a:pt x="0" y="310"/>
                  </a:cubicBezTo>
                  <a:lnTo>
                    <a:pt x="3274" y="2679"/>
                  </a:lnTo>
                  <a:lnTo>
                    <a:pt x="4036" y="2679"/>
                  </a:lnTo>
                  <a:lnTo>
                    <a:pt x="32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8"/>
            <p:cNvSpPr/>
            <p:nvPr/>
          </p:nvSpPr>
          <p:spPr>
            <a:xfrm>
              <a:off x="3456675" y="4539975"/>
              <a:ext cx="126825" cy="61050"/>
            </a:xfrm>
            <a:custGeom>
              <a:avLst/>
              <a:gdLst/>
              <a:ahLst/>
              <a:cxnLst/>
              <a:rect l="l" t="t" r="r" b="b"/>
              <a:pathLst>
                <a:path w="5073" h="2442" extrusionOk="0">
                  <a:moveTo>
                    <a:pt x="4620" y="0"/>
                  </a:moveTo>
                  <a:lnTo>
                    <a:pt x="0" y="2441"/>
                  </a:lnTo>
                  <a:lnTo>
                    <a:pt x="965" y="2441"/>
                  </a:lnTo>
                  <a:lnTo>
                    <a:pt x="5072" y="274"/>
                  </a:lnTo>
                  <a:cubicBezTo>
                    <a:pt x="4882" y="250"/>
                    <a:pt x="4715" y="143"/>
                    <a:pt x="462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8"/>
            <p:cNvSpPr/>
            <p:nvPr/>
          </p:nvSpPr>
          <p:spPr>
            <a:xfrm>
              <a:off x="3602825" y="4479850"/>
              <a:ext cx="91100" cy="56275"/>
            </a:xfrm>
            <a:custGeom>
              <a:avLst/>
              <a:gdLst/>
              <a:ahLst/>
              <a:cxnLst/>
              <a:rect l="l" t="t" r="r" b="b"/>
              <a:pathLst>
                <a:path w="3644" h="2251" extrusionOk="0">
                  <a:moveTo>
                    <a:pt x="3382" y="0"/>
                  </a:moveTo>
                  <a:cubicBezTo>
                    <a:pt x="3405" y="60"/>
                    <a:pt x="3441" y="131"/>
                    <a:pt x="3417" y="215"/>
                  </a:cubicBezTo>
                  <a:cubicBezTo>
                    <a:pt x="3407" y="388"/>
                    <a:pt x="3258" y="541"/>
                    <a:pt x="3088" y="541"/>
                  </a:cubicBezTo>
                  <a:cubicBezTo>
                    <a:pt x="3071" y="541"/>
                    <a:pt x="3054" y="539"/>
                    <a:pt x="3036" y="536"/>
                  </a:cubicBezTo>
                  <a:cubicBezTo>
                    <a:pt x="2882" y="524"/>
                    <a:pt x="2786" y="429"/>
                    <a:pt x="2739" y="310"/>
                  </a:cubicBezTo>
                  <a:lnTo>
                    <a:pt x="12" y="1751"/>
                  </a:lnTo>
                  <a:cubicBezTo>
                    <a:pt x="60" y="1834"/>
                    <a:pt x="72" y="1941"/>
                    <a:pt x="60" y="2048"/>
                  </a:cubicBezTo>
                  <a:cubicBezTo>
                    <a:pt x="60" y="2120"/>
                    <a:pt x="24" y="2191"/>
                    <a:pt x="0" y="2251"/>
                  </a:cubicBezTo>
                  <a:lnTo>
                    <a:pt x="191" y="2144"/>
                  </a:lnTo>
                  <a:lnTo>
                    <a:pt x="3060" y="643"/>
                  </a:lnTo>
                  <a:lnTo>
                    <a:pt x="3465" y="441"/>
                  </a:lnTo>
                  <a:lnTo>
                    <a:pt x="3501" y="417"/>
                  </a:lnTo>
                  <a:cubicBezTo>
                    <a:pt x="3596" y="358"/>
                    <a:pt x="3644" y="227"/>
                    <a:pt x="3584" y="119"/>
                  </a:cubicBezTo>
                  <a:cubicBezTo>
                    <a:pt x="3572" y="84"/>
                    <a:pt x="3536" y="48"/>
                    <a:pt x="3501" y="36"/>
                  </a:cubicBezTo>
                  <a:cubicBezTo>
                    <a:pt x="3465" y="12"/>
                    <a:pt x="3417" y="0"/>
                    <a:pt x="338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8"/>
            <p:cNvSpPr/>
            <p:nvPr/>
          </p:nvSpPr>
          <p:spPr>
            <a:xfrm>
              <a:off x="2987850" y="4144100"/>
              <a:ext cx="175650" cy="396800"/>
            </a:xfrm>
            <a:custGeom>
              <a:avLst/>
              <a:gdLst/>
              <a:ahLst/>
              <a:cxnLst/>
              <a:rect l="l" t="t" r="r" b="b"/>
              <a:pathLst>
                <a:path w="7026" h="15872" extrusionOk="0">
                  <a:moveTo>
                    <a:pt x="418" y="0"/>
                  </a:moveTo>
                  <a:cubicBezTo>
                    <a:pt x="299" y="84"/>
                    <a:pt x="144" y="143"/>
                    <a:pt x="1" y="155"/>
                  </a:cubicBezTo>
                  <a:lnTo>
                    <a:pt x="6621" y="15847"/>
                  </a:lnTo>
                  <a:cubicBezTo>
                    <a:pt x="6645" y="15847"/>
                    <a:pt x="6668" y="15859"/>
                    <a:pt x="6680" y="15871"/>
                  </a:cubicBezTo>
                  <a:cubicBezTo>
                    <a:pt x="6752" y="15752"/>
                    <a:pt x="6871" y="15681"/>
                    <a:pt x="7026" y="15681"/>
                  </a:cubicBezTo>
                  <a:lnTo>
                    <a:pt x="41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8"/>
            <p:cNvSpPr/>
            <p:nvPr/>
          </p:nvSpPr>
          <p:spPr>
            <a:xfrm>
              <a:off x="3159900" y="4553675"/>
              <a:ext cx="31275" cy="47350"/>
            </a:xfrm>
            <a:custGeom>
              <a:avLst/>
              <a:gdLst/>
              <a:ahLst/>
              <a:cxnLst/>
              <a:rect l="l" t="t" r="r" b="b"/>
              <a:pathLst>
                <a:path w="1251" h="1894" extrusionOk="0">
                  <a:moveTo>
                    <a:pt x="453" y="0"/>
                  </a:moveTo>
                  <a:cubicBezTo>
                    <a:pt x="368" y="75"/>
                    <a:pt x="282" y="121"/>
                    <a:pt x="162" y="121"/>
                  </a:cubicBezTo>
                  <a:cubicBezTo>
                    <a:pt x="148" y="121"/>
                    <a:pt x="134" y="120"/>
                    <a:pt x="120" y="119"/>
                  </a:cubicBezTo>
                  <a:cubicBezTo>
                    <a:pt x="84" y="119"/>
                    <a:pt x="36" y="107"/>
                    <a:pt x="1" y="83"/>
                  </a:cubicBezTo>
                  <a:lnTo>
                    <a:pt x="1" y="83"/>
                  </a:lnTo>
                  <a:lnTo>
                    <a:pt x="763" y="1893"/>
                  </a:lnTo>
                  <a:lnTo>
                    <a:pt x="1251" y="1893"/>
                  </a:lnTo>
                  <a:lnTo>
                    <a:pt x="45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8"/>
            <p:cNvSpPr/>
            <p:nvPr/>
          </p:nvSpPr>
          <p:spPr>
            <a:xfrm>
              <a:off x="2998275" y="4539850"/>
              <a:ext cx="156900" cy="61175"/>
            </a:xfrm>
            <a:custGeom>
              <a:avLst/>
              <a:gdLst/>
              <a:ahLst/>
              <a:cxnLst/>
              <a:rect l="l" t="t" r="r" b="b"/>
              <a:pathLst>
                <a:path w="6276" h="2447" extrusionOk="0">
                  <a:moveTo>
                    <a:pt x="6157" y="1"/>
                  </a:moveTo>
                  <a:cubicBezTo>
                    <a:pt x="6134" y="1"/>
                    <a:pt x="6111" y="10"/>
                    <a:pt x="6085" y="29"/>
                  </a:cubicBezTo>
                  <a:lnTo>
                    <a:pt x="1" y="2446"/>
                  </a:lnTo>
                  <a:lnTo>
                    <a:pt x="1203" y="2446"/>
                  </a:lnTo>
                  <a:lnTo>
                    <a:pt x="6251" y="446"/>
                  </a:lnTo>
                  <a:cubicBezTo>
                    <a:pt x="6251" y="434"/>
                    <a:pt x="6251" y="434"/>
                    <a:pt x="6263" y="434"/>
                  </a:cubicBezTo>
                  <a:cubicBezTo>
                    <a:pt x="6228" y="375"/>
                    <a:pt x="6216" y="303"/>
                    <a:pt x="6216" y="220"/>
                  </a:cubicBezTo>
                  <a:cubicBezTo>
                    <a:pt x="6216" y="160"/>
                    <a:pt x="6251" y="101"/>
                    <a:pt x="6275" y="41"/>
                  </a:cubicBezTo>
                  <a:cubicBezTo>
                    <a:pt x="6263" y="29"/>
                    <a:pt x="6228" y="29"/>
                    <a:pt x="6216" y="17"/>
                  </a:cubicBezTo>
                  <a:cubicBezTo>
                    <a:pt x="6194" y="7"/>
                    <a:pt x="6175" y="1"/>
                    <a:pt x="615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8"/>
            <p:cNvSpPr/>
            <p:nvPr/>
          </p:nvSpPr>
          <p:spPr>
            <a:xfrm>
              <a:off x="2838450" y="4144100"/>
              <a:ext cx="147950" cy="456925"/>
            </a:xfrm>
            <a:custGeom>
              <a:avLst/>
              <a:gdLst/>
              <a:ahLst/>
              <a:cxnLst/>
              <a:rect l="l" t="t" r="r" b="b"/>
              <a:pathLst>
                <a:path w="5918" h="18277" extrusionOk="0">
                  <a:moveTo>
                    <a:pt x="5501" y="0"/>
                  </a:moveTo>
                  <a:lnTo>
                    <a:pt x="0" y="18276"/>
                  </a:lnTo>
                  <a:lnTo>
                    <a:pt x="464" y="18276"/>
                  </a:lnTo>
                  <a:lnTo>
                    <a:pt x="5917" y="155"/>
                  </a:lnTo>
                  <a:cubicBezTo>
                    <a:pt x="5751" y="143"/>
                    <a:pt x="5596" y="84"/>
                    <a:pt x="550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8"/>
            <p:cNvSpPr/>
            <p:nvPr/>
          </p:nvSpPr>
          <p:spPr>
            <a:xfrm>
              <a:off x="2418450" y="4523000"/>
              <a:ext cx="17875" cy="77425"/>
            </a:xfrm>
            <a:custGeom>
              <a:avLst/>
              <a:gdLst/>
              <a:ahLst/>
              <a:cxnLst/>
              <a:rect l="l" t="t" r="r" b="b"/>
              <a:pathLst>
                <a:path w="715" h="3097" extrusionOk="0">
                  <a:moveTo>
                    <a:pt x="357" y="1"/>
                  </a:moveTo>
                  <a:cubicBezTo>
                    <a:pt x="328" y="13"/>
                    <a:pt x="301" y="13"/>
                    <a:pt x="277" y="13"/>
                  </a:cubicBezTo>
                  <a:cubicBezTo>
                    <a:pt x="253" y="13"/>
                    <a:pt x="232" y="13"/>
                    <a:pt x="215" y="25"/>
                  </a:cubicBezTo>
                  <a:cubicBezTo>
                    <a:pt x="96" y="37"/>
                    <a:pt x="0" y="144"/>
                    <a:pt x="0" y="263"/>
                  </a:cubicBezTo>
                  <a:lnTo>
                    <a:pt x="12" y="382"/>
                  </a:lnTo>
                  <a:lnTo>
                    <a:pt x="36" y="513"/>
                  </a:lnTo>
                  <a:lnTo>
                    <a:pt x="274" y="3096"/>
                  </a:lnTo>
                  <a:lnTo>
                    <a:pt x="715" y="3096"/>
                  </a:lnTo>
                  <a:lnTo>
                    <a:pt x="465" y="203"/>
                  </a:lnTo>
                  <a:lnTo>
                    <a:pt x="465" y="179"/>
                  </a:lnTo>
                  <a:lnTo>
                    <a:pt x="465" y="156"/>
                  </a:lnTo>
                  <a:lnTo>
                    <a:pt x="465" y="132"/>
                  </a:lnTo>
                  <a:lnTo>
                    <a:pt x="465" y="120"/>
                  </a:lnTo>
                  <a:cubicBezTo>
                    <a:pt x="465" y="108"/>
                    <a:pt x="453" y="108"/>
                    <a:pt x="453" y="96"/>
                  </a:cubicBezTo>
                  <a:cubicBezTo>
                    <a:pt x="453" y="96"/>
                    <a:pt x="453" y="72"/>
                    <a:pt x="429" y="72"/>
                  </a:cubicBezTo>
                  <a:cubicBezTo>
                    <a:pt x="429" y="72"/>
                    <a:pt x="429" y="60"/>
                    <a:pt x="417" y="60"/>
                  </a:cubicBezTo>
                  <a:lnTo>
                    <a:pt x="405" y="48"/>
                  </a:lnTo>
                  <a:cubicBezTo>
                    <a:pt x="405" y="48"/>
                    <a:pt x="405" y="37"/>
                    <a:pt x="381" y="37"/>
                  </a:cubicBezTo>
                  <a:cubicBezTo>
                    <a:pt x="369" y="13"/>
                    <a:pt x="357" y="13"/>
                    <a:pt x="35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8"/>
            <p:cNvSpPr/>
            <p:nvPr/>
          </p:nvSpPr>
          <p:spPr>
            <a:xfrm>
              <a:off x="2269325" y="4231000"/>
              <a:ext cx="70575" cy="370025"/>
            </a:xfrm>
            <a:custGeom>
              <a:avLst/>
              <a:gdLst/>
              <a:ahLst/>
              <a:cxnLst/>
              <a:rect l="l" t="t" r="r" b="b"/>
              <a:pathLst>
                <a:path w="2823" h="14801" extrusionOk="0">
                  <a:moveTo>
                    <a:pt x="2810" y="1"/>
                  </a:moveTo>
                  <a:cubicBezTo>
                    <a:pt x="2810" y="72"/>
                    <a:pt x="2786" y="167"/>
                    <a:pt x="2703" y="215"/>
                  </a:cubicBezTo>
                  <a:lnTo>
                    <a:pt x="2286" y="489"/>
                  </a:lnTo>
                  <a:lnTo>
                    <a:pt x="905" y="9085"/>
                  </a:lnTo>
                  <a:lnTo>
                    <a:pt x="834" y="9538"/>
                  </a:lnTo>
                  <a:lnTo>
                    <a:pt x="250" y="13169"/>
                  </a:lnTo>
                  <a:lnTo>
                    <a:pt x="179" y="13645"/>
                  </a:lnTo>
                  <a:lnTo>
                    <a:pt x="0" y="14800"/>
                  </a:lnTo>
                  <a:lnTo>
                    <a:pt x="441" y="14800"/>
                  </a:lnTo>
                  <a:lnTo>
                    <a:pt x="655" y="13526"/>
                  </a:lnTo>
                  <a:lnTo>
                    <a:pt x="727" y="13050"/>
                  </a:lnTo>
                  <a:lnTo>
                    <a:pt x="1262" y="9752"/>
                  </a:lnTo>
                  <a:lnTo>
                    <a:pt x="1334" y="9288"/>
                  </a:lnTo>
                  <a:lnTo>
                    <a:pt x="282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8"/>
            <p:cNvSpPr/>
            <p:nvPr/>
          </p:nvSpPr>
          <p:spPr>
            <a:xfrm>
              <a:off x="1768950" y="4217025"/>
              <a:ext cx="178625" cy="268800"/>
            </a:xfrm>
            <a:custGeom>
              <a:avLst/>
              <a:gdLst/>
              <a:ahLst/>
              <a:cxnLst/>
              <a:rect l="l" t="t" r="r" b="b"/>
              <a:pathLst>
                <a:path w="7145" h="10752" extrusionOk="0">
                  <a:moveTo>
                    <a:pt x="370" y="0"/>
                  </a:moveTo>
                  <a:cubicBezTo>
                    <a:pt x="275" y="119"/>
                    <a:pt x="144" y="203"/>
                    <a:pt x="1" y="250"/>
                  </a:cubicBezTo>
                  <a:lnTo>
                    <a:pt x="6966" y="10752"/>
                  </a:lnTo>
                  <a:lnTo>
                    <a:pt x="7145" y="10621"/>
                  </a:lnTo>
                  <a:cubicBezTo>
                    <a:pt x="6918" y="10597"/>
                    <a:pt x="6787" y="10394"/>
                    <a:pt x="6799" y="10180"/>
                  </a:cubicBezTo>
                  <a:cubicBezTo>
                    <a:pt x="6811" y="10073"/>
                    <a:pt x="6859" y="9966"/>
                    <a:pt x="6930" y="9906"/>
                  </a:cubicBezTo>
                  <a:lnTo>
                    <a:pt x="429" y="84"/>
                  </a:lnTo>
                  <a:lnTo>
                    <a:pt x="37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8"/>
            <p:cNvSpPr/>
            <p:nvPr/>
          </p:nvSpPr>
          <p:spPr>
            <a:xfrm>
              <a:off x="1949050" y="4488775"/>
              <a:ext cx="83350" cy="112250"/>
            </a:xfrm>
            <a:custGeom>
              <a:avLst/>
              <a:gdLst/>
              <a:ahLst/>
              <a:cxnLst/>
              <a:rect l="l" t="t" r="r" b="b"/>
              <a:pathLst>
                <a:path w="3334" h="4490" extrusionOk="0">
                  <a:moveTo>
                    <a:pt x="369" y="1"/>
                  </a:moveTo>
                  <a:lnTo>
                    <a:pt x="0" y="263"/>
                  </a:lnTo>
                  <a:lnTo>
                    <a:pt x="2798" y="4489"/>
                  </a:lnTo>
                  <a:lnTo>
                    <a:pt x="3334" y="4489"/>
                  </a:lnTo>
                  <a:lnTo>
                    <a:pt x="36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8"/>
            <p:cNvSpPr/>
            <p:nvPr/>
          </p:nvSpPr>
          <p:spPr>
            <a:xfrm>
              <a:off x="1528150" y="4542950"/>
              <a:ext cx="62250" cy="58075"/>
            </a:xfrm>
            <a:custGeom>
              <a:avLst/>
              <a:gdLst/>
              <a:ahLst/>
              <a:cxnLst/>
              <a:rect l="l" t="t" r="r" b="b"/>
              <a:pathLst>
                <a:path w="2490" h="2323" extrusionOk="0">
                  <a:moveTo>
                    <a:pt x="251" y="1"/>
                  </a:moveTo>
                  <a:lnTo>
                    <a:pt x="1" y="382"/>
                  </a:lnTo>
                  <a:lnTo>
                    <a:pt x="1858" y="2322"/>
                  </a:lnTo>
                  <a:lnTo>
                    <a:pt x="2489" y="2322"/>
                  </a:lnTo>
                  <a:lnTo>
                    <a:pt x="25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8"/>
            <p:cNvSpPr/>
            <p:nvPr/>
          </p:nvSpPr>
          <p:spPr>
            <a:xfrm>
              <a:off x="1404925" y="4411375"/>
              <a:ext cx="121475" cy="132500"/>
            </a:xfrm>
            <a:custGeom>
              <a:avLst/>
              <a:gdLst/>
              <a:ahLst/>
              <a:cxnLst/>
              <a:rect l="l" t="t" r="r" b="b"/>
              <a:pathLst>
                <a:path w="4859" h="5300" extrusionOk="0">
                  <a:moveTo>
                    <a:pt x="131" y="1"/>
                  </a:moveTo>
                  <a:lnTo>
                    <a:pt x="131" y="1"/>
                  </a:lnTo>
                  <a:cubicBezTo>
                    <a:pt x="167" y="84"/>
                    <a:pt x="179" y="144"/>
                    <a:pt x="179" y="215"/>
                  </a:cubicBezTo>
                  <a:cubicBezTo>
                    <a:pt x="167" y="346"/>
                    <a:pt x="108" y="453"/>
                    <a:pt x="1" y="513"/>
                  </a:cubicBezTo>
                  <a:lnTo>
                    <a:pt x="4596" y="5299"/>
                  </a:lnTo>
                  <a:lnTo>
                    <a:pt x="4858" y="4918"/>
                  </a:lnTo>
                  <a:lnTo>
                    <a:pt x="13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8"/>
            <p:cNvSpPr/>
            <p:nvPr/>
          </p:nvSpPr>
          <p:spPr>
            <a:xfrm>
              <a:off x="1219200" y="4222975"/>
              <a:ext cx="181275" cy="185450"/>
            </a:xfrm>
            <a:custGeom>
              <a:avLst/>
              <a:gdLst/>
              <a:ahLst/>
              <a:cxnLst/>
              <a:rect l="l" t="t" r="r" b="b"/>
              <a:pathLst>
                <a:path w="7251" h="7418" extrusionOk="0">
                  <a:moveTo>
                    <a:pt x="333" y="0"/>
                  </a:moveTo>
                  <a:cubicBezTo>
                    <a:pt x="238" y="119"/>
                    <a:pt x="131" y="215"/>
                    <a:pt x="0" y="298"/>
                  </a:cubicBezTo>
                  <a:lnTo>
                    <a:pt x="6846" y="7418"/>
                  </a:lnTo>
                  <a:lnTo>
                    <a:pt x="6929" y="7394"/>
                  </a:lnTo>
                  <a:cubicBezTo>
                    <a:pt x="6965" y="7358"/>
                    <a:pt x="7013" y="7335"/>
                    <a:pt x="7072" y="7299"/>
                  </a:cubicBezTo>
                  <a:lnTo>
                    <a:pt x="7251" y="7204"/>
                  </a:lnTo>
                  <a:lnTo>
                    <a:pt x="33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8"/>
            <p:cNvSpPr/>
            <p:nvPr/>
          </p:nvSpPr>
          <p:spPr>
            <a:xfrm>
              <a:off x="1770450" y="4228325"/>
              <a:ext cx="568850" cy="372400"/>
            </a:xfrm>
            <a:custGeom>
              <a:avLst/>
              <a:gdLst/>
              <a:ahLst/>
              <a:cxnLst/>
              <a:rect l="l" t="t" r="r" b="b"/>
              <a:pathLst>
                <a:path w="22754" h="14896" extrusionOk="0">
                  <a:moveTo>
                    <a:pt x="22301" y="1"/>
                  </a:moveTo>
                  <a:lnTo>
                    <a:pt x="13764" y="5704"/>
                  </a:lnTo>
                  <a:lnTo>
                    <a:pt x="13335" y="5989"/>
                  </a:lnTo>
                  <a:lnTo>
                    <a:pt x="12538" y="6525"/>
                  </a:lnTo>
                  <a:lnTo>
                    <a:pt x="12538" y="6573"/>
                  </a:lnTo>
                  <a:cubicBezTo>
                    <a:pt x="12527" y="6795"/>
                    <a:pt x="12350" y="6944"/>
                    <a:pt x="12143" y="6944"/>
                  </a:cubicBezTo>
                  <a:cubicBezTo>
                    <a:pt x="12128" y="6944"/>
                    <a:pt x="12112" y="6944"/>
                    <a:pt x="12097" y="6942"/>
                  </a:cubicBezTo>
                  <a:cubicBezTo>
                    <a:pt x="12050" y="6942"/>
                    <a:pt x="12002" y="6930"/>
                    <a:pt x="11978" y="6906"/>
                  </a:cubicBezTo>
                  <a:lnTo>
                    <a:pt x="7561" y="9859"/>
                  </a:lnTo>
                  <a:cubicBezTo>
                    <a:pt x="7517" y="10045"/>
                    <a:pt x="7352" y="10171"/>
                    <a:pt x="7158" y="10171"/>
                  </a:cubicBezTo>
                  <a:cubicBezTo>
                    <a:pt x="7142" y="10171"/>
                    <a:pt x="7125" y="10170"/>
                    <a:pt x="7108" y="10169"/>
                  </a:cubicBezTo>
                  <a:lnTo>
                    <a:pt x="7085" y="10169"/>
                  </a:lnTo>
                  <a:lnTo>
                    <a:pt x="6882" y="10300"/>
                  </a:lnTo>
                  <a:lnTo>
                    <a:pt x="0" y="14895"/>
                  </a:lnTo>
                  <a:lnTo>
                    <a:pt x="798" y="14895"/>
                  </a:lnTo>
                  <a:lnTo>
                    <a:pt x="7120" y="10669"/>
                  </a:lnTo>
                  <a:lnTo>
                    <a:pt x="7501" y="10419"/>
                  </a:lnTo>
                  <a:lnTo>
                    <a:pt x="13788" y="6228"/>
                  </a:lnTo>
                  <a:lnTo>
                    <a:pt x="14228" y="5942"/>
                  </a:lnTo>
                  <a:lnTo>
                    <a:pt x="22229" y="596"/>
                  </a:lnTo>
                  <a:lnTo>
                    <a:pt x="22646" y="310"/>
                  </a:lnTo>
                  <a:cubicBezTo>
                    <a:pt x="22718" y="274"/>
                    <a:pt x="22753" y="203"/>
                    <a:pt x="22753" y="108"/>
                  </a:cubicBezTo>
                  <a:lnTo>
                    <a:pt x="22610" y="108"/>
                  </a:lnTo>
                  <a:cubicBezTo>
                    <a:pt x="22503" y="96"/>
                    <a:pt x="22396" y="60"/>
                    <a:pt x="2230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8"/>
            <p:cNvSpPr/>
            <p:nvPr/>
          </p:nvSpPr>
          <p:spPr>
            <a:xfrm>
              <a:off x="1757350" y="4183475"/>
              <a:ext cx="13125" cy="6775"/>
            </a:xfrm>
            <a:custGeom>
              <a:avLst/>
              <a:gdLst/>
              <a:ahLst/>
              <a:cxnLst/>
              <a:rect l="l" t="t" r="r" b="b"/>
              <a:pathLst>
                <a:path w="525" h="271" extrusionOk="0">
                  <a:moveTo>
                    <a:pt x="279" y="1"/>
                  </a:moveTo>
                  <a:cubicBezTo>
                    <a:pt x="207" y="1"/>
                    <a:pt x="134" y="35"/>
                    <a:pt x="96" y="104"/>
                  </a:cubicBezTo>
                  <a:lnTo>
                    <a:pt x="1" y="271"/>
                  </a:lnTo>
                  <a:cubicBezTo>
                    <a:pt x="80" y="226"/>
                    <a:pt x="153" y="202"/>
                    <a:pt x="229" y="202"/>
                  </a:cubicBezTo>
                  <a:cubicBezTo>
                    <a:pt x="255" y="202"/>
                    <a:pt x="282" y="205"/>
                    <a:pt x="310" y="211"/>
                  </a:cubicBezTo>
                  <a:cubicBezTo>
                    <a:pt x="382" y="211"/>
                    <a:pt x="441" y="235"/>
                    <a:pt x="501" y="247"/>
                  </a:cubicBezTo>
                  <a:cubicBezTo>
                    <a:pt x="524" y="163"/>
                    <a:pt x="489" y="68"/>
                    <a:pt x="417" y="33"/>
                  </a:cubicBezTo>
                  <a:lnTo>
                    <a:pt x="393" y="33"/>
                  </a:lnTo>
                  <a:cubicBezTo>
                    <a:pt x="359" y="11"/>
                    <a:pt x="319" y="1"/>
                    <a:pt x="27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8"/>
            <p:cNvSpPr/>
            <p:nvPr/>
          </p:nvSpPr>
          <p:spPr>
            <a:xfrm>
              <a:off x="1482325" y="4218800"/>
              <a:ext cx="269100" cy="382525"/>
            </a:xfrm>
            <a:custGeom>
              <a:avLst/>
              <a:gdLst/>
              <a:ahLst/>
              <a:cxnLst/>
              <a:rect l="l" t="t" r="r" b="b"/>
              <a:pathLst>
                <a:path w="10764" h="15301" extrusionOk="0">
                  <a:moveTo>
                    <a:pt x="10751" y="1"/>
                  </a:moveTo>
                  <a:lnTo>
                    <a:pt x="9906" y="477"/>
                  </a:lnTo>
                  <a:lnTo>
                    <a:pt x="1774" y="12633"/>
                  </a:lnTo>
                  <a:lnTo>
                    <a:pt x="1524" y="13026"/>
                  </a:lnTo>
                  <a:lnTo>
                    <a:pt x="0" y="15300"/>
                  </a:lnTo>
                  <a:lnTo>
                    <a:pt x="536" y="15300"/>
                  </a:lnTo>
                  <a:lnTo>
                    <a:pt x="1834" y="13359"/>
                  </a:lnTo>
                  <a:lnTo>
                    <a:pt x="2084" y="12967"/>
                  </a:lnTo>
                  <a:lnTo>
                    <a:pt x="10763" y="13"/>
                  </a:lnTo>
                  <a:lnTo>
                    <a:pt x="1075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8"/>
            <p:cNvSpPr/>
            <p:nvPr/>
          </p:nvSpPr>
          <p:spPr>
            <a:xfrm>
              <a:off x="1045650" y="4224750"/>
              <a:ext cx="149150" cy="194700"/>
            </a:xfrm>
            <a:custGeom>
              <a:avLst/>
              <a:gdLst/>
              <a:ahLst/>
              <a:cxnLst/>
              <a:rect l="l" t="t" r="r" b="b"/>
              <a:pathLst>
                <a:path w="5966" h="7788" extrusionOk="0">
                  <a:moveTo>
                    <a:pt x="5668" y="1"/>
                  </a:moveTo>
                  <a:lnTo>
                    <a:pt x="5597" y="48"/>
                  </a:lnTo>
                  <a:lnTo>
                    <a:pt x="1" y="7216"/>
                  </a:lnTo>
                  <a:lnTo>
                    <a:pt x="120" y="7787"/>
                  </a:lnTo>
                  <a:lnTo>
                    <a:pt x="5966" y="263"/>
                  </a:lnTo>
                  <a:cubicBezTo>
                    <a:pt x="5859" y="203"/>
                    <a:pt x="5739" y="108"/>
                    <a:pt x="5668"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8"/>
            <p:cNvSpPr/>
            <p:nvPr/>
          </p:nvSpPr>
          <p:spPr>
            <a:xfrm>
              <a:off x="892950" y="4416450"/>
              <a:ext cx="147075" cy="184575"/>
            </a:xfrm>
            <a:custGeom>
              <a:avLst/>
              <a:gdLst/>
              <a:ahLst/>
              <a:cxnLst/>
              <a:rect l="l" t="t" r="r" b="b"/>
              <a:pathLst>
                <a:path w="5883" h="7383" extrusionOk="0">
                  <a:moveTo>
                    <a:pt x="5751" y="0"/>
                  </a:moveTo>
                  <a:lnTo>
                    <a:pt x="1" y="7382"/>
                  </a:lnTo>
                  <a:lnTo>
                    <a:pt x="572" y="7382"/>
                  </a:lnTo>
                  <a:lnTo>
                    <a:pt x="5882" y="560"/>
                  </a:lnTo>
                  <a:lnTo>
                    <a:pt x="575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8"/>
            <p:cNvSpPr/>
            <p:nvPr/>
          </p:nvSpPr>
          <p:spPr>
            <a:xfrm>
              <a:off x="1395700" y="4211350"/>
              <a:ext cx="354825" cy="200650"/>
            </a:xfrm>
            <a:custGeom>
              <a:avLst/>
              <a:gdLst/>
              <a:ahLst/>
              <a:cxnLst/>
              <a:rect l="l" t="t" r="r" b="b"/>
              <a:pathLst>
                <a:path w="14193" h="8026" extrusionOk="0">
                  <a:moveTo>
                    <a:pt x="13835" y="1"/>
                  </a:moveTo>
                  <a:lnTo>
                    <a:pt x="179" y="7692"/>
                  </a:lnTo>
                  <a:lnTo>
                    <a:pt x="0" y="7788"/>
                  </a:lnTo>
                  <a:cubicBezTo>
                    <a:pt x="44" y="7770"/>
                    <a:pt x="81" y="7759"/>
                    <a:pt x="121" y="7759"/>
                  </a:cubicBezTo>
                  <a:cubicBezTo>
                    <a:pt x="136" y="7759"/>
                    <a:pt x="151" y="7761"/>
                    <a:pt x="167" y="7764"/>
                  </a:cubicBezTo>
                  <a:cubicBezTo>
                    <a:pt x="322" y="7788"/>
                    <a:pt x="441" y="7871"/>
                    <a:pt x="500" y="8026"/>
                  </a:cubicBezTo>
                  <a:lnTo>
                    <a:pt x="13359" y="787"/>
                  </a:lnTo>
                  <a:lnTo>
                    <a:pt x="14193" y="311"/>
                  </a:lnTo>
                  <a:cubicBezTo>
                    <a:pt x="14109" y="227"/>
                    <a:pt x="14050" y="120"/>
                    <a:pt x="1401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8"/>
            <p:cNvSpPr/>
            <p:nvPr/>
          </p:nvSpPr>
          <p:spPr>
            <a:xfrm>
              <a:off x="1092100" y="4407825"/>
              <a:ext cx="300350" cy="178900"/>
            </a:xfrm>
            <a:custGeom>
              <a:avLst/>
              <a:gdLst/>
              <a:ahLst/>
              <a:cxnLst/>
              <a:rect l="l" t="t" r="r" b="b"/>
              <a:pathLst>
                <a:path w="12014" h="7156" extrusionOk="0">
                  <a:moveTo>
                    <a:pt x="12013" y="0"/>
                  </a:moveTo>
                  <a:lnTo>
                    <a:pt x="11930" y="48"/>
                  </a:lnTo>
                  <a:lnTo>
                    <a:pt x="0" y="6751"/>
                  </a:lnTo>
                  <a:cubicBezTo>
                    <a:pt x="107" y="6858"/>
                    <a:pt x="179" y="7013"/>
                    <a:pt x="191" y="7156"/>
                  </a:cubicBezTo>
                  <a:lnTo>
                    <a:pt x="4941" y="4489"/>
                  </a:lnTo>
                  <a:cubicBezTo>
                    <a:pt x="4917" y="4429"/>
                    <a:pt x="4905" y="4370"/>
                    <a:pt x="4905" y="4298"/>
                  </a:cubicBezTo>
                  <a:cubicBezTo>
                    <a:pt x="4928" y="4069"/>
                    <a:pt x="5116" y="3928"/>
                    <a:pt x="5332" y="3928"/>
                  </a:cubicBezTo>
                  <a:cubicBezTo>
                    <a:pt x="5340" y="3928"/>
                    <a:pt x="5349" y="3929"/>
                    <a:pt x="5358" y="3929"/>
                  </a:cubicBezTo>
                  <a:cubicBezTo>
                    <a:pt x="5477" y="3941"/>
                    <a:pt x="5584" y="4001"/>
                    <a:pt x="5632" y="4096"/>
                  </a:cubicBezTo>
                  <a:lnTo>
                    <a:pt x="11930" y="548"/>
                  </a:lnTo>
                  <a:cubicBezTo>
                    <a:pt x="11871" y="476"/>
                    <a:pt x="11859" y="369"/>
                    <a:pt x="11859" y="262"/>
                  </a:cubicBezTo>
                  <a:cubicBezTo>
                    <a:pt x="11871" y="167"/>
                    <a:pt x="11918" y="72"/>
                    <a:pt x="1201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8"/>
            <p:cNvSpPr/>
            <p:nvPr/>
          </p:nvSpPr>
          <p:spPr>
            <a:xfrm>
              <a:off x="1231100" y="4199750"/>
              <a:ext cx="516150" cy="14325"/>
            </a:xfrm>
            <a:custGeom>
              <a:avLst/>
              <a:gdLst/>
              <a:ahLst/>
              <a:cxnLst/>
              <a:rect l="l" t="t" r="r" b="b"/>
              <a:pathLst>
                <a:path w="20646" h="573" extrusionOk="0">
                  <a:moveTo>
                    <a:pt x="20646" y="1"/>
                  </a:moveTo>
                  <a:lnTo>
                    <a:pt x="0" y="120"/>
                  </a:lnTo>
                  <a:cubicBezTo>
                    <a:pt x="36" y="239"/>
                    <a:pt x="48" y="346"/>
                    <a:pt x="36" y="465"/>
                  </a:cubicBezTo>
                  <a:cubicBezTo>
                    <a:pt x="36" y="489"/>
                    <a:pt x="24" y="536"/>
                    <a:pt x="24" y="572"/>
                  </a:cubicBezTo>
                  <a:lnTo>
                    <a:pt x="20443" y="453"/>
                  </a:lnTo>
                  <a:lnTo>
                    <a:pt x="20622" y="453"/>
                  </a:lnTo>
                  <a:cubicBezTo>
                    <a:pt x="20598" y="370"/>
                    <a:pt x="20586" y="286"/>
                    <a:pt x="20598" y="191"/>
                  </a:cubicBezTo>
                  <a:cubicBezTo>
                    <a:pt x="20598" y="120"/>
                    <a:pt x="20634" y="60"/>
                    <a:pt x="2064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8"/>
            <p:cNvSpPr/>
            <p:nvPr/>
          </p:nvSpPr>
          <p:spPr>
            <a:xfrm>
              <a:off x="889375" y="3382100"/>
              <a:ext cx="866225" cy="816200"/>
            </a:xfrm>
            <a:custGeom>
              <a:avLst/>
              <a:gdLst/>
              <a:ahLst/>
              <a:cxnLst/>
              <a:rect l="l" t="t" r="r" b="b"/>
              <a:pathLst>
                <a:path w="34649" h="32648" extrusionOk="0">
                  <a:moveTo>
                    <a:pt x="1" y="0"/>
                  </a:moveTo>
                  <a:lnTo>
                    <a:pt x="1" y="607"/>
                  </a:lnTo>
                  <a:lnTo>
                    <a:pt x="34327" y="32647"/>
                  </a:lnTo>
                  <a:cubicBezTo>
                    <a:pt x="34410" y="32516"/>
                    <a:pt x="34505" y="32397"/>
                    <a:pt x="34648" y="32338"/>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8"/>
            <p:cNvSpPr/>
            <p:nvPr/>
          </p:nvSpPr>
          <p:spPr>
            <a:xfrm>
              <a:off x="953675" y="3873825"/>
              <a:ext cx="242625" cy="319700"/>
            </a:xfrm>
            <a:custGeom>
              <a:avLst/>
              <a:gdLst/>
              <a:ahLst/>
              <a:cxnLst/>
              <a:rect l="l" t="t" r="r" b="b"/>
              <a:pathLst>
                <a:path w="9705" h="12788" extrusionOk="0">
                  <a:moveTo>
                    <a:pt x="358" y="0"/>
                  </a:moveTo>
                  <a:cubicBezTo>
                    <a:pt x="251" y="107"/>
                    <a:pt x="132" y="191"/>
                    <a:pt x="1" y="274"/>
                  </a:cubicBezTo>
                  <a:lnTo>
                    <a:pt x="9347" y="12788"/>
                  </a:lnTo>
                  <a:cubicBezTo>
                    <a:pt x="9430" y="12669"/>
                    <a:pt x="9549" y="12573"/>
                    <a:pt x="9704" y="12514"/>
                  </a:cubicBezTo>
                  <a:lnTo>
                    <a:pt x="35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8"/>
            <p:cNvSpPr/>
            <p:nvPr/>
          </p:nvSpPr>
          <p:spPr>
            <a:xfrm>
              <a:off x="1015000" y="4311375"/>
              <a:ext cx="67875" cy="261950"/>
            </a:xfrm>
            <a:custGeom>
              <a:avLst/>
              <a:gdLst/>
              <a:ahLst/>
              <a:cxnLst/>
              <a:rect l="l" t="t" r="r" b="b"/>
              <a:pathLst>
                <a:path w="2715" h="10478" extrusionOk="0">
                  <a:moveTo>
                    <a:pt x="405" y="0"/>
                  </a:moveTo>
                  <a:lnTo>
                    <a:pt x="0" y="227"/>
                  </a:lnTo>
                  <a:lnTo>
                    <a:pt x="893" y="4215"/>
                  </a:lnTo>
                  <a:lnTo>
                    <a:pt x="1012" y="4775"/>
                  </a:lnTo>
                  <a:lnTo>
                    <a:pt x="2263" y="10478"/>
                  </a:lnTo>
                  <a:cubicBezTo>
                    <a:pt x="2355" y="10432"/>
                    <a:pt x="2447" y="10414"/>
                    <a:pt x="2545" y="10414"/>
                  </a:cubicBezTo>
                  <a:cubicBezTo>
                    <a:pt x="2573" y="10414"/>
                    <a:pt x="2602" y="10416"/>
                    <a:pt x="2632" y="10418"/>
                  </a:cubicBezTo>
                  <a:cubicBezTo>
                    <a:pt x="2667" y="10418"/>
                    <a:pt x="2679" y="10430"/>
                    <a:pt x="2715" y="10430"/>
                  </a:cubicBezTo>
                  <a:lnTo>
                    <a:pt x="1358" y="4322"/>
                  </a:lnTo>
                  <a:lnTo>
                    <a:pt x="1239" y="3751"/>
                  </a:lnTo>
                  <a:lnTo>
                    <a:pt x="40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8"/>
            <p:cNvSpPr/>
            <p:nvPr/>
          </p:nvSpPr>
          <p:spPr>
            <a:xfrm>
              <a:off x="1011725" y="4302450"/>
              <a:ext cx="2100" cy="2700"/>
            </a:xfrm>
            <a:custGeom>
              <a:avLst/>
              <a:gdLst/>
              <a:ahLst/>
              <a:cxnLst/>
              <a:rect l="l" t="t" r="r" b="b"/>
              <a:pathLst>
                <a:path w="84" h="108" extrusionOk="0">
                  <a:moveTo>
                    <a:pt x="0" y="0"/>
                  </a:moveTo>
                  <a:lnTo>
                    <a:pt x="24" y="107"/>
                  </a:lnTo>
                  <a:lnTo>
                    <a:pt x="84" y="72"/>
                  </a:lnTo>
                  <a:cubicBezTo>
                    <a:pt x="48" y="60"/>
                    <a:pt x="12" y="36"/>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8"/>
            <p:cNvSpPr/>
            <p:nvPr/>
          </p:nvSpPr>
          <p:spPr>
            <a:xfrm>
              <a:off x="919450" y="3886925"/>
              <a:ext cx="99725" cy="406625"/>
            </a:xfrm>
            <a:custGeom>
              <a:avLst/>
              <a:gdLst/>
              <a:ahLst/>
              <a:cxnLst/>
              <a:rect l="l" t="t" r="r" b="b"/>
              <a:pathLst>
                <a:path w="3989" h="16265" extrusionOk="0">
                  <a:moveTo>
                    <a:pt x="12" y="0"/>
                  </a:moveTo>
                  <a:cubicBezTo>
                    <a:pt x="0" y="24"/>
                    <a:pt x="0" y="72"/>
                    <a:pt x="12" y="107"/>
                  </a:cubicBezTo>
                  <a:lnTo>
                    <a:pt x="3596" y="16264"/>
                  </a:lnTo>
                  <a:cubicBezTo>
                    <a:pt x="3644" y="16074"/>
                    <a:pt x="3810" y="15955"/>
                    <a:pt x="3989" y="15955"/>
                  </a:cubicBezTo>
                  <a:lnTo>
                    <a:pt x="441" y="12"/>
                  </a:lnTo>
                  <a:lnTo>
                    <a:pt x="167" y="12"/>
                  </a:lnTo>
                  <a:cubicBezTo>
                    <a:pt x="119" y="12"/>
                    <a:pt x="60" y="0"/>
                    <a:pt x="1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8"/>
            <p:cNvSpPr/>
            <p:nvPr/>
          </p:nvSpPr>
          <p:spPr>
            <a:xfrm>
              <a:off x="889075" y="4214625"/>
              <a:ext cx="298000" cy="168500"/>
            </a:xfrm>
            <a:custGeom>
              <a:avLst/>
              <a:gdLst/>
              <a:ahLst/>
              <a:cxnLst/>
              <a:rect l="l" t="t" r="r" b="b"/>
              <a:pathLst>
                <a:path w="11920" h="6740" extrusionOk="0">
                  <a:moveTo>
                    <a:pt x="11717" y="1"/>
                  </a:moveTo>
                  <a:lnTo>
                    <a:pt x="5621" y="3251"/>
                  </a:lnTo>
                  <a:lnTo>
                    <a:pt x="5621" y="3287"/>
                  </a:lnTo>
                  <a:cubicBezTo>
                    <a:pt x="5586" y="3506"/>
                    <a:pt x="5407" y="3669"/>
                    <a:pt x="5191" y="3669"/>
                  </a:cubicBezTo>
                  <a:cubicBezTo>
                    <a:pt x="5183" y="3669"/>
                    <a:pt x="5176" y="3668"/>
                    <a:pt x="5168" y="3668"/>
                  </a:cubicBezTo>
                  <a:cubicBezTo>
                    <a:pt x="5097" y="3668"/>
                    <a:pt x="5037" y="3632"/>
                    <a:pt x="4978" y="3585"/>
                  </a:cubicBezTo>
                  <a:lnTo>
                    <a:pt x="4918" y="3620"/>
                  </a:lnTo>
                  <a:lnTo>
                    <a:pt x="1" y="6240"/>
                  </a:lnTo>
                  <a:lnTo>
                    <a:pt x="1" y="6740"/>
                  </a:lnTo>
                  <a:lnTo>
                    <a:pt x="5025" y="4085"/>
                  </a:lnTo>
                  <a:lnTo>
                    <a:pt x="5418" y="3859"/>
                  </a:lnTo>
                  <a:lnTo>
                    <a:pt x="11836" y="453"/>
                  </a:lnTo>
                  <a:lnTo>
                    <a:pt x="11919" y="406"/>
                  </a:lnTo>
                  <a:cubicBezTo>
                    <a:pt x="11824" y="287"/>
                    <a:pt x="11752" y="156"/>
                    <a:pt x="1171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8"/>
            <p:cNvSpPr/>
            <p:nvPr/>
          </p:nvSpPr>
          <p:spPr>
            <a:xfrm>
              <a:off x="889375" y="3623200"/>
              <a:ext cx="34550" cy="166100"/>
            </a:xfrm>
            <a:custGeom>
              <a:avLst/>
              <a:gdLst/>
              <a:ahLst/>
              <a:cxnLst/>
              <a:rect l="l" t="t" r="r" b="b"/>
              <a:pathLst>
                <a:path w="1382" h="6644" extrusionOk="0">
                  <a:moveTo>
                    <a:pt x="1" y="0"/>
                  </a:moveTo>
                  <a:lnTo>
                    <a:pt x="1" y="2155"/>
                  </a:lnTo>
                  <a:lnTo>
                    <a:pt x="953" y="6644"/>
                  </a:lnTo>
                  <a:cubicBezTo>
                    <a:pt x="1084" y="6608"/>
                    <a:pt x="1227" y="6573"/>
                    <a:pt x="1382" y="6561"/>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8"/>
            <p:cNvSpPr/>
            <p:nvPr/>
          </p:nvSpPr>
          <p:spPr>
            <a:xfrm>
              <a:off x="889075" y="3786975"/>
              <a:ext cx="91725" cy="100275"/>
            </a:xfrm>
            <a:custGeom>
              <a:avLst/>
              <a:gdLst/>
              <a:ahLst/>
              <a:cxnLst/>
              <a:rect l="l" t="t" r="r" b="b"/>
              <a:pathLst>
                <a:path w="3669" h="4011" extrusionOk="0">
                  <a:moveTo>
                    <a:pt x="1573" y="1"/>
                  </a:moveTo>
                  <a:cubicBezTo>
                    <a:pt x="1513" y="1"/>
                    <a:pt x="1454" y="4"/>
                    <a:pt x="1394" y="10"/>
                  </a:cubicBezTo>
                  <a:cubicBezTo>
                    <a:pt x="1239" y="22"/>
                    <a:pt x="1096" y="57"/>
                    <a:pt x="953" y="93"/>
                  </a:cubicBezTo>
                  <a:cubicBezTo>
                    <a:pt x="584" y="212"/>
                    <a:pt x="239" y="450"/>
                    <a:pt x="1" y="748"/>
                  </a:cubicBezTo>
                  <a:lnTo>
                    <a:pt x="1" y="3272"/>
                  </a:lnTo>
                  <a:cubicBezTo>
                    <a:pt x="299" y="3641"/>
                    <a:pt x="739" y="3903"/>
                    <a:pt x="1227" y="3998"/>
                  </a:cubicBezTo>
                  <a:cubicBezTo>
                    <a:pt x="1275" y="4010"/>
                    <a:pt x="1334" y="4010"/>
                    <a:pt x="1370" y="4010"/>
                  </a:cubicBezTo>
                  <a:lnTo>
                    <a:pt x="1680" y="4010"/>
                  </a:lnTo>
                  <a:cubicBezTo>
                    <a:pt x="2001" y="3998"/>
                    <a:pt x="2311" y="3891"/>
                    <a:pt x="2585" y="3748"/>
                  </a:cubicBezTo>
                  <a:cubicBezTo>
                    <a:pt x="2716" y="3665"/>
                    <a:pt x="2835" y="3581"/>
                    <a:pt x="2942" y="3474"/>
                  </a:cubicBezTo>
                  <a:cubicBezTo>
                    <a:pt x="3287" y="3153"/>
                    <a:pt x="3525" y="2700"/>
                    <a:pt x="3561" y="2200"/>
                  </a:cubicBezTo>
                  <a:cubicBezTo>
                    <a:pt x="3668" y="1093"/>
                    <a:pt x="2847" y="117"/>
                    <a:pt x="1751" y="10"/>
                  </a:cubicBezTo>
                  <a:cubicBezTo>
                    <a:pt x="1692" y="4"/>
                    <a:pt x="1632" y="1"/>
                    <a:pt x="157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8"/>
            <p:cNvSpPr/>
            <p:nvPr/>
          </p:nvSpPr>
          <p:spPr>
            <a:xfrm>
              <a:off x="3670975" y="4475375"/>
              <a:ext cx="17900" cy="18025"/>
            </a:xfrm>
            <a:custGeom>
              <a:avLst/>
              <a:gdLst/>
              <a:ahLst/>
              <a:cxnLst/>
              <a:rect l="l" t="t" r="r" b="b"/>
              <a:pathLst>
                <a:path w="716" h="721" extrusionOk="0">
                  <a:moveTo>
                    <a:pt x="358" y="0"/>
                  </a:moveTo>
                  <a:cubicBezTo>
                    <a:pt x="177" y="0"/>
                    <a:pt x="12" y="129"/>
                    <a:pt x="1" y="334"/>
                  </a:cubicBezTo>
                  <a:cubicBezTo>
                    <a:pt x="1" y="394"/>
                    <a:pt x="1" y="441"/>
                    <a:pt x="25" y="501"/>
                  </a:cubicBezTo>
                  <a:cubicBezTo>
                    <a:pt x="72" y="620"/>
                    <a:pt x="179" y="715"/>
                    <a:pt x="322" y="715"/>
                  </a:cubicBezTo>
                  <a:cubicBezTo>
                    <a:pt x="341" y="719"/>
                    <a:pt x="359" y="720"/>
                    <a:pt x="377" y="720"/>
                  </a:cubicBezTo>
                  <a:cubicBezTo>
                    <a:pt x="546" y="720"/>
                    <a:pt x="694" y="576"/>
                    <a:pt x="715" y="394"/>
                  </a:cubicBezTo>
                  <a:cubicBezTo>
                    <a:pt x="715" y="322"/>
                    <a:pt x="691" y="239"/>
                    <a:pt x="668" y="179"/>
                  </a:cubicBezTo>
                  <a:cubicBezTo>
                    <a:pt x="608" y="96"/>
                    <a:pt x="513" y="25"/>
                    <a:pt x="382" y="1"/>
                  </a:cubicBezTo>
                  <a:cubicBezTo>
                    <a:pt x="374" y="0"/>
                    <a:pt x="366" y="0"/>
                    <a:pt x="35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8"/>
            <p:cNvSpPr/>
            <p:nvPr/>
          </p:nvSpPr>
          <p:spPr>
            <a:xfrm>
              <a:off x="2319625" y="4195250"/>
              <a:ext cx="36625" cy="35925"/>
            </a:xfrm>
            <a:custGeom>
              <a:avLst/>
              <a:gdLst/>
              <a:ahLst/>
              <a:cxnLst/>
              <a:rect l="l" t="t" r="r" b="b"/>
              <a:pathLst>
                <a:path w="1465" h="1437" extrusionOk="0">
                  <a:moveTo>
                    <a:pt x="741" y="1"/>
                  </a:moveTo>
                  <a:cubicBezTo>
                    <a:pt x="356" y="1"/>
                    <a:pt x="35" y="290"/>
                    <a:pt x="12" y="657"/>
                  </a:cubicBezTo>
                  <a:cubicBezTo>
                    <a:pt x="0" y="943"/>
                    <a:pt x="131" y="1193"/>
                    <a:pt x="346" y="1324"/>
                  </a:cubicBezTo>
                  <a:cubicBezTo>
                    <a:pt x="441" y="1383"/>
                    <a:pt x="548" y="1431"/>
                    <a:pt x="667" y="1431"/>
                  </a:cubicBezTo>
                  <a:cubicBezTo>
                    <a:pt x="683" y="1435"/>
                    <a:pt x="698" y="1436"/>
                    <a:pt x="711" y="1436"/>
                  </a:cubicBezTo>
                  <a:cubicBezTo>
                    <a:pt x="739" y="1436"/>
                    <a:pt x="762" y="1431"/>
                    <a:pt x="786" y="1431"/>
                  </a:cubicBezTo>
                  <a:cubicBezTo>
                    <a:pt x="1132" y="1383"/>
                    <a:pt x="1405" y="1133"/>
                    <a:pt x="1441" y="776"/>
                  </a:cubicBezTo>
                  <a:cubicBezTo>
                    <a:pt x="1465" y="371"/>
                    <a:pt x="1167" y="38"/>
                    <a:pt x="786" y="2"/>
                  </a:cubicBezTo>
                  <a:cubicBezTo>
                    <a:pt x="771" y="1"/>
                    <a:pt x="756" y="1"/>
                    <a:pt x="74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8"/>
            <p:cNvSpPr/>
            <p:nvPr/>
          </p:nvSpPr>
          <p:spPr>
            <a:xfrm>
              <a:off x="1181675" y="4184500"/>
              <a:ext cx="50625" cy="49950"/>
            </a:xfrm>
            <a:custGeom>
              <a:avLst/>
              <a:gdLst/>
              <a:ahLst/>
              <a:cxnLst/>
              <a:rect l="l" t="t" r="r" b="b"/>
              <a:pathLst>
                <a:path w="2025" h="1998" extrusionOk="0">
                  <a:moveTo>
                    <a:pt x="1021" y="0"/>
                  </a:moveTo>
                  <a:cubicBezTo>
                    <a:pt x="872" y="0"/>
                    <a:pt x="724" y="27"/>
                    <a:pt x="584" y="87"/>
                  </a:cubicBezTo>
                  <a:cubicBezTo>
                    <a:pt x="429" y="134"/>
                    <a:pt x="310" y="242"/>
                    <a:pt x="227" y="361"/>
                  </a:cubicBezTo>
                  <a:cubicBezTo>
                    <a:pt x="108" y="503"/>
                    <a:pt x="37" y="706"/>
                    <a:pt x="13" y="908"/>
                  </a:cubicBezTo>
                  <a:cubicBezTo>
                    <a:pt x="1" y="1015"/>
                    <a:pt x="13" y="1123"/>
                    <a:pt x="37" y="1218"/>
                  </a:cubicBezTo>
                  <a:cubicBezTo>
                    <a:pt x="60" y="1373"/>
                    <a:pt x="132" y="1504"/>
                    <a:pt x="227" y="1623"/>
                  </a:cubicBezTo>
                  <a:cubicBezTo>
                    <a:pt x="310" y="1730"/>
                    <a:pt x="418" y="1813"/>
                    <a:pt x="537" y="1896"/>
                  </a:cubicBezTo>
                  <a:cubicBezTo>
                    <a:pt x="656" y="1956"/>
                    <a:pt x="787" y="1992"/>
                    <a:pt x="930" y="1992"/>
                  </a:cubicBezTo>
                  <a:cubicBezTo>
                    <a:pt x="964" y="1996"/>
                    <a:pt x="998" y="1998"/>
                    <a:pt x="1033" y="1998"/>
                  </a:cubicBezTo>
                  <a:cubicBezTo>
                    <a:pt x="1203" y="1998"/>
                    <a:pt x="1372" y="1950"/>
                    <a:pt x="1501" y="1861"/>
                  </a:cubicBezTo>
                  <a:cubicBezTo>
                    <a:pt x="1632" y="1789"/>
                    <a:pt x="1739" y="1682"/>
                    <a:pt x="1834" y="1563"/>
                  </a:cubicBezTo>
                  <a:cubicBezTo>
                    <a:pt x="1906" y="1456"/>
                    <a:pt x="1965" y="1325"/>
                    <a:pt x="2001" y="1194"/>
                  </a:cubicBezTo>
                  <a:cubicBezTo>
                    <a:pt x="2013" y="1158"/>
                    <a:pt x="2013" y="1123"/>
                    <a:pt x="2013" y="1087"/>
                  </a:cubicBezTo>
                  <a:cubicBezTo>
                    <a:pt x="2025" y="968"/>
                    <a:pt x="2013" y="861"/>
                    <a:pt x="1977" y="742"/>
                  </a:cubicBezTo>
                  <a:cubicBezTo>
                    <a:pt x="1882" y="349"/>
                    <a:pt x="1537" y="27"/>
                    <a:pt x="1108" y="3"/>
                  </a:cubicBezTo>
                  <a:cubicBezTo>
                    <a:pt x="1079" y="1"/>
                    <a:pt x="1050" y="0"/>
                    <a:pt x="102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8"/>
            <p:cNvSpPr/>
            <p:nvPr/>
          </p:nvSpPr>
          <p:spPr>
            <a:xfrm>
              <a:off x="1061125" y="4571450"/>
              <a:ext cx="36050" cy="28975"/>
            </a:xfrm>
            <a:custGeom>
              <a:avLst/>
              <a:gdLst/>
              <a:ahLst/>
              <a:cxnLst/>
              <a:rect l="l" t="t" r="r" b="b"/>
              <a:pathLst>
                <a:path w="1442" h="1159" extrusionOk="0">
                  <a:moveTo>
                    <a:pt x="720" y="0"/>
                  </a:moveTo>
                  <a:cubicBezTo>
                    <a:pt x="615" y="0"/>
                    <a:pt x="516" y="24"/>
                    <a:pt x="418" y="63"/>
                  </a:cubicBezTo>
                  <a:cubicBezTo>
                    <a:pt x="191" y="170"/>
                    <a:pt x="37" y="373"/>
                    <a:pt x="13" y="646"/>
                  </a:cubicBezTo>
                  <a:cubicBezTo>
                    <a:pt x="1" y="837"/>
                    <a:pt x="60" y="1027"/>
                    <a:pt x="179" y="1158"/>
                  </a:cubicBezTo>
                  <a:lnTo>
                    <a:pt x="1251" y="1158"/>
                  </a:lnTo>
                  <a:cubicBezTo>
                    <a:pt x="1358" y="1063"/>
                    <a:pt x="1418" y="908"/>
                    <a:pt x="1430" y="766"/>
                  </a:cubicBezTo>
                  <a:cubicBezTo>
                    <a:pt x="1441" y="718"/>
                    <a:pt x="1430" y="670"/>
                    <a:pt x="1430" y="611"/>
                  </a:cubicBezTo>
                  <a:cubicBezTo>
                    <a:pt x="1418" y="468"/>
                    <a:pt x="1346" y="313"/>
                    <a:pt x="1239" y="206"/>
                  </a:cubicBezTo>
                  <a:cubicBezTo>
                    <a:pt x="1132" y="111"/>
                    <a:pt x="1013" y="51"/>
                    <a:pt x="870" y="15"/>
                  </a:cubicBezTo>
                  <a:cubicBezTo>
                    <a:pt x="834" y="15"/>
                    <a:pt x="822" y="4"/>
                    <a:pt x="787" y="4"/>
                  </a:cubicBezTo>
                  <a:cubicBezTo>
                    <a:pt x="764" y="1"/>
                    <a:pt x="742" y="0"/>
                    <a:pt x="72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8"/>
            <p:cNvSpPr/>
            <p:nvPr/>
          </p:nvSpPr>
          <p:spPr>
            <a:xfrm>
              <a:off x="1745750" y="4188500"/>
              <a:ext cx="36925" cy="35975"/>
            </a:xfrm>
            <a:custGeom>
              <a:avLst/>
              <a:gdLst/>
              <a:ahLst/>
              <a:cxnLst/>
              <a:rect l="l" t="t" r="r" b="b"/>
              <a:pathLst>
                <a:path w="1477" h="1439" extrusionOk="0">
                  <a:moveTo>
                    <a:pt x="720" y="1"/>
                  </a:moveTo>
                  <a:cubicBezTo>
                    <a:pt x="643" y="1"/>
                    <a:pt x="566" y="20"/>
                    <a:pt x="488" y="46"/>
                  </a:cubicBezTo>
                  <a:cubicBezTo>
                    <a:pt x="465" y="70"/>
                    <a:pt x="441" y="70"/>
                    <a:pt x="417" y="82"/>
                  </a:cubicBezTo>
                  <a:cubicBezTo>
                    <a:pt x="286" y="153"/>
                    <a:pt x="167" y="260"/>
                    <a:pt x="107" y="391"/>
                  </a:cubicBezTo>
                  <a:cubicBezTo>
                    <a:pt x="84" y="403"/>
                    <a:pt x="84" y="439"/>
                    <a:pt x="72" y="451"/>
                  </a:cubicBezTo>
                  <a:cubicBezTo>
                    <a:pt x="48" y="510"/>
                    <a:pt x="24" y="582"/>
                    <a:pt x="24" y="641"/>
                  </a:cubicBezTo>
                  <a:cubicBezTo>
                    <a:pt x="0" y="736"/>
                    <a:pt x="0" y="820"/>
                    <a:pt x="36" y="903"/>
                  </a:cubicBezTo>
                  <a:cubicBezTo>
                    <a:pt x="60" y="1022"/>
                    <a:pt x="119" y="1117"/>
                    <a:pt x="214" y="1213"/>
                  </a:cubicBezTo>
                  <a:lnTo>
                    <a:pt x="226" y="1225"/>
                  </a:lnTo>
                  <a:cubicBezTo>
                    <a:pt x="345" y="1344"/>
                    <a:pt x="488" y="1415"/>
                    <a:pt x="667" y="1439"/>
                  </a:cubicBezTo>
                  <a:cubicBezTo>
                    <a:pt x="762" y="1439"/>
                    <a:pt x="846" y="1439"/>
                    <a:pt x="941" y="1403"/>
                  </a:cubicBezTo>
                  <a:cubicBezTo>
                    <a:pt x="1084" y="1356"/>
                    <a:pt x="1227" y="1272"/>
                    <a:pt x="1310" y="1153"/>
                  </a:cubicBezTo>
                  <a:cubicBezTo>
                    <a:pt x="1381" y="1046"/>
                    <a:pt x="1441" y="927"/>
                    <a:pt x="1441" y="784"/>
                  </a:cubicBezTo>
                  <a:cubicBezTo>
                    <a:pt x="1477" y="451"/>
                    <a:pt x="1274" y="165"/>
                    <a:pt x="1000" y="46"/>
                  </a:cubicBezTo>
                  <a:cubicBezTo>
                    <a:pt x="941" y="22"/>
                    <a:pt x="869" y="10"/>
                    <a:pt x="810" y="10"/>
                  </a:cubicBezTo>
                  <a:cubicBezTo>
                    <a:pt x="780" y="3"/>
                    <a:pt x="750" y="1"/>
                    <a:pt x="72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8"/>
            <p:cNvSpPr/>
            <p:nvPr/>
          </p:nvSpPr>
          <p:spPr>
            <a:xfrm>
              <a:off x="3568600" y="4511575"/>
              <a:ext cx="36025" cy="35350"/>
            </a:xfrm>
            <a:custGeom>
              <a:avLst/>
              <a:gdLst/>
              <a:ahLst/>
              <a:cxnLst/>
              <a:rect l="l" t="t" r="r" b="b"/>
              <a:pathLst>
                <a:path w="1441" h="1414" extrusionOk="0">
                  <a:moveTo>
                    <a:pt x="703" y="0"/>
                  </a:moveTo>
                  <a:cubicBezTo>
                    <a:pt x="544" y="0"/>
                    <a:pt x="394" y="58"/>
                    <a:pt x="262" y="160"/>
                  </a:cubicBezTo>
                  <a:cubicBezTo>
                    <a:pt x="143" y="255"/>
                    <a:pt x="71" y="386"/>
                    <a:pt x="24" y="553"/>
                  </a:cubicBezTo>
                  <a:cubicBezTo>
                    <a:pt x="12" y="577"/>
                    <a:pt x="12" y="624"/>
                    <a:pt x="12" y="660"/>
                  </a:cubicBezTo>
                  <a:cubicBezTo>
                    <a:pt x="0" y="839"/>
                    <a:pt x="48" y="994"/>
                    <a:pt x="143" y="1136"/>
                  </a:cubicBezTo>
                  <a:cubicBezTo>
                    <a:pt x="250" y="1267"/>
                    <a:pt x="405" y="1375"/>
                    <a:pt x="572" y="1398"/>
                  </a:cubicBezTo>
                  <a:cubicBezTo>
                    <a:pt x="607" y="1398"/>
                    <a:pt x="619" y="1410"/>
                    <a:pt x="655" y="1410"/>
                  </a:cubicBezTo>
                  <a:cubicBezTo>
                    <a:pt x="677" y="1413"/>
                    <a:pt x="699" y="1414"/>
                    <a:pt x="721" y="1414"/>
                  </a:cubicBezTo>
                  <a:cubicBezTo>
                    <a:pt x="913" y="1414"/>
                    <a:pt x="1098" y="1324"/>
                    <a:pt x="1226" y="1196"/>
                  </a:cubicBezTo>
                  <a:cubicBezTo>
                    <a:pt x="1286" y="1136"/>
                    <a:pt x="1334" y="1053"/>
                    <a:pt x="1369" y="982"/>
                  </a:cubicBezTo>
                  <a:cubicBezTo>
                    <a:pt x="1393" y="910"/>
                    <a:pt x="1405" y="851"/>
                    <a:pt x="1429" y="779"/>
                  </a:cubicBezTo>
                  <a:cubicBezTo>
                    <a:pt x="1441" y="672"/>
                    <a:pt x="1429" y="565"/>
                    <a:pt x="1393" y="482"/>
                  </a:cubicBezTo>
                  <a:cubicBezTo>
                    <a:pt x="1310" y="220"/>
                    <a:pt x="1072" y="29"/>
                    <a:pt x="786" y="5"/>
                  </a:cubicBezTo>
                  <a:cubicBezTo>
                    <a:pt x="758" y="2"/>
                    <a:pt x="731" y="0"/>
                    <a:pt x="70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8"/>
            <p:cNvSpPr/>
            <p:nvPr/>
          </p:nvSpPr>
          <p:spPr>
            <a:xfrm>
              <a:off x="2968800" y="4112475"/>
              <a:ext cx="37550" cy="35500"/>
            </a:xfrm>
            <a:custGeom>
              <a:avLst/>
              <a:gdLst/>
              <a:ahLst/>
              <a:cxnLst/>
              <a:rect l="l" t="t" r="r" b="b"/>
              <a:pathLst>
                <a:path w="1502" h="1420" extrusionOk="0">
                  <a:moveTo>
                    <a:pt x="736" y="0"/>
                  </a:moveTo>
                  <a:cubicBezTo>
                    <a:pt x="380" y="0"/>
                    <a:pt x="59" y="287"/>
                    <a:pt x="25" y="658"/>
                  </a:cubicBezTo>
                  <a:cubicBezTo>
                    <a:pt x="1" y="896"/>
                    <a:pt x="96" y="1122"/>
                    <a:pt x="263" y="1277"/>
                  </a:cubicBezTo>
                  <a:cubicBezTo>
                    <a:pt x="382" y="1349"/>
                    <a:pt x="525" y="1408"/>
                    <a:pt x="703" y="1420"/>
                  </a:cubicBezTo>
                  <a:lnTo>
                    <a:pt x="775" y="1420"/>
                  </a:lnTo>
                  <a:cubicBezTo>
                    <a:pt x="918" y="1408"/>
                    <a:pt x="1073" y="1349"/>
                    <a:pt x="1192" y="1265"/>
                  </a:cubicBezTo>
                  <a:cubicBezTo>
                    <a:pt x="1334" y="1146"/>
                    <a:pt x="1430" y="979"/>
                    <a:pt x="1454" y="777"/>
                  </a:cubicBezTo>
                  <a:cubicBezTo>
                    <a:pt x="1501" y="396"/>
                    <a:pt x="1203" y="39"/>
                    <a:pt x="799" y="3"/>
                  </a:cubicBezTo>
                  <a:cubicBezTo>
                    <a:pt x="778" y="1"/>
                    <a:pt x="757" y="0"/>
                    <a:pt x="73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8"/>
            <p:cNvSpPr/>
            <p:nvPr/>
          </p:nvSpPr>
          <p:spPr>
            <a:xfrm>
              <a:off x="1008750" y="4285475"/>
              <a:ext cx="20850" cy="20875"/>
            </a:xfrm>
            <a:custGeom>
              <a:avLst/>
              <a:gdLst/>
              <a:ahLst/>
              <a:cxnLst/>
              <a:rect l="l" t="t" r="r" b="b"/>
              <a:pathLst>
                <a:path w="834" h="835" extrusionOk="0">
                  <a:moveTo>
                    <a:pt x="417" y="1"/>
                  </a:moveTo>
                  <a:cubicBezTo>
                    <a:pt x="215" y="1"/>
                    <a:pt x="72" y="132"/>
                    <a:pt x="24" y="310"/>
                  </a:cubicBezTo>
                  <a:cubicBezTo>
                    <a:pt x="24" y="322"/>
                    <a:pt x="12" y="358"/>
                    <a:pt x="12" y="370"/>
                  </a:cubicBezTo>
                  <a:cubicBezTo>
                    <a:pt x="0" y="489"/>
                    <a:pt x="36" y="596"/>
                    <a:pt x="107" y="679"/>
                  </a:cubicBezTo>
                  <a:cubicBezTo>
                    <a:pt x="131" y="715"/>
                    <a:pt x="167" y="739"/>
                    <a:pt x="191" y="751"/>
                  </a:cubicBezTo>
                  <a:cubicBezTo>
                    <a:pt x="250" y="798"/>
                    <a:pt x="310" y="834"/>
                    <a:pt x="381" y="834"/>
                  </a:cubicBezTo>
                  <a:cubicBezTo>
                    <a:pt x="389" y="834"/>
                    <a:pt x="396" y="835"/>
                    <a:pt x="404" y="835"/>
                  </a:cubicBezTo>
                  <a:cubicBezTo>
                    <a:pt x="620" y="835"/>
                    <a:pt x="799" y="672"/>
                    <a:pt x="834" y="453"/>
                  </a:cubicBezTo>
                  <a:lnTo>
                    <a:pt x="834" y="417"/>
                  </a:lnTo>
                  <a:cubicBezTo>
                    <a:pt x="834" y="203"/>
                    <a:pt x="679" y="24"/>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8"/>
            <p:cNvSpPr/>
            <p:nvPr/>
          </p:nvSpPr>
          <p:spPr>
            <a:xfrm>
              <a:off x="1388550" y="4405125"/>
              <a:ext cx="20875" cy="20950"/>
            </a:xfrm>
            <a:custGeom>
              <a:avLst/>
              <a:gdLst/>
              <a:ahLst/>
              <a:cxnLst/>
              <a:rect l="l" t="t" r="r" b="b"/>
              <a:pathLst>
                <a:path w="835" h="838" extrusionOk="0">
                  <a:moveTo>
                    <a:pt x="465" y="1"/>
                  </a:moveTo>
                  <a:cubicBezTo>
                    <a:pt x="405" y="1"/>
                    <a:pt x="346" y="1"/>
                    <a:pt x="298" y="13"/>
                  </a:cubicBezTo>
                  <a:cubicBezTo>
                    <a:pt x="239" y="37"/>
                    <a:pt x="191" y="60"/>
                    <a:pt x="155" y="108"/>
                  </a:cubicBezTo>
                  <a:cubicBezTo>
                    <a:pt x="72" y="168"/>
                    <a:pt x="13" y="275"/>
                    <a:pt x="13" y="370"/>
                  </a:cubicBezTo>
                  <a:cubicBezTo>
                    <a:pt x="1" y="477"/>
                    <a:pt x="36" y="572"/>
                    <a:pt x="96" y="656"/>
                  </a:cubicBezTo>
                  <a:cubicBezTo>
                    <a:pt x="155" y="751"/>
                    <a:pt x="251" y="822"/>
                    <a:pt x="394" y="834"/>
                  </a:cubicBezTo>
                  <a:cubicBezTo>
                    <a:pt x="409" y="836"/>
                    <a:pt x="425" y="837"/>
                    <a:pt x="441" y="837"/>
                  </a:cubicBezTo>
                  <a:cubicBezTo>
                    <a:pt x="520" y="837"/>
                    <a:pt x="596" y="813"/>
                    <a:pt x="656" y="763"/>
                  </a:cubicBezTo>
                  <a:cubicBezTo>
                    <a:pt x="751" y="703"/>
                    <a:pt x="822" y="584"/>
                    <a:pt x="834" y="465"/>
                  </a:cubicBezTo>
                  <a:cubicBezTo>
                    <a:pt x="834" y="394"/>
                    <a:pt x="834" y="334"/>
                    <a:pt x="810" y="275"/>
                  </a:cubicBezTo>
                  <a:lnTo>
                    <a:pt x="810" y="251"/>
                  </a:lnTo>
                  <a:cubicBezTo>
                    <a:pt x="751" y="120"/>
                    <a:pt x="632" y="13"/>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8"/>
            <p:cNvSpPr/>
            <p:nvPr/>
          </p:nvSpPr>
          <p:spPr>
            <a:xfrm>
              <a:off x="1214725" y="4506025"/>
              <a:ext cx="20850" cy="20900"/>
            </a:xfrm>
            <a:custGeom>
              <a:avLst/>
              <a:gdLst/>
              <a:ahLst/>
              <a:cxnLst/>
              <a:rect l="l" t="t" r="r" b="b"/>
              <a:pathLst>
                <a:path w="834" h="836" extrusionOk="0">
                  <a:moveTo>
                    <a:pt x="425" y="0"/>
                  </a:moveTo>
                  <a:cubicBezTo>
                    <a:pt x="200" y="0"/>
                    <a:pt x="23" y="141"/>
                    <a:pt x="0" y="370"/>
                  </a:cubicBezTo>
                  <a:cubicBezTo>
                    <a:pt x="0" y="430"/>
                    <a:pt x="0" y="501"/>
                    <a:pt x="36" y="561"/>
                  </a:cubicBezTo>
                  <a:cubicBezTo>
                    <a:pt x="96" y="716"/>
                    <a:pt x="215" y="823"/>
                    <a:pt x="381" y="835"/>
                  </a:cubicBezTo>
                  <a:cubicBezTo>
                    <a:pt x="389" y="835"/>
                    <a:pt x="396" y="835"/>
                    <a:pt x="404" y="835"/>
                  </a:cubicBezTo>
                  <a:cubicBezTo>
                    <a:pt x="631" y="835"/>
                    <a:pt x="810" y="661"/>
                    <a:pt x="822" y="454"/>
                  </a:cubicBezTo>
                  <a:cubicBezTo>
                    <a:pt x="834" y="358"/>
                    <a:pt x="798" y="251"/>
                    <a:pt x="727" y="156"/>
                  </a:cubicBezTo>
                  <a:cubicBezTo>
                    <a:pt x="679" y="73"/>
                    <a:pt x="572" y="13"/>
                    <a:pt x="453" y="1"/>
                  </a:cubicBezTo>
                  <a:cubicBezTo>
                    <a:pt x="444" y="1"/>
                    <a:pt x="434" y="0"/>
                    <a:pt x="42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8"/>
            <p:cNvSpPr/>
            <p:nvPr/>
          </p:nvSpPr>
          <p:spPr>
            <a:xfrm>
              <a:off x="2064225" y="4565550"/>
              <a:ext cx="21175" cy="20600"/>
            </a:xfrm>
            <a:custGeom>
              <a:avLst/>
              <a:gdLst/>
              <a:ahLst/>
              <a:cxnLst/>
              <a:rect l="l" t="t" r="r" b="b"/>
              <a:pathLst>
                <a:path w="847" h="824" extrusionOk="0">
                  <a:moveTo>
                    <a:pt x="438" y="1"/>
                  </a:moveTo>
                  <a:cubicBezTo>
                    <a:pt x="213" y="1"/>
                    <a:pt x="36" y="142"/>
                    <a:pt x="13" y="370"/>
                  </a:cubicBezTo>
                  <a:cubicBezTo>
                    <a:pt x="1" y="609"/>
                    <a:pt x="144" y="799"/>
                    <a:pt x="394" y="823"/>
                  </a:cubicBezTo>
                  <a:cubicBezTo>
                    <a:pt x="402" y="823"/>
                    <a:pt x="411" y="824"/>
                    <a:pt x="419" y="824"/>
                  </a:cubicBezTo>
                  <a:cubicBezTo>
                    <a:pt x="645" y="824"/>
                    <a:pt x="823" y="671"/>
                    <a:pt x="834" y="442"/>
                  </a:cubicBezTo>
                  <a:cubicBezTo>
                    <a:pt x="846" y="204"/>
                    <a:pt x="691" y="13"/>
                    <a:pt x="465" y="1"/>
                  </a:cubicBezTo>
                  <a:cubicBezTo>
                    <a:pt x="456" y="1"/>
                    <a:pt x="447" y="1"/>
                    <a:pt x="43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8"/>
            <p:cNvSpPr/>
            <p:nvPr/>
          </p:nvSpPr>
          <p:spPr>
            <a:xfrm>
              <a:off x="3153650" y="4535800"/>
              <a:ext cx="20875" cy="20900"/>
            </a:xfrm>
            <a:custGeom>
              <a:avLst/>
              <a:gdLst/>
              <a:ahLst/>
              <a:cxnLst/>
              <a:rect l="l" t="t" r="r" b="b"/>
              <a:pathLst>
                <a:path w="835" h="836" extrusionOk="0">
                  <a:moveTo>
                    <a:pt x="406" y="1"/>
                  </a:moveTo>
                  <a:cubicBezTo>
                    <a:pt x="251" y="13"/>
                    <a:pt x="132" y="84"/>
                    <a:pt x="60" y="203"/>
                  </a:cubicBezTo>
                  <a:cubicBezTo>
                    <a:pt x="36" y="251"/>
                    <a:pt x="13" y="310"/>
                    <a:pt x="1" y="382"/>
                  </a:cubicBezTo>
                  <a:cubicBezTo>
                    <a:pt x="1" y="465"/>
                    <a:pt x="13" y="537"/>
                    <a:pt x="48" y="596"/>
                  </a:cubicBezTo>
                  <a:cubicBezTo>
                    <a:pt x="96" y="679"/>
                    <a:pt x="167" y="763"/>
                    <a:pt x="251" y="798"/>
                  </a:cubicBezTo>
                  <a:cubicBezTo>
                    <a:pt x="298" y="822"/>
                    <a:pt x="334" y="834"/>
                    <a:pt x="370" y="834"/>
                  </a:cubicBezTo>
                  <a:cubicBezTo>
                    <a:pt x="382" y="835"/>
                    <a:pt x="394" y="836"/>
                    <a:pt x="406" y="836"/>
                  </a:cubicBezTo>
                  <a:cubicBezTo>
                    <a:pt x="513" y="836"/>
                    <a:pt x="618" y="790"/>
                    <a:pt x="703" y="715"/>
                  </a:cubicBezTo>
                  <a:cubicBezTo>
                    <a:pt x="739" y="668"/>
                    <a:pt x="775" y="620"/>
                    <a:pt x="787" y="560"/>
                  </a:cubicBezTo>
                  <a:cubicBezTo>
                    <a:pt x="810" y="537"/>
                    <a:pt x="822" y="489"/>
                    <a:pt x="822" y="465"/>
                  </a:cubicBezTo>
                  <a:cubicBezTo>
                    <a:pt x="834" y="322"/>
                    <a:pt x="775" y="203"/>
                    <a:pt x="703" y="120"/>
                  </a:cubicBezTo>
                  <a:cubicBezTo>
                    <a:pt x="644" y="60"/>
                    <a:pt x="548" y="13"/>
                    <a:pt x="45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8"/>
            <p:cNvSpPr/>
            <p:nvPr/>
          </p:nvSpPr>
          <p:spPr>
            <a:xfrm>
              <a:off x="1938625" y="4462425"/>
              <a:ext cx="21450" cy="20550"/>
            </a:xfrm>
            <a:custGeom>
              <a:avLst/>
              <a:gdLst/>
              <a:ahLst/>
              <a:cxnLst/>
              <a:rect l="l" t="t" r="r" b="b"/>
              <a:pathLst>
                <a:path w="858" h="822" extrusionOk="0">
                  <a:moveTo>
                    <a:pt x="390" y="1"/>
                  </a:moveTo>
                  <a:cubicBezTo>
                    <a:pt x="293" y="1"/>
                    <a:pt x="202" y="43"/>
                    <a:pt x="143" y="102"/>
                  </a:cubicBezTo>
                  <a:cubicBezTo>
                    <a:pt x="72" y="162"/>
                    <a:pt x="24" y="269"/>
                    <a:pt x="12" y="376"/>
                  </a:cubicBezTo>
                  <a:cubicBezTo>
                    <a:pt x="0" y="602"/>
                    <a:pt x="143" y="793"/>
                    <a:pt x="358" y="816"/>
                  </a:cubicBezTo>
                  <a:lnTo>
                    <a:pt x="381" y="816"/>
                  </a:lnTo>
                  <a:cubicBezTo>
                    <a:pt x="402" y="820"/>
                    <a:pt x="423" y="822"/>
                    <a:pt x="443" y="822"/>
                  </a:cubicBezTo>
                  <a:cubicBezTo>
                    <a:pt x="632" y="822"/>
                    <a:pt x="791" y="679"/>
                    <a:pt x="834" y="507"/>
                  </a:cubicBezTo>
                  <a:cubicBezTo>
                    <a:pt x="834" y="495"/>
                    <a:pt x="846" y="471"/>
                    <a:pt x="846" y="447"/>
                  </a:cubicBezTo>
                  <a:cubicBezTo>
                    <a:pt x="858" y="209"/>
                    <a:pt x="691" y="19"/>
                    <a:pt x="453" y="7"/>
                  </a:cubicBezTo>
                  <a:cubicBezTo>
                    <a:pt x="432" y="3"/>
                    <a:pt x="411" y="1"/>
                    <a:pt x="39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8"/>
            <p:cNvSpPr/>
            <p:nvPr/>
          </p:nvSpPr>
          <p:spPr>
            <a:xfrm>
              <a:off x="2063050" y="4381300"/>
              <a:ext cx="20850" cy="20650"/>
            </a:xfrm>
            <a:custGeom>
              <a:avLst/>
              <a:gdLst/>
              <a:ahLst/>
              <a:cxnLst/>
              <a:rect l="l" t="t" r="r" b="b"/>
              <a:pathLst>
                <a:path w="834" h="826" extrusionOk="0">
                  <a:moveTo>
                    <a:pt x="437" y="1"/>
                  </a:moveTo>
                  <a:cubicBezTo>
                    <a:pt x="212" y="1"/>
                    <a:pt x="35" y="142"/>
                    <a:pt x="24" y="371"/>
                  </a:cubicBezTo>
                  <a:cubicBezTo>
                    <a:pt x="0" y="573"/>
                    <a:pt x="107" y="728"/>
                    <a:pt x="274" y="787"/>
                  </a:cubicBezTo>
                  <a:cubicBezTo>
                    <a:pt x="322" y="811"/>
                    <a:pt x="346" y="823"/>
                    <a:pt x="393" y="823"/>
                  </a:cubicBezTo>
                  <a:cubicBezTo>
                    <a:pt x="408" y="825"/>
                    <a:pt x="424" y="825"/>
                    <a:pt x="439" y="825"/>
                  </a:cubicBezTo>
                  <a:cubicBezTo>
                    <a:pt x="646" y="825"/>
                    <a:pt x="823" y="676"/>
                    <a:pt x="834" y="454"/>
                  </a:cubicBezTo>
                  <a:lnTo>
                    <a:pt x="834" y="406"/>
                  </a:lnTo>
                  <a:cubicBezTo>
                    <a:pt x="834" y="192"/>
                    <a:pt x="691" y="13"/>
                    <a:pt x="465" y="1"/>
                  </a:cubicBezTo>
                  <a:cubicBezTo>
                    <a:pt x="455" y="1"/>
                    <a:pt x="446" y="1"/>
                    <a:pt x="43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8" name="Google Shape;1058;p8"/>
          <p:cNvSpPr/>
          <p:nvPr/>
        </p:nvSpPr>
        <p:spPr>
          <a:xfrm>
            <a:off x="0" y="4845825"/>
            <a:ext cx="9144000" cy="297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8"/>
          <p:cNvSpPr txBox="1">
            <a:spLocks noGrp="1"/>
          </p:cNvSpPr>
          <p:nvPr>
            <p:ph type="title"/>
          </p:nvPr>
        </p:nvSpPr>
        <p:spPr>
          <a:xfrm>
            <a:off x="925900" y="1307100"/>
            <a:ext cx="7292100" cy="2529300"/>
          </a:xfrm>
          <a:prstGeom prst="rect">
            <a:avLst/>
          </a:prstGeom>
        </p:spPr>
        <p:txBody>
          <a:bodyPr spcFirstLastPara="1" wrap="square" lIns="91425" tIns="91425" rIns="91425" bIns="91425" anchor="t"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60"/>
        <p:cNvGrpSpPr/>
        <p:nvPr/>
      </p:nvGrpSpPr>
      <p:grpSpPr>
        <a:xfrm>
          <a:off x="0" y="0"/>
          <a:ext cx="0" cy="0"/>
          <a:chOff x="0" y="0"/>
          <a:chExt cx="0" cy="0"/>
        </a:xfrm>
      </p:grpSpPr>
      <p:grpSp>
        <p:nvGrpSpPr>
          <p:cNvPr id="1061" name="Google Shape;1061;p9"/>
          <p:cNvGrpSpPr/>
          <p:nvPr/>
        </p:nvGrpSpPr>
        <p:grpSpPr>
          <a:xfrm>
            <a:off x="5145516" y="-10"/>
            <a:ext cx="3998452" cy="1553293"/>
            <a:chOff x="874500" y="1324100"/>
            <a:chExt cx="2298225" cy="892800"/>
          </a:xfrm>
        </p:grpSpPr>
        <p:sp>
          <p:nvSpPr>
            <p:cNvPr id="1062" name="Google Shape;1062;p9"/>
            <p:cNvSpPr/>
            <p:nvPr/>
          </p:nvSpPr>
          <p:spPr>
            <a:xfrm>
              <a:off x="3108700" y="1324100"/>
              <a:ext cx="64025" cy="42300"/>
            </a:xfrm>
            <a:custGeom>
              <a:avLst/>
              <a:gdLst/>
              <a:ahLst/>
              <a:cxnLst/>
              <a:rect l="l" t="t" r="r" b="b"/>
              <a:pathLst>
                <a:path w="2561" h="1692" extrusionOk="0">
                  <a:moveTo>
                    <a:pt x="1918" y="1"/>
                  </a:moveTo>
                  <a:lnTo>
                    <a:pt x="1918" y="12"/>
                  </a:lnTo>
                  <a:lnTo>
                    <a:pt x="25" y="1334"/>
                  </a:lnTo>
                  <a:lnTo>
                    <a:pt x="1" y="1417"/>
                  </a:lnTo>
                  <a:cubicBezTo>
                    <a:pt x="72" y="1489"/>
                    <a:pt x="132" y="1572"/>
                    <a:pt x="156" y="1691"/>
                  </a:cubicBezTo>
                  <a:lnTo>
                    <a:pt x="256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9"/>
            <p:cNvSpPr/>
            <p:nvPr/>
          </p:nvSpPr>
          <p:spPr>
            <a:xfrm>
              <a:off x="3100375" y="1324400"/>
              <a:ext cx="24425" cy="35450"/>
            </a:xfrm>
            <a:custGeom>
              <a:avLst/>
              <a:gdLst/>
              <a:ahLst/>
              <a:cxnLst/>
              <a:rect l="l" t="t" r="r" b="b"/>
              <a:pathLst>
                <a:path w="977" h="1418" extrusionOk="0">
                  <a:moveTo>
                    <a:pt x="572" y="0"/>
                  </a:moveTo>
                  <a:lnTo>
                    <a:pt x="1" y="1263"/>
                  </a:lnTo>
                  <a:cubicBezTo>
                    <a:pt x="120" y="1286"/>
                    <a:pt x="239" y="1346"/>
                    <a:pt x="334" y="1417"/>
                  </a:cubicBezTo>
                  <a:lnTo>
                    <a:pt x="358" y="1346"/>
                  </a:lnTo>
                  <a:lnTo>
                    <a:pt x="977" y="12"/>
                  </a:lnTo>
                  <a:lnTo>
                    <a:pt x="572" y="12"/>
                  </a:lnTo>
                  <a:lnTo>
                    <a:pt x="57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9"/>
            <p:cNvSpPr/>
            <p:nvPr/>
          </p:nvSpPr>
          <p:spPr>
            <a:xfrm>
              <a:off x="2658050" y="1324100"/>
              <a:ext cx="77725" cy="101225"/>
            </a:xfrm>
            <a:custGeom>
              <a:avLst/>
              <a:gdLst/>
              <a:ahLst/>
              <a:cxnLst/>
              <a:rect l="l" t="t" r="r" b="b"/>
              <a:pathLst>
                <a:path w="3109" h="4049" extrusionOk="0">
                  <a:moveTo>
                    <a:pt x="2668" y="1"/>
                  </a:moveTo>
                  <a:lnTo>
                    <a:pt x="1" y="3834"/>
                  </a:lnTo>
                  <a:cubicBezTo>
                    <a:pt x="120" y="3894"/>
                    <a:pt x="227" y="3953"/>
                    <a:pt x="298" y="4049"/>
                  </a:cubicBezTo>
                  <a:lnTo>
                    <a:pt x="310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9"/>
            <p:cNvSpPr/>
            <p:nvPr/>
          </p:nvSpPr>
          <p:spPr>
            <a:xfrm>
              <a:off x="3039950" y="1324100"/>
              <a:ext cx="46750" cy="37525"/>
            </a:xfrm>
            <a:custGeom>
              <a:avLst/>
              <a:gdLst/>
              <a:ahLst/>
              <a:cxnLst/>
              <a:rect l="l" t="t" r="r" b="b"/>
              <a:pathLst>
                <a:path w="1870" h="1501" extrusionOk="0">
                  <a:moveTo>
                    <a:pt x="1" y="1"/>
                  </a:moveTo>
                  <a:lnTo>
                    <a:pt x="1" y="12"/>
                  </a:lnTo>
                  <a:lnTo>
                    <a:pt x="1144" y="1239"/>
                  </a:lnTo>
                  <a:lnTo>
                    <a:pt x="1870" y="1501"/>
                  </a:lnTo>
                  <a:lnTo>
                    <a:pt x="1870" y="1489"/>
                  </a:lnTo>
                  <a:lnTo>
                    <a:pt x="48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9"/>
            <p:cNvSpPr/>
            <p:nvPr/>
          </p:nvSpPr>
          <p:spPr>
            <a:xfrm>
              <a:off x="3095625" y="1382750"/>
              <a:ext cx="10725" cy="6125"/>
            </a:xfrm>
            <a:custGeom>
              <a:avLst/>
              <a:gdLst/>
              <a:ahLst/>
              <a:cxnLst/>
              <a:rect l="l" t="t" r="r" b="b"/>
              <a:pathLst>
                <a:path w="429" h="245" extrusionOk="0">
                  <a:moveTo>
                    <a:pt x="405" y="0"/>
                  </a:moveTo>
                  <a:lnTo>
                    <a:pt x="405" y="0"/>
                  </a:lnTo>
                  <a:cubicBezTo>
                    <a:pt x="357" y="36"/>
                    <a:pt x="298" y="48"/>
                    <a:pt x="250" y="60"/>
                  </a:cubicBezTo>
                  <a:cubicBezTo>
                    <a:pt x="214" y="72"/>
                    <a:pt x="176" y="78"/>
                    <a:pt x="134" y="78"/>
                  </a:cubicBezTo>
                  <a:cubicBezTo>
                    <a:pt x="92" y="78"/>
                    <a:pt x="48" y="72"/>
                    <a:pt x="0" y="60"/>
                  </a:cubicBezTo>
                  <a:lnTo>
                    <a:pt x="0" y="60"/>
                  </a:lnTo>
                  <a:lnTo>
                    <a:pt x="107" y="179"/>
                  </a:lnTo>
                  <a:cubicBezTo>
                    <a:pt x="139" y="224"/>
                    <a:pt x="189" y="245"/>
                    <a:pt x="239" y="245"/>
                  </a:cubicBezTo>
                  <a:cubicBezTo>
                    <a:pt x="282" y="245"/>
                    <a:pt x="324" y="230"/>
                    <a:pt x="357" y="203"/>
                  </a:cubicBezTo>
                  <a:cubicBezTo>
                    <a:pt x="417" y="155"/>
                    <a:pt x="429" y="60"/>
                    <a:pt x="40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9"/>
            <p:cNvSpPr/>
            <p:nvPr/>
          </p:nvSpPr>
          <p:spPr>
            <a:xfrm>
              <a:off x="2519350" y="1324100"/>
              <a:ext cx="119375" cy="105400"/>
            </a:xfrm>
            <a:custGeom>
              <a:avLst/>
              <a:gdLst/>
              <a:ahLst/>
              <a:cxnLst/>
              <a:rect l="l" t="t" r="r" b="b"/>
              <a:pathLst>
                <a:path w="4775" h="4216" extrusionOk="0">
                  <a:moveTo>
                    <a:pt x="1" y="1"/>
                  </a:moveTo>
                  <a:lnTo>
                    <a:pt x="4477" y="4180"/>
                  </a:lnTo>
                  <a:lnTo>
                    <a:pt x="4549" y="4215"/>
                  </a:lnTo>
                  <a:cubicBezTo>
                    <a:pt x="4608" y="4108"/>
                    <a:pt x="4692" y="4037"/>
                    <a:pt x="4775" y="3953"/>
                  </a:cubicBezTo>
                  <a:lnTo>
                    <a:pt x="53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9"/>
            <p:cNvSpPr/>
            <p:nvPr/>
          </p:nvSpPr>
          <p:spPr>
            <a:xfrm>
              <a:off x="2959575" y="1324400"/>
              <a:ext cx="127425" cy="44675"/>
            </a:xfrm>
            <a:custGeom>
              <a:avLst/>
              <a:gdLst/>
              <a:ahLst/>
              <a:cxnLst/>
              <a:rect l="l" t="t" r="r" b="b"/>
              <a:pathLst>
                <a:path w="5097" h="1787" extrusionOk="0">
                  <a:moveTo>
                    <a:pt x="1" y="0"/>
                  </a:moveTo>
                  <a:lnTo>
                    <a:pt x="4847" y="1786"/>
                  </a:lnTo>
                  <a:lnTo>
                    <a:pt x="5001" y="1763"/>
                  </a:lnTo>
                  <a:cubicBezTo>
                    <a:pt x="5013" y="1655"/>
                    <a:pt x="5037" y="1560"/>
                    <a:pt x="5097" y="1489"/>
                  </a:cubicBezTo>
                  <a:lnTo>
                    <a:pt x="4370" y="1227"/>
                  </a:lnTo>
                  <a:lnTo>
                    <a:pt x="103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9"/>
            <p:cNvSpPr/>
            <p:nvPr/>
          </p:nvSpPr>
          <p:spPr>
            <a:xfrm>
              <a:off x="2669975" y="1368450"/>
              <a:ext cx="416425" cy="72950"/>
            </a:xfrm>
            <a:custGeom>
              <a:avLst/>
              <a:gdLst/>
              <a:ahLst/>
              <a:cxnLst/>
              <a:rect l="l" t="t" r="r" b="b"/>
              <a:pathLst>
                <a:path w="16657" h="2918" extrusionOk="0">
                  <a:moveTo>
                    <a:pt x="16585" y="1"/>
                  </a:moveTo>
                  <a:lnTo>
                    <a:pt x="16419" y="24"/>
                  </a:lnTo>
                  <a:lnTo>
                    <a:pt x="0" y="2560"/>
                  </a:lnTo>
                  <a:cubicBezTo>
                    <a:pt x="12" y="2584"/>
                    <a:pt x="12" y="2620"/>
                    <a:pt x="36" y="2644"/>
                  </a:cubicBezTo>
                  <a:cubicBezTo>
                    <a:pt x="60" y="2739"/>
                    <a:pt x="60" y="2822"/>
                    <a:pt x="60" y="2918"/>
                  </a:cubicBezTo>
                  <a:lnTo>
                    <a:pt x="16657" y="358"/>
                  </a:lnTo>
                  <a:cubicBezTo>
                    <a:pt x="16621" y="310"/>
                    <a:pt x="16609" y="251"/>
                    <a:pt x="16597" y="203"/>
                  </a:cubicBezTo>
                  <a:cubicBezTo>
                    <a:pt x="16585" y="132"/>
                    <a:pt x="16585" y="72"/>
                    <a:pt x="1658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9"/>
            <p:cNvSpPr/>
            <p:nvPr/>
          </p:nvSpPr>
          <p:spPr>
            <a:xfrm>
              <a:off x="2464575" y="1378875"/>
              <a:ext cx="629275" cy="804275"/>
            </a:xfrm>
            <a:custGeom>
              <a:avLst/>
              <a:gdLst/>
              <a:ahLst/>
              <a:cxnLst/>
              <a:rect l="l" t="t" r="r" b="b"/>
              <a:pathLst>
                <a:path w="25171" h="32171" extrusionOk="0">
                  <a:moveTo>
                    <a:pt x="24885" y="0"/>
                  </a:moveTo>
                  <a:lnTo>
                    <a:pt x="1" y="31945"/>
                  </a:lnTo>
                  <a:cubicBezTo>
                    <a:pt x="108" y="31992"/>
                    <a:pt x="203" y="32064"/>
                    <a:pt x="287" y="32171"/>
                  </a:cubicBezTo>
                  <a:lnTo>
                    <a:pt x="25171" y="203"/>
                  </a:lnTo>
                  <a:cubicBezTo>
                    <a:pt x="25063" y="155"/>
                    <a:pt x="24956" y="84"/>
                    <a:pt x="2488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9"/>
            <p:cNvSpPr/>
            <p:nvPr/>
          </p:nvSpPr>
          <p:spPr>
            <a:xfrm>
              <a:off x="2489575" y="1454775"/>
              <a:ext cx="155400" cy="285775"/>
            </a:xfrm>
            <a:custGeom>
              <a:avLst/>
              <a:gdLst/>
              <a:ahLst/>
              <a:cxnLst/>
              <a:rect l="l" t="t" r="r" b="b"/>
              <a:pathLst>
                <a:path w="6216" h="11431" extrusionOk="0">
                  <a:moveTo>
                    <a:pt x="5906" y="0"/>
                  </a:moveTo>
                  <a:lnTo>
                    <a:pt x="1" y="11264"/>
                  </a:lnTo>
                  <a:cubicBezTo>
                    <a:pt x="120" y="11311"/>
                    <a:pt x="227" y="11371"/>
                    <a:pt x="322" y="11430"/>
                  </a:cubicBezTo>
                  <a:lnTo>
                    <a:pt x="6216" y="179"/>
                  </a:lnTo>
                  <a:cubicBezTo>
                    <a:pt x="6097" y="143"/>
                    <a:pt x="6002" y="84"/>
                    <a:pt x="590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9"/>
            <p:cNvSpPr/>
            <p:nvPr/>
          </p:nvSpPr>
          <p:spPr>
            <a:xfrm>
              <a:off x="2481850" y="1387200"/>
              <a:ext cx="1500" cy="2400"/>
            </a:xfrm>
            <a:custGeom>
              <a:avLst/>
              <a:gdLst/>
              <a:ahLst/>
              <a:cxnLst/>
              <a:rect l="l" t="t" r="r" b="b"/>
              <a:pathLst>
                <a:path w="60" h="96" extrusionOk="0">
                  <a:moveTo>
                    <a:pt x="0" y="1"/>
                  </a:moveTo>
                  <a:lnTo>
                    <a:pt x="0" y="96"/>
                  </a:lnTo>
                  <a:cubicBezTo>
                    <a:pt x="24" y="60"/>
                    <a:pt x="36" y="36"/>
                    <a:pt x="60" y="25"/>
                  </a:cubicBez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9"/>
            <p:cNvSpPr/>
            <p:nvPr/>
          </p:nvSpPr>
          <p:spPr>
            <a:xfrm>
              <a:off x="2482450" y="1324400"/>
              <a:ext cx="12225" cy="56575"/>
            </a:xfrm>
            <a:custGeom>
              <a:avLst/>
              <a:gdLst/>
              <a:ahLst/>
              <a:cxnLst/>
              <a:rect l="l" t="t" r="r" b="b"/>
              <a:pathLst>
                <a:path w="489" h="2263" extrusionOk="0">
                  <a:moveTo>
                    <a:pt x="131" y="0"/>
                  </a:moveTo>
                  <a:lnTo>
                    <a:pt x="0" y="2132"/>
                  </a:lnTo>
                  <a:lnTo>
                    <a:pt x="357" y="2263"/>
                  </a:lnTo>
                  <a:lnTo>
                    <a:pt x="48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9"/>
            <p:cNvSpPr/>
            <p:nvPr/>
          </p:nvSpPr>
          <p:spPr>
            <a:xfrm>
              <a:off x="2461300" y="1397025"/>
              <a:ext cx="28600" cy="338450"/>
            </a:xfrm>
            <a:custGeom>
              <a:avLst/>
              <a:gdLst/>
              <a:ahLst/>
              <a:cxnLst/>
              <a:rect l="l" t="t" r="r" b="b"/>
              <a:pathLst>
                <a:path w="1144" h="13538" extrusionOk="0">
                  <a:moveTo>
                    <a:pt x="799" y="1"/>
                  </a:moveTo>
                  <a:lnTo>
                    <a:pt x="1" y="13455"/>
                  </a:lnTo>
                  <a:cubicBezTo>
                    <a:pt x="1" y="13478"/>
                    <a:pt x="1" y="13514"/>
                    <a:pt x="13" y="13538"/>
                  </a:cubicBezTo>
                  <a:cubicBezTo>
                    <a:pt x="60" y="13526"/>
                    <a:pt x="84" y="13514"/>
                    <a:pt x="132" y="13514"/>
                  </a:cubicBezTo>
                  <a:lnTo>
                    <a:pt x="358" y="13467"/>
                  </a:lnTo>
                  <a:lnTo>
                    <a:pt x="1144" y="203"/>
                  </a:lnTo>
                  <a:lnTo>
                    <a:pt x="1144" y="203"/>
                  </a:lnTo>
                  <a:cubicBezTo>
                    <a:pt x="1129" y="206"/>
                    <a:pt x="1114" y="207"/>
                    <a:pt x="1098" y="207"/>
                  </a:cubicBezTo>
                  <a:cubicBezTo>
                    <a:pt x="979" y="207"/>
                    <a:pt x="851" y="127"/>
                    <a:pt x="79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9"/>
            <p:cNvSpPr/>
            <p:nvPr/>
          </p:nvSpPr>
          <p:spPr>
            <a:xfrm>
              <a:off x="2299675" y="1324400"/>
              <a:ext cx="333400" cy="114025"/>
            </a:xfrm>
            <a:custGeom>
              <a:avLst/>
              <a:gdLst/>
              <a:ahLst/>
              <a:cxnLst/>
              <a:rect l="l" t="t" r="r" b="b"/>
              <a:pathLst>
                <a:path w="13336" h="4561" extrusionOk="0">
                  <a:moveTo>
                    <a:pt x="36" y="0"/>
                  </a:moveTo>
                  <a:lnTo>
                    <a:pt x="1" y="24"/>
                  </a:lnTo>
                  <a:lnTo>
                    <a:pt x="7299" y="2513"/>
                  </a:lnTo>
                  <a:lnTo>
                    <a:pt x="7359" y="2537"/>
                  </a:lnTo>
                  <a:cubicBezTo>
                    <a:pt x="7394" y="2501"/>
                    <a:pt x="7442" y="2477"/>
                    <a:pt x="7502" y="2453"/>
                  </a:cubicBezTo>
                  <a:cubicBezTo>
                    <a:pt x="7522" y="2451"/>
                    <a:pt x="7542" y="2449"/>
                    <a:pt x="7561" y="2449"/>
                  </a:cubicBezTo>
                  <a:cubicBezTo>
                    <a:pt x="7719" y="2449"/>
                    <a:pt x="7864" y="2533"/>
                    <a:pt x="7906" y="2691"/>
                  </a:cubicBezTo>
                  <a:lnTo>
                    <a:pt x="7906" y="2727"/>
                  </a:lnTo>
                  <a:lnTo>
                    <a:pt x="13240" y="4561"/>
                  </a:lnTo>
                  <a:cubicBezTo>
                    <a:pt x="13240" y="4430"/>
                    <a:pt x="13276" y="4322"/>
                    <a:pt x="13336" y="4215"/>
                  </a:cubicBezTo>
                  <a:lnTo>
                    <a:pt x="13264" y="4180"/>
                  </a:lnTo>
                  <a:lnTo>
                    <a:pt x="7668" y="2263"/>
                  </a:lnTo>
                  <a:lnTo>
                    <a:pt x="7311" y="2144"/>
                  </a:lnTo>
                  <a:lnTo>
                    <a:pt x="106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9"/>
            <p:cNvSpPr/>
            <p:nvPr/>
          </p:nvSpPr>
          <p:spPr>
            <a:xfrm>
              <a:off x="2163950" y="1324400"/>
              <a:ext cx="136950" cy="109550"/>
            </a:xfrm>
            <a:custGeom>
              <a:avLst/>
              <a:gdLst/>
              <a:ahLst/>
              <a:cxnLst/>
              <a:rect l="l" t="t" r="r" b="b"/>
              <a:pathLst>
                <a:path w="5478" h="4382" extrusionOk="0">
                  <a:moveTo>
                    <a:pt x="4918" y="0"/>
                  </a:moveTo>
                  <a:lnTo>
                    <a:pt x="0" y="4025"/>
                  </a:lnTo>
                  <a:lnTo>
                    <a:pt x="131" y="4382"/>
                  </a:lnTo>
                  <a:lnTo>
                    <a:pt x="5454" y="12"/>
                  </a:lnTo>
                  <a:lnTo>
                    <a:pt x="547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9"/>
            <p:cNvSpPr/>
            <p:nvPr/>
          </p:nvSpPr>
          <p:spPr>
            <a:xfrm>
              <a:off x="1971375" y="1430950"/>
              <a:ext cx="188425" cy="158400"/>
            </a:xfrm>
            <a:custGeom>
              <a:avLst/>
              <a:gdLst/>
              <a:ahLst/>
              <a:cxnLst/>
              <a:rect l="l" t="t" r="r" b="b"/>
              <a:pathLst>
                <a:path w="7537" h="6336" extrusionOk="0">
                  <a:moveTo>
                    <a:pt x="7406" y="1"/>
                  </a:moveTo>
                  <a:lnTo>
                    <a:pt x="0" y="6073"/>
                  </a:lnTo>
                  <a:cubicBezTo>
                    <a:pt x="95" y="6145"/>
                    <a:pt x="179" y="6228"/>
                    <a:pt x="238" y="6335"/>
                  </a:cubicBezTo>
                  <a:lnTo>
                    <a:pt x="7537" y="358"/>
                  </a:lnTo>
                  <a:lnTo>
                    <a:pt x="740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9"/>
            <p:cNvSpPr/>
            <p:nvPr/>
          </p:nvSpPr>
          <p:spPr>
            <a:xfrm>
              <a:off x="2269925" y="1742600"/>
              <a:ext cx="5075" cy="3000"/>
            </a:xfrm>
            <a:custGeom>
              <a:avLst/>
              <a:gdLst/>
              <a:ahLst/>
              <a:cxnLst/>
              <a:rect l="l" t="t" r="r" b="b"/>
              <a:pathLst>
                <a:path w="203" h="120" extrusionOk="0">
                  <a:moveTo>
                    <a:pt x="143" y="1"/>
                  </a:moveTo>
                  <a:cubicBezTo>
                    <a:pt x="95" y="1"/>
                    <a:pt x="48" y="1"/>
                    <a:pt x="0" y="13"/>
                  </a:cubicBezTo>
                  <a:cubicBezTo>
                    <a:pt x="36" y="96"/>
                    <a:pt x="107" y="120"/>
                    <a:pt x="202" y="120"/>
                  </a:cubicBezTo>
                  <a:lnTo>
                    <a:pt x="15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9"/>
            <p:cNvSpPr/>
            <p:nvPr/>
          </p:nvSpPr>
          <p:spPr>
            <a:xfrm>
              <a:off x="2117800" y="1324100"/>
              <a:ext cx="141425" cy="365850"/>
            </a:xfrm>
            <a:custGeom>
              <a:avLst/>
              <a:gdLst/>
              <a:ahLst/>
              <a:cxnLst/>
              <a:rect l="l" t="t" r="r" b="b"/>
              <a:pathLst>
                <a:path w="5657" h="14634" extrusionOk="0">
                  <a:moveTo>
                    <a:pt x="1" y="1"/>
                  </a:moveTo>
                  <a:lnTo>
                    <a:pt x="1549" y="4275"/>
                  </a:lnTo>
                  <a:lnTo>
                    <a:pt x="1680" y="4632"/>
                  </a:lnTo>
                  <a:lnTo>
                    <a:pt x="5335" y="14633"/>
                  </a:lnTo>
                  <a:cubicBezTo>
                    <a:pt x="5430" y="14574"/>
                    <a:pt x="5537" y="14514"/>
                    <a:pt x="5656" y="14479"/>
                  </a:cubicBezTo>
                  <a:lnTo>
                    <a:pt x="1977" y="4370"/>
                  </a:lnTo>
                  <a:lnTo>
                    <a:pt x="1846" y="4013"/>
                  </a:lnTo>
                  <a:lnTo>
                    <a:pt x="39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9"/>
            <p:cNvSpPr/>
            <p:nvPr/>
          </p:nvSpPr>
          <p:spPr>
            <a:xfrm>
              <a:off x="2450600" y="1814350"/>
              <a:ext cx="27100" cy="362275"/>
            </a:xfrm>
            <a:custGeom>
              <a:avLst/>
              <a:gdLst/>
              <a:ahLst/>
              <a:cxnLst/>
              <a:rect l="l" t="t" r="r" b="b"/>
              <a:pathLst>
                <a:path w="1084" h="14491" extrusionOk="0">
                  <a:moveTo>
                    <a:pt x="726" y="0"/>
                  </a:moveTo>
                  <a:lnTo>
                    <a:pt x="0" y="14490"/>
                  </a:lnTo>
                  <a:cubicBezTo>
                    <a:pt x="12" y="14490"/>
                    <a:pt x="12" y="14490"/>
                    <a:pt x="24" y="14466"/>
                  </a:cubicBezTo>
                  <a:cubicBezTo>
                    <a:pt x="87" y="14452"/>
                    <a:pt x="154" y="14446"/>
                    <a:pt x="220" y="14446"/>
                  </a:cubicBezTo>
                  <a:cubicBezTo>
                    <a:pt x="267" y="14446"/>
                    <a:pt x="313" y="14449"/>
                    <a:pt x="357" y="14454"/>
                  </a:cubicBezTo>
                  <a:lnTo>
                    <a:pt x="1084" y="0"/>
                  </a:lnTo>
                  <a:lnTo>
                    <a:pt x="1084" y="0"/>
                  </a:lnTo>
                  <a:cubicBezTo>
                    <a:pt x="1030" y="16"/>
                    <a:pt x="976" y="23"/>
                    <a:pt x="922" y="23"/>
                  </a:cubicBezTo>
                  <a:cubicBezTo>
                    <a:pt x="857" y="23"/>
                    <a:pt x="792" y="13"/>
                    <a:pt x="72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9"/>
            <p:cNvSpPr/>
            <p:nvPr/>
          </p:nvSpPr>
          <p:spPr>
            <a:xfrm>
              <a:off x="2273475" y="1738150"/>
              <a:ext cx="176850" cy="439950"/>
            </a:xfrm>
            <a:custGeom>
              <a:avLst/>
              <a:gdLst/>
              <a:ahLst/>
              <a:cxnLst/>
              <a:rect l="l" t="t" r="r" b="b"/>
              <a:pathLst>
                <a:path w="7074" h="17598" extrusionOk="0">
                  <a:moveTo>
                    <a:pt x="334" y="0"/>
                  </a:moveTo>
                  <a:cubicBezTo>
                    <a:pt x="239" y="72"/>
                    <a:pt x="132" y="131"/>
                    <a:pt x="1" y="167"/>
                  </a:cubicBezTo>
                  <a:lnTo>
                    <a:pt x="37" y="286"/>
                  </a:lnTo>
                  <a:lnTo>
                    <a:pt x="6514" y="17097"/>
                  </a:lnTo>
                  <a:lnTo>
                    <a:pt x="6930" y="17598"/>
                  </a:lnTo>
                  <a:cubicBezTo>
                    <a:pt x="6978" y="17562"/>
                    <a:pt x="7014" y="17550"/>
                    <a:pt x="7073" y="17538"/>
                  </a:cubicBezTo>
                  <a:lnTo>
                    <a:pt x="33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9"/>
            <p:cNvSpPr/>
            <p:nvPr/>
          </p:nvSpPr>
          <p:spPr>
            <a:xfrm>
              <a:off x="2293425" y="1714325"/>
              <a:ext cx="141725" cy="60150"/>
            </a:xfrm>
            <a:custGeom>
              <a:avLst/>
              <a:gdLst/>
              <a:ahLst/>
              <a:cxnLst/>
              <a:rect l="l" t="t" r="r" b="b"/>
              <a:pathLst>
                <a:path w="5669" h="2406" extrusionOk="0">
                  <a:moveTo>
                    <a:pt x="60" y="1"/>
                  </a:moveTo>
                  <a:cubicBezTo>
                    <a:pt x="60" y="120"/>
                    <a:pt x="48" y="251"/>
                    <a:pt x="1" y="370"/>
                  </a:cubicBezTo>
                  <a:lnTo>
                    <a:pt x="5620" y="2406"/>
                  </a:lnTo>
                  <a:cubicBezTo>
                    <a:pt x="5620" y="2287"/>
                    <a:pt x="5644" y="2156"/>
                    <a:pt x="5668" y="2037"/>
                  </a:cubicBezTo>
                  <a:lnTo>
                    <a:pt x="6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9"/>
            <p:cNvSpPr/>
            <p:nvPr/>
          </p:nvSpPr>
          <p:spPr>
            <a:xfrm>
              <a:off x="1976725" y="1600625"/>
              <a:ext cx="267625" cy="103300"/>
            </a:xfrm>
            <a:custGeom>
              <a:avLst/>
              <a:gdLst/>
              <a:ahLst/>
              <a:cxnLst/>
              <a:rect l="l" t="t" r="r" b="b"/>
              <a:pathLst>
                <a:path w="10705" h="4132" extrusionOk="0">
                  <a:moveTo>
                    <a:pt x="108" y="0"/>
                  </a:moveTo>
                  <a:cubicBezTo>
                    <a:pt x="108" y="120"/>
                    <a:pt x="60" y="239"/>
                    <a:pt x="0" y="334"/>
                  </a:cubicBezTo>
                  <a:lnTo>
                    <a:pt x="10490" y="4132"/>
                  </a:lnTo>
                  <a:cubicBezTo>
                    <a:pt x="10561" y="4013"/>
                    <a:pt x="10621" y="3906"/>
                    <a:pt x="10704" y="3822"/>
                  </a:cubicBezTo>
                  <a:lnTo>
                    <a:pt x="10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9"/>
            <p:cNvSpPr/>
            <p:nvPr/>
          </p:nvSpPr>
          <p:spPr>
            <a:xfrm>
              <a:off x="1969275" y="1610450"/>
              <a:ext cx="477475" cy="573900"/>
            </a:xfrm>
            <a:custGeom>
              <a:avLst/>
              <a:gdLst/>
              <a:ahLst/>
              <a:cxnLst/>
              <a:rect l="l" t="t" r="r" b="b"/>
              <a:pathLst>
                <a:path w="19099" h="22956" extrusionOk="0">
                  <a:moveTo>
                    <a:pt x="275" y="0"/>
                  </a:moveTo>
                  <a:cubicBezTo>
                    <a:pt x="203" y="108"/>
                    <a:pt x="108" y="179"/>
                    <a:pt x="1" y="262"/>
                  </a:cubicBezTo>
                  <a:lnTo>
                    <a:pt x="18825" y="22956"/>
                  </a:lnTo>
                  <a:cubicBezTo>
                    <a:pt x="18896" y="22848"/>
                    <a:pt x="18991" y="22777"/>
                    <a:pt x="19098" y="22717"/>
                  </a:cubicBezTo>
                  <a:lnTo>
                    <a:pt x="18682" y="22229"/>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9"/>
            <p:cNvSpPr/>
            <p:nvPr/>
          </p:nvSpPr>
          <p:spPr>
            <a:xfrm>
              <a:off x="1726400" y="1324400"/>
              <a:ext cx="224450" cy="261075"/>
            </a:xfrm>
            <a:custGeom>
              <a:avLst/>
              <a:gdLst/>
              <a:ahLst/>
              <a:cxnLst/>
              <a:rect l="l" t="t" r="r" b="b"/>
              <a:pathLst>
                <a:path w="8978" h="10443" extrusionOk="0">
                  <a:moveTo>
                    <a:pt x="0" y="0"/>
                  </a:moveTo>
                  <a:lnTo>
                    <a:pt x="8680" y="10442"/>
                  </a:lnTo>
                  <a:cubicBezTo>
                    <a:pt x="8763" y="10359"/>
                    <a:pt x="8870" y="10287"/>
                    <a:pt x="8978" y="10240"/>
                  </a:cubicBezTo>
                  <a:lnTo>
                    <a:pt x="47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9"/>
            <p:cNvSpPr/>
            <p:nvPr/>
          </p:nvSpPr>
          <p:spPr>
            <a:xfrm>
              <a:off x="1592450" y="1416675"/>
              <a:ext cx="110450" cy="205100"/>
            </a:xfrm>
            <a:custGeom>
              <a:avLst/>
              <a:gdLst/>
              <a:ahLst/>
              <a:cxnLst/>
              <a:rect l="l" t="t" r="r" b="b"/>
              <a:pathLst>
                <a:path w="4418" h="8204" extrusionOk="0">
                  <a:moveTo>
                    <a:pt x="334" y="0"/>
                  </a:moveTo>
                  <a:cubicBezTo>
                    <a:pt x="239" y="60"/>
                    <a:pt x="155" y="108"/>
                    <a:pt x="48" y="131"/>
                  </a:cubicBezTo>
                  <a:cubicBezTo>
                    <a:pt x="44" y="127"/>
                    <a:pt x="39" y="126"/>
                    <a:pt x="33" y="126"/>
                  </a:cubicBezTo>
                  <a:cubicBezTo>
                    <a:pt x="22" y="126"/>
                    <a:pt x="8" y="131"/>
                    <a:pt x="0" y="131"/>
                  </a:cubicBezTo>
                  <a:lnTo>
                    <a:pt x="4108" y="8204"/>
                  </a:lnTo>
                  <a:cubicBezTo>
                    <a:pt x="4203" y="8132"/>
                    <a:pt x="4299" y="8073"/>
                    <a:pt x="4418" y="8025"/>
                  </a:cubicBezTo>
                  <a:lnTo>
                    <a:pt x="33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9"/>
            <p:cNvSpPr/>
            <p:nvPr/>
          </p:nvSpPr>
          <p:spPr>
            <a:xfrm>
              <a:off x="1346575" y="1669975"/>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9"/>
            <p:cNvSpPr/>
            <p:nvPr/>
          </p:nvSpPr>
          <p:spPr>
            <a:xfrm>
              <a:off x="1593350" y="1324400"/>
              <a:ext cx="59850" cy="58675"/>
            </a:xfrm>
            <a:custGeom>
              <a:avLst/>
              <a:gdLst/>
              <a:ahLst/>
              <a:cxnLst/>
              <a:rect l="l" t="t" r="r" b="b"/>
              <a:pathLst>
                <a:path w="2394" h="2347" extrusionOk="0">
                  <a:moveTo>
                    <a:pt x="1905" y="0"/>
                  </a:moveTo>
                  <a:lnTo>
                    <a:pt x="0" y="2191"/>
                  </a:lnTo>
                  <a:cubicBezTo>
                    <a:pt x="119" y="2215"/>
                    <a:pt x="238" y="2275"/>
                    <a:pt x="334" y="2346"/>
                  </a:cubicBezTo>
                  <a:lnTo>
                    <a:pt x="239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9"/>
            <p:cNvSpPr/>
            <p:nvPr/>
          </p:nvSpPr>
          <p:spPr>
            <a:xfrm>
              <a:off x="1345100" y="1669375"/>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9"/>
            <p:cNvSpPr/>
            <p:nvPr/>
          </p:nvSpPr>
          <p:spPr>
            <a:xfrm>
              <a:off x="1348075" y="1670575"/>
              <a:ext cx="25" cy="25"/>
            </a:xfrm>
            <a:custGeom>
              <a:avLst/>
              <a:gdLst/>
              <a:ahLst/>
              <a:cxnLst/>
              <a:rect l="l" t="t" r="r" b="b"/>
              <a:pathLst>
                <a:path w="1" h="1" extrusionOk="0">
                  <a:moveTo>
                    <a:pt x="0" y="0"/>
                  </a:move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9"/>
            <p:cNvSpPr/>
            <p:nvPr/>
          </p:nvSpPr>
          <p:spPr>
            <a:xfrm>
              <a:off x="1354625" y="1406550"/>
              <a:ext cx="219700" cy="254225"/>
            </a:xfrm>
            <a:custGeom>
              <a:avLst/>
              <a:gdLst/>
              <a:ahLst/>
              <a:cxnLst/>
              <a:rect l="l" t="t" r="r" b="b"/>
              <a:pathLst>
                <a:path w="8788" h="10169" extrusionOk="0">
                  <a:moveTo>
                    <a:pt x="8573" y="1"/>
                  </a:moveTo>
                  <a:lnTo>
                    <a:pt x="215" y="9561"/>
                  </a:lnTo>
                  <a:lnTo>
                    <a:pt x="0" y="10169"/>
                  </a:lnTo>
                  <a:lnTo>
                    <a:pt x="0" y="10169"/>
                  </a:lnTo>
                  <a:lnTo>
                    <a:pt x="167" y="10157"/>
                  </a:lnTo>
                  <a:lnTo>
                    <a:pt x="8787" y="322"/>
                  </a:lnTo>
                  <a:cubicBezTo>
                    <a:pt x="8692" y="227"/>
                    <a:pt x="8620" y="120"/>
                    <a:pt x="857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9"/>
            <p:cNvSpPr/>
            <p:nvPr/>
          </p:nvSpPr>
          <p:spPr>
            <a:xfrm>
              <a:off x="1345700" y="1669675"/>
              <a:ext cx="600" cy="325"/>
            </a:xfrm>
            <a:custGeom>
              <a:avLst/>
              <a:gdLst/>
              <a:ahLst/>
              <a:cxnLst/>
              <a:rect l="l" t="t" r="r" b="b"/>
              <a:pathLst>
                <a:path w="24" h="13" extrusionOk="0">
                  <a:moveTo>
                    <a:pt x="0" y="1"/>
                  </a:moveTo>
                  <a:cubicBezTo>
                    <a:pt x="0" y="13"/>
                    <a:pt x="24" y="13"/>
                    <a:pt x="24" y="13"/>
                  </a:cubicBezTo>
                  <a:cubicBezTo>
                    <a:pt x="24" y="1"/>
                    <a:pt x="0" y="1"/>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9"/>
            <p:cNvSpPr/>
            <p:nvPr/>
          </p:nvSpPr>
          <p:spPr>
            <a:xfrm>
              <a:off x="1348675" y="1635750"/>
              <a:ext cx="339650" cy="34250"/>
            </a:xfrm>
            <a:custGeom>
              <a:avLst/>
              <a:gdLst/>
              <a:ahLst/>
              <a:cxnLst/>
              <a:rect l="l" t="t" r="r" b="b"/>
              <a:pathLst>
                <a:path w="13586" h="1370" extrusionOk="0">
                  <a:moveTo>
                    <a:pt x="13550" y="0"/>
                  </a:moveTo>
                  <a:lnTo>
                    <a:pt x="393" y="989"/>
                  </a:lnTo>
                  <a:lnTo>
                    <a:pt x="226" y="1001"/>
                  </a:lnTo>
                  <a:lnTo>
                    <a:pt x="131" y="1274"/>
                  </a:lnTo>
                  <a:lnTo>
                    <a:pt x="131" y="1286"/>
                  </a:lnTo>
                  <a:cubicBezTo>
                    <a:pt x="119" y="1298"/>
                    <a:pt x="119" y="1310"/>
                    <a:pt x="107" y="1334"/>
                  </a:cubicBezTo>
                  <a:lnTo>
                    <a:pt x="95" y="1346"/>
                  </a:lnTo>
                  <a:cubicBezTo>
                    <a:pt x="75" y="1356"/>
                    <a:pt x="63" y="1358"/>
                    <a:pt x="52" y="1366"/>
                  </a:cubicBezTo>
                  <a:lnTo>
                    <a:pt x="52" y="1366"/>
                  </a:lnTo>
                  <a:lnTo>
                    <a:pt x="13585" y="346"/>
                  </a:lnTo>
                  <a:cubicBezTo>
                    <a:pt x="13585" y="334"/>
                    <a:pt x="13585" y="334"/>
                    <a:pt x="13573" y="322"/>
                  </a:cubicBezTo>
                  <a:cubicBezTo>
                    <a:pt x="13550" y="227"/>
                    <a:pt x="13538" y="119"/>
                    <a:pt x="13550" y="0"/>
                  </a:cubicBezTo>
                  <a:close/>
                  <a:moveTo>
                    <a:pt x="52" y="1366"/>
                  </a:moveTo>
                  <a:lnTo>
                    <a:pt x="0" y="1370"/>
                  </a:lnTo>
                  <a:lnTo>
                    <a:pt x="48" y="1370"/>
                  </a:lnTo>
                  <a:cubicBezTo>
                    <a:pt x="49" y="1368"/>
                    <a:pt x="51" y="1367"/>
                    <a:pt x="52" y="1366"/>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9"/>
            <p:cNvSpPr/>
            <p:nvPr/>
          </p:nvSpPr>
          <p:spPr>
            <a:xfrm>
              <a:off x="1346575" y="1669975"/>
              <a:ext cx="1225" cy="625"/>
            </a:xfrm>
            <a:custGeom>
              <a:avLst/>
              <a:gdLst/>
              <a:ahLst/>
              <a:cxnLst/>
              <a:rect l="l" t="t" r="r" b="b"/>
              <a:pathLst>
                <a:path w="49" h="25" extrusionOk="0">
                  <a:moveTo>
                    <a:pt x="49" y="24"/>
                  </a:moveTo>
                  <a:cubicBezTo>
                    <a:pt x="25" y="24"/>
                    <a:pt x="13" y="24"/>
                    <a:pt x="1" y="1"/>
                  </a:cubicBezTo>
                  <a:cubicBezTo>
                    <a:pt x="13" y="24"/>
                    <a:pt x="25" y="24"/>
                    <a:pt x="49"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9"/>
            <p:cNvSpPr/>
            <p:nvPr/>
          </p:nvSpPr>
          <p:spPr>
            <a:xfrm>
              <a:off x="1346575" y="1669975"/>
              <a:ext cx="25" cy="25"/>
            </a:xfrm>
            <a:custGeom>
              <a:avLst/>
              <a:gdLst/>
              <a:ahLst/>
              <a:cxnLst/>
              <a:rect l="l" t="t" r="r" b="b"/>
              <a:pathLst>
                <a:path w="1" h="1" extrusionOk="0">
                  <a:moveTo>
                    <a:pt x="1" y="1"/>
                  </a:moveTo>
                  <a:lnTo>
                    <a:pt x="1" y="1"/>
                  </a:ln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9"/>
            <p:cNvSpPr/>
            <p:nvPr/>
          </p:nvSpPr>
          <p:spPr>
            <a:xfrm>
              <a:off x="1345100" y="1669375"/>
              <a:ext cx="325" cy="325"/>
            </a:xfrm>
            <a:custGeom>
              <a:avLst/>
              <a:gdLst/>
              <a:ahLst/>
              <a:cxnLst/>
              <a:rect l="l" t="t" r="r" b="b"/>
              <a:pathLst>
                <a:path w="13" h="13" extrusionOk="0">
                  <a:moveTo>
                    <a:pt x="0" y="1"/>
                  </a:moveTo>
                  <a:lnTo>
                    <a:pt x="0" y="1"/>
                  </a:lnTo>
                  <a:lnTo>
                    <a:pt x="12" y="13"/>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9"/>
            <p:cNvSpPr/>
            <p:nvPr/>
          </p:nvSpPr>
          <p:spPr>
            <a:xfrm>
              <a:off x="1349275" y="1670125"/>
              <a:ext cx="300" cy="475"/>
            </a:xfrm>
            <a:custGeom>
              <a:avLst/>
              <a:gdLst/>
              <a:ahLst/>
              <a:cxnLst/>
              <a:rect l="l" t="t" r="r" b="b"/>
              <a:pathLst>
                <a:path w="12" h="19" extrusionOk="0">
                  <a:moveTo>
                    <a:pt x="10" y="1"/>
                  </a:moveTo>
                  <a:cubicBezTo>
                    <a:pt x="9" y="1"/>
                    <a:pt x="6" y="7"/>
                    <a:pt x="0" y="18"/>
                  </a:cubicBezTo>
                  <a:lnTo>
                    <a:pt x="12" y="18"/>
                  </a:lnTo>
                  <a:cubicBezTo>
                    <a:pt x="12" y="7"/>
                    <a:pt x="12" y="1"/>
                    <a:pt x="1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9"/>
            <p:cNvSpPr/>
            <p:nvPr/>
          </p:nvSpPr>
          <p:spPr>
            <a:xfrm>
              <a:off x="1351050" y="1669075"/>
              <a:ext cx="325" cy="325"/>
            </a:xfrm>
            <a:custGeom>
              <a:avLst/>
              <a:gdLst/>
              <a:ahLst/>
              <a:cxnLst/>
              <a:rect l="l" t="t" r="r" b="b"/>
              <a:pathLst>
                <a:path w="13" h="13" extrusionOk="0">
                  <a:moveTo>
                    <a:pt x="0" y="13"/>
                  </a:moveTo>
                  <a:lnTo>
                    <a:pt x="0" y="13"/>
                  </a:lnTo>
                  <a:lnTo>
                    <a:pt x="1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9"/>
            <p:cNvSpPr/>
            <p:nvPr/>
          </p:nvSpPr>
          <p:spPr>
            <a:xfrm>
              <a:off x="992675" y="1324400"/>
              <a:ext cx="353050" cy="345000"/>
            </a:xfrm>
            <a:custGeom>
              <a:avLst/>
              <a:gdLst/>
              <a:ahLst/>
              <a:cxnLst/>
              <a:rect l="l" t="t" r="r" b="b"/>
              <a:pathLst>
                <a:path w="14122" h="13800" extrusionOk="0">
                  <a:moveTo>
                    <a:pt x="0" y="0"/>
                  </a:moveTo>
                  <a:lnTo>
                    <a:pt x="14085" y="13800"/>
                  </a:lnTo>
                  <a:cubicBezTo>
                    <a:pt x="14038" y="13752"/>
                    <a:pt x="14026" y="13681"/>
                    <a:pt x="14038" y="13609"/>
                  </a:cubicBezTo>
                  <a:lnTo>
                    <a:pt x="14121" y="13335"/>
                  </a:lnTo>
                  <a:lnTo>
                    <a:pt x="52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9"/>
            <p:cNvSpPr/>
            <p:nvPr/>
          </p:nvSpPr>
          <p:spPr>
            <a:xfrm>
              <a:off x="1346275" y="1669975"/>
              <a:ext cx="325" cy="25"/>
            </a:xfrm>
            <a:custGeom>
              <a:avLst/>
              <a:gdLst/>
              <a:ahLst/>
              <a:cxnLst/>
              <a:rect l="l" t="t" r="r" b="b"/>
              <a:pathLst>
                <a:path w="13" h="1" extrusionOk="0">
                  <a:moveTo>
                    <a:pt x="1" y="1"/>
                  </a:moveTo>
                  <a:lnTo>
                    <a:pt x="1" y="1"/>
                  </a:lnTo>
                  <a:lnTo>
                    <a:pt x="1" y="1"/>
                  </a:lnTo>
                  <a:cubicBezTo>
                    <a:pt x="13" y="1"/>
                    <a:pt x="13" y="1"/>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9"/>
            <p:cNvSpPr/>
            <p:nvPr/>
          </p:nvSpPr>
          <p:spPr>
            <a:xfrm>
              <a:off x="1348075" y="1670575"/>
              <a:ext cx="25" cy="25"/>
            </a:xfrm>
            <a:custGeom>
              <a:avLst/>
              <a:gdLst/>
              <a:ahLst/>
              <a:cxnLst/>
              <a:rect l="l" t="t" r="r" b="b"/>
              <a:pathLst>
                <a:path w="1" h="1" extrusionOk="0">
                  <a:moveTo>
                    <a:pt x="0" y="0"/>
                  </a:moveTo>
                  <a:lnTo>
                    <a:pt x="0" y="0"/>
                  </a:ln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9"/>
            <p:cNvSpPr/>
            <p:nvPr/>
          </p:nvSpPr>
          <p:spPr>
            <a:xfrm>
              <a:off x="1351050" y="1669375"/>
              <a:ext cx="25" cy="25"/>
            </a:xfrm>
            <a:custGeom>
              <a:avLst/>
              <a:gdLst/>
              <a:ahLst/>
              <a:cxnLst/>
              <a:rect l="l" t="t" r="r" b="b"/>
              <a:pathLst>
                <a:path w="1" h="1" extrusionOk="0">
                  <a:moveTo>
                    <a:pt x="0" y="1"/>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9"/>
            <p:cNvSpPr/>
            <p:nvPr/>
          </p:nvSpPr>
          <p:spPr>
            <a:xfrm>
              <a:off x="1351950" y="1667600"/>
              <a:ext cx="25" cy="325"/>
            </a:xfrm>
            <a:custGeom>
              <a:avLst/>
              <a:gdLst/>
              <a:ahLst/>
              <a:cxnLst/>
              <a:rect l="l" t="t" r="r" b="b"/>
              <a:pathLst>
                <a:path w="1" h="13" extrusionOk="0">
                  <a:moveTo>
                    <a:pt x="0" y="0"/>
                  </a:moveTo>
                  <a:cubicBezTo>
                    <a:pt x="0" y="0"/>
                    <a:pt x="0" y="12"/>
                    <a:pt x="0" y="0"/>
                  </a:cubicBezTo>
                  <a:cubicBezTo>
                    <a:pt x="0" y="12"/>
                    <a:pt x="0"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9"/>
            <p:cNvSpPr/>
            <p:nvPr/>
          </p:nvSpPr>
          <p:spPr>
            <a:xfrm>
              <a:off x="1343300" y="1324400"/>
              <a:ext cx="127425" cy="346500"/>
            </a:xfrm>
            <a:custGeom>
              <a:avLst/>
              <a:gdLst/>
              <a:ahLst/>
              <a:cxnLst/>
              <a:rect l="l" t="t" r="r" b="b"/>
              <a:pathLst>
                <a:path w="5097" h="13860" extrusionOk="0">
                  <a:moveTo>
                    <a:pt x="4716" y="0"/>
                  </a:moveTo>
                  <a:lnTo>
                    <a:pt x="120" y="13335"/>
                  </a:lnTo>
                  <a:lnTo>
                    <a:pt x="25" y="13609"/>
                  </a:lnTo>
                  <a:cubicBezTo>
                    <a:pt x="1" y="13681"/>
                    <a:pt x="25" y="13752"/>
                    <a:pt x="72" y="13800"/>
                  </a:cubicBezTo>
                  <a:lnTo>
                    <a:pt x="84" y="13812"/>
                  </a:lnTo>
                  <a:cubicBezTo>
                    <a:pt x="84" y="13812"/>
                    <a:pt x="96" y="13812"/>
                    <a:pt x="96" y="13824"/>
                  </a:cubicBezTo>
                  <a:cubicBezTo>
                    <a:pt x="96" y="13824"/>
                    <a:pt x="120" y="13824"/>
                    <a:pt x="120" y="13847"/>
                  </a:cubicBezTo>
                  <a:lnTo>
                    <a:pt x="132" y="13847"/>
                  </a:lnTo>
                  <a:cubicBezTo>
                    <a:pt x="144" y="13847"/>
                    <a:pt x="156" y="13859"/>
                    <a:pt x="180" y="13859"/>
                  </a:cubicBezTo>
                  <a:cubicBezTo>
                    <a:pt x="180" y="13847"/>
                    <a:pt x="180" y="13847"/>
                    <a:pt x="191" y="13847"/>
                  </a:cubicBezTo>
                  <a:lnTo>
                    <a:pt x="251" y="13847"/>
                  </a:lnTo>
                  <a:cubicBezTo>
                    <a:pt x="263" y="13847"/>
                    <a:pt x="275" y="13824"/>
                    <a:pt x="299" y="13812"/>
                  </a:cubicBezTo>
                  <a:lnTo>
                    <a:pt x="310" y="13800"/>
                  </a:lnTo>
                  <a:cubicBezTo>
                    <a:pt x="322" y="13788"/>
                    <a:pt x="322" y="13764"/>
                    <a:pt x="334" y="13752"/>
                  </a:cubicBezTo>
                  <a:lnTo>
                    <a:pt x="334" y="13740"/>
                  </a:lnTo>
                  <a:lnTo>
                    <a:pt x="430" y="13466"/>
                  </a:lnTo>
                  <a:lnTo>
                    <a:pt x="632" y="12847"/>
                  </a:lnTo>
                  <a:lnTo>
                    <a:pt x="509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9"/>
            <p:cNvSpPr/>
            <p:nvPr/>
          </p:nvSpPr>
          <p:spPr>
            <a:xfrm>
              <a:off x="2236875" y="1685475"/>
              <a:ext cx="58075" cy="57750"/>
            </a:xfrm>
            <a:custGeom>
              <a:avLst/>
              <a:gdLst/>
              <a:ahLst/>
              <a:cxnLst/>
              <a:rect l="l" t="t" r="r" b="b"/>
              <a:pathLst>
                <a:path w="2323" h="2310" extrusionOk="0">
                  <a:moveTo>
                    <a:pt x="1174" y="0"/>
                  </a:moveTo>
                  <a:cubicBezTo>
                    <a:pt x="1081" y="0"/>
                    <a:pt x="987" y="12"/>
                    <a:pt x="893" y="35"/>
                  </a:cubicBezTo>
                  <a:cubicBezTo>
                    <a:pt x="774" y="71"/>
                    <a:pt x="655" y="119"/>
                    <a:pt x="572" y="190"/>
                  </a:cubicBezTo>
                  <a:cubicBezTo>
                    <a:pt x="465" y="250"/>
                    <a:pt x="370" y="333"/>
                    <a:pt x="298" y="428"/>
                  </a:cubicBezTo>
                  <a:cubicBezTo>
                    <a:pt x="227" y="512"/>
                    <a:pt x="155" y="631"/>
                    <a:pt x="108" y="738"/>
                  </a:cubicBezTo>
                  <a:cubicBezTo>
                    <a:pt x="12" y="964"/>
                    <a:pt x="0" y="1202"/>
                    <a:pt x="60" y="1440"/>
                  </a:cubicBezTo>
                  <a:cubicBezTo>
                    <a:pt x="200" y="1948"/>
                    <a:pt x="665" y="2309"/>
                    <a:pt x="1168" y="2309"/>
                  </a:cubicBezTo>
                  <a:cubicBezTo>
                    <a:pt x="1219" y="2309"/>
                    <a:pt x="1270" y="2305"/>
                    <a:pt x="1322" y="2298"/>
                  </a:cubicBezTo>
                  <a:cubicBezTo>
                    <a:pt x="1370" y="2298"/>
                    <a:pt x="1417" y="2286"/>
                    <a:pt x="1465" y="2274"/>
                  </a:cubicBezTo>
                  <a:lnTo>
                    <a:pt x="1477" y="2274"/>
                  </a:lnTo>
                  <a:cubicBezTo>
                    <a:pt x="1596" y="2238"/>
                    <a:pt x="1715" y="2202"/>
                    <a:pt x="1798" y="2119"/>
                  </a:cubicBezTo>
                  <a:cubicBezTo>
                    <a:pt x="2025" y="1976"/>
                    <a:pt x="2191" y="1762"/>
                    <a:pt x="2263" y="1512"/>
                  </a:cubicBezTo>
                  <a:cubicBezTo>
                    <a:pt x="2310" y="1393"/>
                    <a:pt x="2322" y="1274"/>
                    <a:pt x="2322" y="1143"/>
                  </a:cubicBezTo>
                  <a:cubicBezTo>
                    <a:pt x="2322" y="1071"/>
                    <a:pt x="2310" y="964"/>
                    <a:pt x="2298" y="869"/>
                  </a:cubicBezTo>
                  <a:cubicBezTo>
                    <a:pt x="2157" y="345"/>
                    <a:pt x="1684" y="0"/>
                    <a:pt x="1174"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9"/>
            <p:cNvSpPr/>
            <p:nvPr/>
          </p:nvSpPr>
          <p:spPr>
            <a:xfrm>
              <a:off x="2434225" y="1733500"/>
              <a:ext cx="85450" cy="81450"/>
            </a:xfrm>
            <a:custGeom>
              <a:avLst/>
              <a:gdLst/>
              <a:ahLst/>
              <a:cxnLst/>
              <a:rect l="l" t="t" r="r" b="b"/>
              <a:pathLst>
                <a:path w="3418" h="3258" extrusionOk="0">
                  <a:moveTo>
                    <a:pt x="1610" y="0"/>
                  </a:moveTo>
                  <a:cubicBezTo>
                    <a:pt x="1558" y="0"/>
                    <a:pt x="1505" y="3"/>
                    <a:pt x="1453" y="8"/>
                  </a:cubicBezTo>
                  <a:cubicBezTo>
                    <a:pt x="1381" y="19"/>
                    <a:pt x="1310" y="19"/>
                    <a:pt x="1227" y="55"/>
                  </a:cubicBezTo>
                  <a:cubicBezTo>
                    <a:pt x="1191" y="67"/>
                    <a:pt x="1155" y="79"/>
                    <a:pt x="1108" y="79"/>
                  </a:cubicBezTo>
                  <a:cubicBezTo>
                    <a:pt x="560" y="281"/>
                    <a:pt x="179" y="722"/>
                    <a:pt x="36" y="1258"/>
                  </a:cubicBezTo>
                  <a:cubicBezTo>
                    <a:pt x="12" y="1377"/>
                    <a:pt x="0" y="1496"/>
                    <a:pt x="0" y="1627"/>
                  </a:cubicBezTo>
                  <a:cubicBezTo>
                    <a:pt x="0" y="1770"/>
                    <a:pt x="12" y="1901"/>
                    <a:pt x="36" y="2032"/>
                  </a:cubicBezTo>
                  <a:cubicBezTo>
                    <a:pt x="203" y="2686"/>
                    <a:pt x="750" y="3151"/>
                    <a:pt x="1381" y="3234"/>
                  </a:cubicBezTo>
                  <a:cubicBezTo>
                    <a:pt x="1501" y="3258"/>
                    <a:pt x="1620" y="3258"/>
                    <a:pt x="1739" y="3258"/>
                  </a:cubicBezTo>
                  <a:cubicBezTo>
                    <a:pt x="1822" y="3258"/>
                    <a:pt x="1929" y="3234"/>
                    <a:pt x="2012" y="3210"/>
                  </a:cubicBezTo>
                  <a:cubicBezTo>
                    <a:pt x="2882" y="2984"/>
                    <a:pt x="3417" y="2091"/>
                    <a:pt x="3191" y="1210"/>
                  </a:cubicBezTo>
                  <a:cubicBezTo>
                    <a:pt x="3084" y="817"/>
                    <a:pt x="2834" y="484"/>
                    <a:pt x="2524" y="281"/>
                  </a:cubicBezTo>
                  <a:cubicBezTo>
                    <a:pt x="2417" y="198"/>
                    <a:pt x="2310" y="162"/>
                    <a:pt x="2191" y="115"/>
                  </a:cubicBezTo>
                  <a:cubicBezTo>
                    <a:pt x="2020" y="39"/>
                    <a:pt x="1818" y="0"/>
                    <a:pt x="161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9"/>
            <p:cNvSpPr/>
            <p:nvPr/>
          </p:nvSpPr>
          <p:spPr>
            <a:xfrm>
              <a:off x="2630075" y="1418625"/>
              <a:ext cx="41100" cy="40925"/>
            </a:xfrm>
            <a:custGeom>
              <a:avLst/>
              <a:gdLst/>
              <a:ahLst/>
              <a:cxnLst/>
              <a:rect l="l" t="t" r="r" b="b"/>
              <a:pathLst>
                <a:path w="1644" h="1637" extrusionOk="0">
                  <a:moveTo>
                    <a:pt x="848" y="0"/>
                  </a:moveTo>
                  <a:cubicBezTo>
                    <a:pt x="779" y="0"/>
                    <a:pt x="706" y="10"/>
                    <a:pt x="632" y="30"/>
                  </a:cubicBezTo>
                  <a:cubicBezTo>
                    <a:pt x="525" y="53"/>
                    <a:pt x="417" y="101"/>
                    <a:pt x="334" y="161"/>
                  </a:cubicBezTo>
                  <a:cubicBezTo>
                    <a:pt x="239" y="232"/>
                    <a:pt x="167" y="315"/>
                    <a:pt x="108" y="411"/>
                  </a:cubicBezTo>
                  <a:cubicBezTo>
                    <a:pt x="48" y="518"/>
                    <a:pt x="24" y="637"/>
                    <a:pt x="1" y="756"/>
                  </a:cubicBezTo>
                  <a:cubicBezTo>
                    <a:pt x="1" y="851"/>
                    <a:pt x="1" y="923"/>
                    <a:pt x="36" y="1006"/>
                  </a:cubicBezTo>
                  <a:cubicBezTo>
                    <a:pt x="84" y="1173"/>
                    <a:pt x="155" y="1327"/>
                    <a:pt x="274" y="1423"/>
                  </a:cubicBezTo>
                  <a:cubicBezTo>
                    <a:pt x="358" y="1506"/>
                    <a:pt x="465" y="1577"/>
                    <a:pt x="584" y="1601"/>
                  </a:cubicBezTo>
                  <a:cubicBezTo>
                    <a:pt x="650" y="1625"/>
                    <a:pt x="721" y="1637"/>
                    <a:pt x="794" y="1637"/>
                  </a:cubicBezTo>
                  <a:cubicBezTo>
                    <a:pt x="867" y="1637"/>
                    <a:pt x="941" y="1625"/>
                    <a:pt x="1013" y="1601"/>
                  </a:cubicBezTo>
                  <a:cubicBezTo>
                    <a:pt x="1358" y="1530"/>
                    <a:pt x="1596" y="1232"/>
                    <a:pt x="1632" y="887"/>
                  </a:cubicBezTo>
                  <a:cubicBezTo>
                    <a:pt x="1644" y="803"/>
                    <a:pt x="1632" y="708"/>
                    <a:pt x="1596" y="625"/>
                  </a:cubicBezTo>
                  <a:cubicBezTo>
                    <a:pt x="1584" y="589"/>
                    <a:pt x="1584" y="565"/>
                    <a:pt x="1572" y="530"/>
                  </a:cubicBezTo>
                  <a:cubicBezTo>
                    <a:pt x="1548" y="446"/>
                    <a:pt x="1489" y="351"/>
                    <a:pt x="1417" y="268"/>
                  </a:cubicBezTo>
                  <a:cubicBezTo>
                    <a:pt x="1322" y="172"/>
                    <a:pt x="1227" y="101"/>
                    <a:pt x="1120" y="53"/>
                  </a:cubicBezTo>
                  <a:cubicBezTo>
                    <a:pt x="1037" y="19"/>
                    <a:pt x="945" y="0"/>
                    <a:pt x="84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9"/>
            <p:cNvSpPr/>
            <p:nvPr/>
          </p:nvSpPr>
          <p:spPr>
            <a:xfrm>
              <a:off x="2338375" y="1395450"/>
              <a:ext cx="32475" cy="28775"/>
            </a:xfrm>
            <a:custGeom>
              <a:avLst/>
              <a:gdLst/>
              <a:ahLst/>
              <a:cxnLst/>
              <a:rect l="l" t="t" r="r" b="b"/>
              <a:pathLst>
                <a:path w="1299" h="1151" extrusionOk="0">
                  <a:moveTo>
                    <a:pt x="645" y="0"/>
                  </a:moveTo>
                  <a:cubicBezTo>
                    <a:pt x="601" y="0"/>
                    <a:pt x="557" y="5"/>
                    <a:pt x="512" y="16"/>
                  </a:cubicBezTo>
                  <a:cubicBezTo>
                    <a:pt x="191" y="87"/>
                    <a:pt x="1" y="421"/>
                    <a:pt x="96" y="718"/>
                  </a:cubicBezTo>
                  <a:cubicBezTo>
                    <a:pt x="157" y="982"/>
                    <a:pt x="399" y="1151"/>
                    <a:pt x="653" y="1151"/>
                  </a:cubicBezTo>
                  <a:cubicBezTo>
                    <a:pt x="698" y="1151"/>
                    <a:pt x="742" y="1146"/>
                    <a:pt x="786" y="1135"/>
                  </a:cubicBezTo>
                  <a:cubicBezTo>
                    <a:pt x="1108" y="1064"/>
                    <a:pt x="1298" y="730"/>
                    <a:pt x="1203" y="433"/>
                  </a:cubicBezTo>
                  <a:cubicBezTo>
                    <a:pt x="1132" y="169"/>
                    <a:pt x="897" y="0"/>
                    <a:pt x="64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9"/>
            <p:cNvSpPr/>
            <p:nvPr/>
          </p:nvSpPr>
          <p:spPr>
            <a:xfrm>
              <a:off x="3084300" y="1355525"/>
              <a:ext cx="30375" cy="29150"/>
            </a:xfrm>
            <a:custGeom>
              <a:avLst/>
              <a:gdLst/>
              <a:ahLst/>
              <a:cxnLst/>
              <a:rect l="l" t="t" r="r" b="b"/>
              <a:pathLst>
                <a:path w="1215" h="1166" extrusionOk="0">
                  <a:moveTo>
                    <a:pt x="581" y="1"/>
                  </a:moveTo>
                  <a:cubicBezTo>
                    <a:pt x="531" y="1"/>
                    <a:pt x="483" y="9"/>
                    <a:pt x="441" y="18"/>
                  </a:cubicBezTo>
                  <a:cubicBezTo>
                    <a:pt x="310" y="53"/>
                    <a:pt x="191" y="137"/>
                    <a:pt x="108" y="244"/>
                  </a:cubicBezTo>
                  <a:lnTo>
                    <a:pt x="108" y="256"/>
                  </a:lnTo>
                  <a:cubicBezTo>
                    <a:pt x="48" y="339"/>
                    <a:pt x="24" y="434"/>
                    <a:pt x="1" y="530"/>
                  </a:cubicBezTo>
                  <a:cubicBezTo>
                    <a:pt x="1" y="589"/>
                    <a:pt x="1" y="660"/>
                    <a:pt x="24" y="732"/>
                  </a:cubicBezTo>
                  <a:cubicBezTo>
                    <a:pt x="36" y="791"/>
                    <a:pt x="48" y="839"/>
                    <a:pt x="84" y="887"/>
                  </a:cubicBezTo>
                  <a:cubicBezTo>
                    <a:pt x="96" y="899"/>
                    <a:pt x="96" y="911"/>
                    <a:pt x="108" y="934"/>
                  </a:cubicBezTo>
                  <a:cubicBezTo>
                    <a:pt x="191" y="1030"/>
                    <a:pt x="286" y="1113"/>
                    <a:pt x="405" y="1137"/>
                  </a:cubicBezTo>
                  <a:cubicBezTo>
                    <a:pt x="429" y="1137"/>
                    <a:pt x="453" y="1149"/>
                    <a:pt x="465" y="1149"/>
                  </a:cubicBezTo>
                  <a:cubicBezTo>
                    <a:pt x="508" y="1159"/>
                    <a:pt x="546" y="1165"/>
                    <a:pt x="583" y="1165"/>
                  </a:cubicBezTo>
                  <a:cubicBezTo>
                    <a:pt x="629" y="1165"/>
                    <a:pt x="674" y="1156"/>
                    <a:pt x="727" y="1137"/>
                  </a:cubicBezTo>
                  <a:cubicBezTo>
                    <a:pt x="786" y="1125"/>
                    <a:pt x="822" y="1113"/>
                    <a:pt x="870" y="1077"/>
                  </a:cubicBezTo>
                  <a:cubicBezTo>
                    <a:pt x="1096" y="946"/>
                    <a:pt x="1215" y="696"/>
                    <a:pt x="1132" y="434"/>
                  </a:cubicBezTo>
                  <a:cubicBezTo>
                    <a:pt x="1108" y="339"/>
                    <a:pt x="1048" y="232"/>
                    <a:pt x="977" y="160"/>
                  </a:cubicBezTo>
                  <a:cubicBezTo>
                    <a:pt x="882" y="77"/>
                    <a:pt x="763" y="18"/>
                    <a:pt x="644" y="6"/>
                  </a:cubicBezTo>
                  <a:cubicBezTo>
                    <a:pt x="623" y="2"/>
                    <a:pt x="602" y="1"/>
                    <a:pt x="58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9"/>
            <p:cNvSpPr/>
            <p:nvPr/>
          </p:nvSpPr>
          <p:spPr>
            <a:xfrm>
              <a:off x="1937425" y="1579200"/>
              <a:ext cx="42300" cy="40575"/>
            </a:xfrm>
            <a:custGeom>
              <a:avLst/>
              <a:gdLst/>
              <a:ahLst/>
              <a:cxnLst/>
              <a:rect l="l" t="t" r="r" b="b"/>
              <a:pathLst>
                <a:path w="1692" h="1623" extrusionOk="0">
                  <a:moveTo>
                    <a:pt x="863" y="1"/>
                  </a:moveTo>
                  <a:cubicBezTo>
                    <a:pt x="799" y="1"/>
                    <a:pt x="734" y="8"/>
                    <a:pt x="668" y="24"/>
                  </a:cubicBezTo>
                  <a:lnTo>
                    <a:pt x="537" y="60"/>
                  </a:lnTo>
                  <a:cubicBezTo>
                    <a:pt x="418" y="107"/>
                    <a:pt x="322" y="179"/>
                    <a:pt x="239" y="274"/>
                  </a:cubicBezTo>
                  <a:cubicBezTo>
                    <a:pt x="72" y="465"/>
                    <a:pt x="1" y="738"/>
                    <a:pt x="72" y="1000"/>
                  </a:cubicBezTo>
                  <a:cubicBezTo>
                    <a:pt x="163" y="1363"/>
                    <a:pt x="492" y="1623"/>
                    <a:pt x="857" y="1623"/>
                  </a:cubicBezTo>
                  <a:cubicBezTo>
                    <a:pt x="924" y="1623"/>
                    <a:pt x="992" y="1614"/>
                    <a:pt x="1060" y="1596"/>
                  </a:cubicBezTo>
                  <a:cubicBezTo>
                    <a:pt x="1132" y="1584"/>
                    <a:pt x="1203" y="1548"/>
                    <a:pt x="1263" y="1524"/>
                  </a:cubicBezTo>
                  <a:cubicBezTo>
                    <a:pt x="1382" y="1453"/>
                    <a:pt x="1477" y="1358"/>
                    <a:pt x="1549" y="1250"/>
                  </a:cubicBezTo>
                  <a:cubicBezTo>
                    <a:pt x="1561" y="1238"/>
                    <a:pt x="1572" y="1215"/>
                    <a:pt x="1596" y="1191"/>
                  </a:cubicBezTo>
                  <a:cubicBezTo>
                    <a:pt x="1656" y="1096"/>
                    <a:pt x="1680" y="977"/>
                    <a:pt x="1691" y="857"/>
                  </a:cubicBezTo>
                  <a:cubicBezTo>
                    <a:pt x="1691" y="762"/>
                    <a:pt x="1691" y="691"/>
                    <a:pt x="1668" y="596"/>
                  </a:cubicBezTo>
                  <a:cubicBezTo>
                    <a:pt x="1656" y="536"/>
                    <a:pt x="1620" y="476"/>
                    <a:pt x="1596" y="417"/>
                  </a:cubicBezTo>
                  <a:cubicBezTo>
                    <a:pt x="1537" y="322"/>
                    <a:pt x="1453" y="215"/>
                    <a:pt x="1358" y="155"/>
                  </a:cubicBezTo>
                  <a:cubicBezTo>
                    <a:pt x="1209" y="59"/>
                    <a:pt x="1041" y="1"/>
                    <a:pt x="86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9"/>
            <p:cNvSpPr/>
            <p:nvPr/>
          </p:nvSpPr>
          <p:spPr>
            <a:xfrm>
              <a:off x="2435125" y="2175825"/>
              <a:ext cx="44075" cy="41075"/>
            </a:xfrm>
            <a:custGeom>
              <a:avLst/>
              <a:gdLst/>
              <a:ahLst/>
              <a:cxnLst/>
              <a:rect l="l" t="t" r="r" b="b"/>
              <a:pathLst>
                <a:path w="1763" h="1643" extrusionOk="0">
                  <a:moveTo>
                    <a:pt x="867" y="0"/>
                  </a:moveTo>
                  <a:cubicBezTo>
                    <a:pt x="796" y="0"/>
                    <a:pt x="723" y="8"/>
                    <a:pt x="655" y="31"/>
                  </a:cubicBezTo>
                  <a:cubicBezTo>
                    <a:pt x="643" y="31"/>
                    <a:pt x="643" y="31"/>
                    <a:pt x="631" y="43"/>
                  </a:cubicBezTo>
                  <a:cubicBezTo>
                    <a:pt x="583" y="55"/>
                    <a:pt x="524" y="67"/>
                    <a:pt x="476" y="102"/>
                  </a:cubicBezTo>
                  <a:cubicBezTo>
                    <a:pt x="369" y="162"/>
                    <a:pt x="274" y="233"/>
                    <a:pt x="191" y="341"/>
                  </a:cubicBezTo>
                  <a:cubicBezTo>
                    <a:pt x="60" y="531"/>
                    <a:pt x="0" y="769"/>
                    <a:pt x="60" y="1019"/>
                  </a:cubicBezTo>
                  <a:cubicBezTo>
                    <a:pt x="150" y="1390"/>
                    <a:pt x="484" y="1642"/>
                    <a:pt x="843" y="1642"/>
                  </a:cubicBezTo>
                  <a:cubicBezTo>
                    <a:pt x="911" y="1642"/>
                    <a:pt x="980" y="1633"/>
                    <a:pt x="1048" y="1615"/>
                  </a:cubicBezTo>
                  <a:cubicBezTo>
                    <a:pt x="1476" y="1519"/>
                    <a:pt x="1762" y="1067"/>
                    <a:pt x="1643" y="638"/>
                  </a:cubicBezTo>
                  <a:cubicBezTo>
                    <a:pt x="1607" y="519"/>
                    <a:pt x="1548" y="400"/>
                    <a:pt x="1476" y="305"/>
                  </a:cubicBezTo>
                  <a:cubicBezTo>
                    <a:pt x="1381" y="210"/>
                    <a:pt x="1298" y="126"/>
                    <a:pt x="1179" y="67"/>
                  </a:cubicBezTo>
                  <a:cubicBezTo>
                    <a:pt x="1119" y="43"/>
                    <a:pt x="1048" y="31"/>
                    <a:pt x="988" y="7"/>
                  </a:cubicBezTo>
                  <a:cubicBezTo>
                    <a:pt x="949" y="3"/>
                    <a:pt x="908" y="0"/>
                    <a:pt x="8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9"/>
            <p:cNvSpPr/>
            <p:nvPr/>
          </p:nvSpPr>
          <p:spPr>
            <a:xfrm>
              <a:off x="874500" y="1324400"/>
              <a:ext cx="61050" cy="39475"/>
            </a:xfrm>
            <a:custGeom>
              <a:avLst/>
              <a:gdLst/>
              <a:ahLst/>
              <a:cxnLst/>
              <a:rect l="l" t="t" r="r" b="b"/>
              <a:pathLst>
                <a:path w="2442" h="1579" extrusionOk="0">
                  <a:moveTo>
                    <a:pt x="120" y="0"/>
                  </a:moveTo>
                  <a:cubicBezTo>
                    <a:pt x="12" y="215"/>
                    <a:pt x="1" y="465"/>
                    <a:pt x="60" y="715"/>
                  </a:cubicBezTo>
                  <a:cubicBezTo>
                    <a:pt x="182" y="1234"/>
                    <a:pt x="670" y="1579"/>
                    <a:pt x="1188" y="1579"/>
                  </a:cubicBezTo>
                  <a:cubicBezTo>
                    <a:pt x="1276" y="1579"/>
                    <a:pt x="1365" y="1569"/>
                    <a:pt x="1453" y="1548"/>
                  </a:cubicBezTo>
                  <a:cubicBezTo>
                    <a:pt x="2060" y="1394"/>
                    <a:pt x="2441" y="762"/>
                    <a:pt x="2287" y="143"/>
                  </a:cubicBezTo>
                  <a:cubicBezTo>
                    <a:pt x="2275" y="108"/>
                    <a:pt x="2263" y="48"/>
                    <a:pt x="2239"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9"/>
            <p:cNvSpPr/>
            <p:nvPr/>
          </p:nvSpPr>
          <p:spPr>
            <a:xfrm>
              <a:off x="1687100" y="1615750"/>
              <a:ext cx="48250" cy="45975"/>
            </a:xfrm>
            <a:custGeom>
              <a:avLst/>
              <a:gdLst/>
              <a:ahLst/>
              <a:cxnLst/>
              <a:rect l="l" t="t" r="r" b="b"/>
              <a:pathLst>
                <a:path w="1930" h="1839" extrusionOk="0">
                  <a:moveTo>
                    <a:pt x="912" y="0"/>
                  </a:moveTo>
                  <a:cubicBezTo>
                    <a:pt x="839" y="0"/>
                    <a:pt x="765" y="9"/>
                    <a:pt x="691" y="26"/>
                  </a:cubicBezTo>
                  <a:cubicBezTo>
                    <a:pt x="679" y="26"/>
                    <a:pt x="655" y="50"/>
                    <a:pt x="632" y="50"/>
                  </a:cubicBezTo>
                  <a:cubicBezTo>
                    <a:pt x="513" y="86"/>
                    <a:pt x="417" y="146"/>
                    <a:pt x="322" y="229"/>
                  </a:cubicBezTo>
                  <a:cubicBezTo>
                    <a:pt x="155" y="372"/>
                    <a:pt x="36" y="586"/>
                    <a:pt x="13" y="800"/>
                  </a:cubicBezTo>
                  <a:cubicBezTo>
                    <a:pt x="1" y="908"/>
                    <a:pt x="1" y="1027"/>
                    <a:pt x="24" y="1146"/>
                  </a:cubicBezTo>
                  <a:cubicBezTo>
                    <a:pt x="24" y="1158"/>
                    <a:pt x="24" y="1158"/>
                    <a:pt x="36" y="1181"/>
                  </a:cubicBezTo>
                  <a:cubicBezTo>
                    <a:pt x="158" y="1566"/>
                    <a:pt x="529" y="1839"/>
                    <a:pt x="930" y="1839"/>
                  </a:cubicBezTo>
                  <a:cubicBezTo>
                    <a:pt x="1001" y="1839"/>
                    <a:pt x="1072" y="1830"/>
                    <a:pt x="1144" y="1812"/>
                  </a:cubicBezTo>
                  <a:cubicBezTo>
                    <a:pt x="1620" y="1693"/>
                    <a:pt x="1929" y="1193"/>
                    <a:pt x="1810" y="705"/>
                  </a:cubicBezTo>
                  <a:cubicBezTo>
                    <a:pt x="1699" y="279"/>
                    <a:pt x="1328" y="0"/>
                    <a:pt x="91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9"/>
            <p:cNvSpPr/>
            <p:nvPr/>
          </p:nvSpPr>
          <p:spPr>
            <a:xfrm>
              <a:off x="2480650" y="1385525"/>
              <a:ext cx="17900" cy="16475"/>
            </a:xfrm>
            <a:custGeom>
              <a:avLst/>
              <a:gdLst/>
              <a:ahLst/>
              <a:cxnLst/>
              <a:rect l="l" t="t" r="r" b="b"/>
              <a:pathLst>
                <a:path w="716" h="659" extrusionOk="0">
                  <a:moveTo>
                    <a:pt x="365" y="1"/>
                  </a:moveTo>
                  <a:cubicBezTo>
                    <a:pt x="342" y="1"/>
                    <a:pt x="320" y="3"/>
                    <a:pt x="298" y="8"/>
                  </a:cubicBezTo>
                  <a:cubicBezTo>
                    <a:pt x="239" y="32"/>
                    <a:pt x="191" y="56"/>
                    <a:pt x="144" y="92"/>
                  </a:cubicBezTo>
                  <a:cubicBezTo>
                    <a:pt x="84" y="103"/>
                    <a:pt x="72" y="127"/>
                    <a:pt x="60" y="163"/>
                  </a:cubicBezTo>
                  <a:cubicBezTo>
                    <a:pt x="13" y="234"/>
                    <a:pt x="1" y="330"/>
                    <a:pt x="25" y="413"/>
                  </a:cubicBezTo>
                  <a:cubicBezTo>
                    <a:pt x="25" y="425"/>
                    <a:pt x="48" y="437"/>
                    <a:pt x="48" y="461"/>
                  </a:cubicBezTo>
                  <a:cubicBezTo>
                    <a:pt x="99" y="573"/>
                    <a:pt x="203" y="659"/>
                    <a:pt x="336" y="659"/>
                  </a:cubicBezTo>
                  <a:cubicBezTo>
                    <a:pt x="358" y="659"/>
                    <a:pt x="382" y="656"/>
                    <a:pt x="406" y="651"/>
                  </a:cubicBezTo>
                  <a:lnTo>
                    <a:pt x="441" y="651"/>
                  </a:lnTo>
                  <a:cubicBezTo>
                    <a:pt x="620" y="603"/>
                    <a:pt x="715" y="449"/>
                    <a:pt x="703" y="282"/>
                  </a:cubicBezTo>
                  <a:lnTo>
                    <a:pt x="703" y="246"/>
                  </a:lnTo>
                  <a:cubicBezTo>
                    <a:pt x="652" y="93"/>
                    <a:pt x="504" y="1"/>
                    <a:pt x="3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9"/>
            <p:cNvSpPr/>
            <p:nvPr/>
          </p:nvSpPr>
          <p:spPr>
            <a:xfrm>
              <a:off x="1565650" y="1378450"/>
              <a:ext cx="45875" cy="41525"/>
            </a:xfrm>
            <a:custGeom>
              <a:avLst/>
              <a:gdLst/>
              <a:ahLst/>
              <a:cxnLst/>
              <a:rect l="l" t="t" r="r" b="b"/>
              <a:pathLst>
                <a:path w="1835" h="1661" extrusionOk="0">
                  <a:moveTo>
                    <a:pt x="929" y="1"/>
                  </a:moveTo>
                  <a:cubicBezTo>
                    <a:pt x="856" y="1"/>
                    <a:pt x="787" y="10"/>
                    <a:pt x="715" y="29"/>
                  </a:cubicBezTo>
                  <a:cubicBezTo>
                    <a:pt x="275" y="124"/>
                    <a:pt x="1" y="589"/>
                    <a:pt x="120" y="1041"/>
                  </a:cubicBezTo>
                  <a:cubicBezTo>
                    <a:pt x="120" y="1065"/>
                    <a:pt x="132" y="1089"/>
                    <a:pt x="156" y="1113"/>
                  </a:cubicBezTo>
                  <a:cubicBezTo>
                    <a:pt x="191" y="1232"/>
                    <a:pt x="275" y="1351"/>
                    <a:pt x="358" y="1422"/>
                  </a:cubicBezTo>
                  <a:cubicBezTo>
                    <a:pt x="516" y="1570"/>
                    <a:pt x="730" y="1661"/>
                    <a:pt x="948" y="1661"/>
                  </a:cubicBezTo>
                  <a:cubicBezTo>
                    <a:pt x="993" y="1661"/>
                    <a:pt x="1039" y="1657"/>
                    <a:pt x="1084" y="1648"/>
                  </a:cubicBezTo>
                  <a:cubicBezTo>
                    <a:pt x="1108" y="1648"/>
                    <a:pt x="1120" y="1648"/>
                    <a:pt x="1144" y="1637"/>
                  </a:cubicBezTo>
                  <a:cubicBezTo>
                    <a:pt x="1251" y="1601"/>
                    <a:pt x="1334" y="1565"/>
                    <a:pt x="1430" y="1506"/>
                  </a:cubicBezTo>
                  <a:cubicBezTo>
                    <a:pt x="1692" y="1303"/>
                    <a:pt x="1834" y="970"/>
                    <a:pt x="1751" y="625"/>
                  </a:cubicBezTo>
                  <a:cubicBezTo>
                    <a:pt x="1715" y="422"/>
                    <a:pt x="1608" y="279"/>
                    <a:pt x="1453" y="172"/>
                  </a:cubicBezTo>
                  <a:cubicBezTo>
                    <a:pt x="1358" y="101"/>
                    <a:pt x="1239" y="41"/>
                    <a:pt x="1120" y="17"/>
                  </a:cubicBezTo>
                  <a:cubicBezTo>
                    <a:pt x="1050" y="7"/>
                    <a:pt x="988" y="1"/>
                    <a:pt x="92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6" name="Google Shape;1116;p9"/>
          <p:cNvGrpSpPr/>
          <p:nvPr/>
        </p:nvGrpSpPr>
        <p:grpSpPr>
          <a:xfrm flipH="1">
            <a:off x="70" y="2509549"/>
            <a:ext cx="3663378" cy="2633777"/>
            <a:chOff x="-66598" y="5832282"/>
            <a:chExt cx="2812790" cy="2022249"/>
          </a:xfrm>
        </p:grpSpPr>
        <p:sp>
          <p:nvSpPr>
            <p:cNvPr id="1117" name="Google Shape;1117;p9"/>
            <p:cNvSpPr/>
            <p:nvPr/>
          </p:nvSpPr>
          <p:spPr>
            <a:xfrm>
              <a:off x="328475" y="7378484"/>
              <a:ext cx="465911" cy="321630"/>
            </a:xfrm>
            <a:custGeom>
              <a:avLst/>
              <a:gdLst/>
              <a:ahLst/>
              <a:cxnLst/>
              <a:rect l="l" t="t" r="r" b="b"/>
              <a:pathLst>
                <a:path w="8228" h="5680" extrusionOk="0">
                  <a:moveTo>
                    <a:pt x="8109" y="1"/>
                  </a:moveTo>
                  <a:lnTo>
                    <a:pt x="1" y="5537"/>
                  </a:lnTo>
                  <a:lnTo>
                    <a:pt x="310" y="5680"/>
                  </a:lnTo>
                  <a:lnTo>
                    <a:pt x="8204" y="274"/>
                  </a:lnTo>
                  <a:lnTo>
                    <a:pt x="8228" y="215"/>
                  </a:lnTo>
                  <a:cubicBezTo>
                    <a:pt x="8168" y="155"/>
                    <a:pt x="8121" y="84"/>
                    <a:pt x="810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9"/>
            <p:cNvSpPr/>
            <p:nvPr/>
          </p:nvSpPr>
          <p:spPr>
            <a:xfrm>
              <a:off x="89800" y="7701417"/>
              <a:ext cx="239411" cy="152435"/>
            </a:xfrm>
            <a:custGeom>
              <a:avLst/>
              <a:gdLst/>
              <a:ahLst/>
              <a:cxnLst/>
              <a:rect l="l" t="t" r="r" b="b"/>
              <a:pathLst>
                <a:path w="4228" h="2692" extrusionOk="0">
                  <a:moveTo>
                    <a:pt x="3918" y="1"/>
                  </a:moveTo>
                  <a:lnTo>
                    <a:pt x="1" y="2691"/>
                  </a:lnTo>
                  <a:lnTo>
                    <a:pt x="525" y="2691"/>
                  </a:lnTo>
                  <a:lnTo>
                    <a:pt x="4227" y="155"/>
                  </a:lnTo>
                  <a:lnTo>
                    <a:pt x="391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9"/>
            <p:cNvSpPr/>
            <p:nvPr/>
          </p:nvSpPr>
          <p:spPr>
            <a:xfrm>
              <a:off x="-35568" y="7531542"/>
              <a:ext cx="118007" cy="322310"/>
            </a:xfrm>
            <a:custGeom>
              <a:avLst/>
              <a:gdLst/>
              <a:ahLst/>
              <a:cxnLst/>
              <a:rect l="l" t="t" r="r" b="b"/>
              <a:pathLst>
                <a:path w="2084" h="5692" extrusionOk="0">
                  <a:moveTo>
                    <a:pt x="0" y="0"/>
                  </a:moveTo>
                  <a:lnTo>
                    <a:pt x="0" y="0"/>
                  </a:lnTo>
                  <a:cubicBezTo>
                    <a:pt x="0" y="23"/>
                    <a:pt x="6" y="46"/>
                    <a:pt x="21" y="67"/>
                  </a:cubicBezTo>
                  <a:lnTo>
                    <a:pt x="21" y="67"/>
                  </a:lnTo>
                  <a:lnTo>
                    <a:pt x="0" y="0"/>
                  </a:lnTo>
                  <a:close/>
                  <a:moveTo>
                    <a:pt x="21" y="67"/>
                  </a:moveTo>
                  <a:lnTo>
                    <a:pt x="1774" y="5691"/>
                  </a:lnTo>
                  <a:lnTo>
                    <a:pt x="2084" y="5691"/>
                  </a:lnTo>
                  <a:lnTo>
                    <a:pt x="405" y="274"/>
                  </a:lnTo>
                  <a:lnTo>
                    <a:pt x="107" y="119"/>
                  </a:lnTo>
                  <a:cubicBezTo>
                    <a:pt x="64" y="107"/>
                    <a:pt x="37" y="88"/>
                    <a:pt x="21" y="67"/>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9"/>
            <p:cNvSpPr/>
            <p:nvPr/>
          </p:nvSpPr>
          <p:spPr>
            <a:xfrm>
              <a:off x="575246" y="7832220"/>
              <a:ext cx="24292" cy="21631"/>
            </a:xfrm>
            <a:custGeom>
              <a:avLst/>
              <a:gdLst/>
              <a:ahLst/>
              <a:cxnLst/>
              <a:rect l="l" t="t" r="r" b="b"/>
              <a:pathLst>
                <a:path w="429" h="382" extrusionOk="0">
                  <a:moveTo>
                    <a:pt x="167" y="0"/>
                  </a:moveTo>
                  <a:lnTo>
                    <a:pt x="0" y="381"/>
                  </a:lnTo>
                  <a:lnTo>
                    <a:pt x="334" y="381"/>
                  </a:lnTo>
                  <a:lnTo>
                    <a:pt x="429" y="143"/>
                  </a:lnTo>
                  <a:lnTo>
                    <a:pt x="16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9"/>
            <p:cNvSpPr/>
            <p:nvPr/>
          </p:nvSpPr>
          <p:spPr>
            <a:xfrm>
              <a:off x="599482" y="7389923"/>
              <a:ext cx="210418" cy="434257"/>
            </a:xfrm>
            <a:custGeom>
              <a:avLst/>
              <a:gdLst/>
              <a:ahLst/>
              <a:cxnLst/>
              <a:rect l="l" t="t" r="r" b="b"/>
              <a:pathLst>
                <a:path w="3716" h="7669" extrusionOk="0">
                  <a:moveTo>
                    <a:pt x="3442" y="1"/>
                  </a:moveTo>
                  <a:lnTo>
                    <a:pt x="3418" y="72"/>
                  </a:lnTo>
                  <a:lnTo>
                    <a:pt x="84" y="7121"/>
                  </a:lnTo>
                  <a:cubicBezTo>
                    <a:pt x="144" y="7145"/>
                    <a:pt x="168" y="7204"/>
                    <a:pt x="179" y="7276"/>
                  </a:cubicBezTo>
                  <a:cubicBezTo>
                    <a:pt x="215" y="7430"/>
                    <a:pt x="144" y="7561"/>
                    <a:pt x="1" y="7609"/>
                  </a:cubicBezTo>
                  <a:lnTo>
                    <a:pt x="144" y="7669"/>
                  </a:lnTo>
                  <a:lnTo>
                    <a:pt x="3716" y="132"/>
                  </a:lnTo>
                  <a:cubicBezTo>
                    <a:pt x="3608" y="120"/>
                    <a:pt x="3513" y="72"/>
                    <a:pt x="3442"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9"/>
            <p:cNvSpPr/>
            <p:nvPr/>
          </p:nvSpPr>
          <p:spPr>
            <a:xfrm>
              <a:off x="1393704" y="7282052"/>
              <a:ext cx="232672" cy="310192"/>
            </a:xfrm>
            <a:custGeom>
              <a:avLst/>
              <a:gdLst/>
              <a:ahLst/>
              <a:cxnLst/>
              <a:rect l="l" t="t" r="r" b="b"/>
              <a:pathLst>
                <a:path w="4109" h="5478" extrusionOk="0">
                  <a:moveTo>
                    <a:pt x="3858" y="1"/>
                  </a:moveTo>
                  <a:lnTo>
                    <a:pt x="0" y="5371"/>
                  </a:lnTo>
                  <a:lnTo>
                    <a:pt x="131" y="5418"/>
                  </a:lnTo>
                  <a:cubicBezTo>
                    <a:pt x="179" y="5418"/>
                    <a:pt x="203" y="5430"/>
                    <a:pt x="239" y="5466"/>
                  </a:cubicBezTo>
                  <a:lnTo>
                    <a:pt x="298" y="5478"/>
                  </a:lnTo>
                  <a:lnTo>
                    <a:pt x="4108" y="168"/>
                  </a:lnTo>
                  <a:cubicBezTo>
                    <a:pt x="4013" y="132"/>
                    <a:pt x="3930" y="72"/>
                    <a:pt x="3858"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9"/>
            <p:cNvSpPr/>
            <p:nvPr/>
          </p:nvSpPr>
          <p:spPr>
            <a:xfrm>
              <a:off x="1235267" y="7601643"/>
              <a:ext cx="156455" cy="219818"/>
            </a:xfrm>
            <a:custGeom>
              <a:avLst/>
              <a:gdLst/>
              <a:ahLst/>
              <a:cxnLst/>
              <a:rect l="l" t="t" r="r" b="b"/>
              <a:pathLst>
                <a:path w="2763" h="3882" extrusionOk="0">
                  <a:moveTo>
                    <a:pt x="2620" y="1"/>
                  </a:moveTo>
                  <a:lnTo>
                    <a:pt x="0" y="3656"/>
                  </a:lnTo>
                  <a:lnTo>
                    <a:pt x="203" y="3882"/>
                  </a:lnTo>
                  <a:lnTo>
                    <a:pt x="2763" y="310"/>
                  </a:lnTo>
                  <a:cubicBezTo>
                    <a:pt x="2691" y="262"/>
                    <a:pt x="2644" y="191"/>
                    <a:pt x="2620" y="120"/>
                  </a:cubicBezTo>
                  <a:cubicBezTo>
                    <a:pt x="2608" y="72"/>
                    <a:pt x="2608" y="24"/>
                    <a:pt x="262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9"/>
            <p:cNvSpPr/>
            <p:nvPr/>
          </p:nvSpPr>
          <p:spPr>
            <a:xfrm>
              <a:off x="1202878" y="7822085"/>
              <a:ext cx="33805" cy="31767"/>
            </a:xfrm>
            <a:custGeom>
              <a:avLst/>
              <a:gdLst/>
              <a:ahLst/>
              <a:cxnLst/>
              <a:rect l="l" t="t" r="r" b="b"/>
              <a:pathLst>
                <a:path w="597" h="561" extrusionOk="0">
                  <a:moveTo>
                    <a:pt x="394" y="1"/>
                  </a:moveTo>
                  <a:lnTo>
                    <a:pt x="1" y="560"/>
                  </a:lnTo>
                  <a:lnTo>
                    <a:pt x="358" y="560"/>
                  </a:lnTo>
                  <a:lnTo>
                    <a:pt x="596" y="227"/>
                  </a:lnTo>
                  <a:lnTo>
                    <a:pt x="39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9"/>
            <p:cNvSpPr/>
            <p:nvPr/>
          </p:nvSpPr>
          <p:spPr>
            <a:xfrm>
              <a:off x="-34888" y="7524803"/>
              <a:ext cx="703226" cy="329727"/>
            </a:xfrm>
            <a:custGeom>
              <a:avLst/>
              <a:gdLst/>
              <a:ahLst/>
              <a:cxnLst/>
              <a:rect l="l" t="t" r="r" b="b"/>
              <a:pathLst>
                <a:path w="12419" h="5823" extrusionOk="0">
                  <a:moveTo>
                    <a:pt x="286" y="0"/>
                  </a:moveTo>
                  <a:cubicBezTo>
                    <a:pt x="226" y="48"/>
                    <a:pt x="167" y="95"/>
                    <a:pt x="95" y="107"/>
                  </a:cubicBezTo>
                  <a:cubicBezTo>
                    <a:pt x="60" y="107"/>
                    <a:pt x="36" y="119"/>
                    <a:pt x="0" y="119"/>
                  </a:cubicBezTo>
                  <a:cubicBezTo>
                    <a:pt x="0" y="167"/>
                    <a:pt x="36" y="226"/>
                    <a:pt x="95" y="238"/>
                  </a:cubicBezTo>
                  <a:lnTo>
                    <a:pt x="393" y="393"/>
                  </a:lnTo>
                  <a:lnTo>
                    <a:pt x="6132" y="3143"/>
                  </a:lnTo>
                  <a:lnTo>
                    <a:pt x="6441" y="3286"/>
                  </a:lnTo>
                  <a:lnTo>
                    <a:pt x="10966" y="5453"/>
                  </a:lnTo>
                  <a:lnTo>
                    <a:pt x="11240" y="5584"/>
                  </a:lnTo>
                  <a:lnTo>
                    <a:pt x="11728" y="5822"/>
                  </a:lnTo>
                  <a:lnTo>
                    <a:pt x="12418" y="5822"/>
                  </a:lnTo>
                  <a:lnTo>
                    <a:pt x="11359" y="5310"/>
                  </a:lnTo>
                  <a:lnTo>
                    <a:pt x="11228" y="5251"/>
                  </a:lnTo>
                  <a:cubicBezTo>
                    <a:pt x="11192" y="5239"/>
                    <a:pt x="11192" y="5239"/>
                    <a:pt x="11180" y="5239"/>
                  </a:cubicBezTo>
                  <a:cubicBezTo>
                    <a:pt x="11150" y="5249"/>
                    <a:pt x="11121" y="5254"/>
                    <a:pt x="11093" y="5254"/>
                  </a:cubicBezTo>
                  <a:cubicBezTo>
                    <a:pt x="10987" y="5254"/>
                    <a:pt x="10899" y="5185"/>
                    <a:pt x="10871" y="5072"/>
                  </a:cubicBezTo>
                  <a:lnTo>
                    <a:pt x="7692" y="3560"/>
                  </a:lnTo>
                  <a:cubicBezTo>
                    <a:pt x="7668" y="3572"/>
                    <a:pt x="7656" y="3584"/>
                    <a:pt x="7620" y="3584"/>
                  </a:cubicBezTo>
                  <a:cubicBezTo>
                    <a:pt x="7593" y="3593"/>
                    <a:pt x="7566" y="3597"/>
                    <a:pt x="7539" y="3597"/>
                  </a:cubicBezTo>
                  <a:cubicBezTo>
                    <a:pt x="7424" y="3597"/>
                    <a:pt x="7318" y="3517"/>
                    <a:pt x="7299" y="3382"/>
                  </a:cubicBezTo>
                  <a:lnTo>
                    <a:pt x="7299" y="3346"/>
                  </a:lnTo>
                  <a:lnTo>
                    <a:pt x="6727" y="3084"/>
                  </a:lnTo>
                  <a:lnTo>
                    <a:pt x="6418" y="2929"/>
                  </a:lnTo>
                  <a:lnTo>
                    <a:pt x="28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9"/>
            <p:cNvSpPr/>
            <p:nvPr/>
          </p:nvSpPr>
          <p:spPr>
            <a:xfrm>
              <a:off x="798405" y="7337431"/>
              <a:ext cx="20272" cy="11438"/>
            </a:xfrm>
            <a:custGeom>
              <a:avLst/>
              <a:gdLst/>
              <a:ahLst/>
              <a:cxnLst/>
              <a:rect l="l" t="t" r="r" b="b"/>
              <a:pathLst>
                <a:path w="358" h="202" extrusionOk="0">
                  <a:moveTo>
                    <a:pt x="160" y="1"/>
                  </a:moveTo>
                  <a:cubicBezTo>
                    <a:pt x="124" y="1"/>
                    <a:pt x="88" y="13"/>
                    <a:pt x="60" y="35"/>
                  </a:cubicBezTo>
                  <a:cubicBezTo>
                    <a:pt x="24" y="83"/>
                    <a:pt x="0" y="142"/>
                    <a:pt x="24" y="202"/>
                  </a:cubicBezTo>
                  <a:cubicBezTo>
                    <a:pt x="60" y="178"/>
                    <a:pt x="95" y="154"/>
                    <a:pt x="143" y="154"/>
                  </a:cubicBezTo>
                  <a:cubicBezTo>
                    <a:pt x="192" y="140"/>
                    <a:pt x="233" y="134"/>
                    <a:pt x="272" y="134"/>
                  </a:cubicBezTo>
                  <a:cubicBezTo>
                    <a:pt x="300" y="134"/>
                    <a:pt x="328" y="137"/>
                    <a:pt x="357" y="142"/>
                  </a:cubicBezTo>
                  <a:lnTo>
                    <a:pt x="274" y="47"/>
                  </a:lnTo>
                  <a:cubicBezTo>
                    <a:pt x="243" y="15"/>
                    <a:pt x="201" y="1"/>
                    <a:pt x="16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9"/>
            <p:cNvSpPr/>
            <p:nvPr/>
          </p:nvSpPr>
          <p:spPr>
            <a:xfrm>
              <a:off x="834815" y="7387261"/>
              <a:ext cx="442298" cy="466590"/>
            </a:xfrm>
            <a:custGeom>
              <a:avLst/>
              <a:gdLst/>
              <a:ahLst/>
              <a:cxnLst/>
              <a:rect l="l" t="t" r="r" b="b"/>
              <a:pathLst>
                <a:path w="7811" h="8240" extrusionOk="0">
                  <a:moveTo>
                    <a:pt x="0" y="0"/>
                  </a:moveTo>
                  <a:lnTo>
                    <a:pt x="0" y="24"/>
                  </a:lnTo>
                  <a:lnTo>
                    <a:pt x="6906" y="7680"/>
                  </a:lnTo>
                  <a:lnTo>
                    <a:pt x="7120" y="7906"/>
                  </a:lnTo>
                  <a:lnTo>
                    <a:pt x="7418" y="8239"/>
                  </a:lnTo>
                  <a:lnTo>
                    <a:pt x="7811" y="8239"/>
                  </a:lnTo>
                  <a:lnTo>
                    <a:pt x="7299" y="7668"/>
                  </a:lnTo>
                  <a:lnTo>
                    <a:pt x="7084" y="7442"/>
                  </a:lnTo>
                  <a:lnTo>
                    <a:pt x="595" y="227"/>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9"/>
            <p:cNvSpPr/>
            <p:nvPr/>
          </p:nvSpPr>
          <p:spPr>
            <a:xfrm>
              <a:off x="1934416" y="7528144"/>
              <a:ext cx="287938" cy="286579"/>
            </a:xfrm>
            <a:custGeom>
              <a:avLst/>
              <a:gdLst/>
              <a:ahLst/>
              <a:cxnLst/>
              <a:rect l="l" t="t" r="r" b="b"/>
              <a:pathLst>
                <a:path w="5085" h="5061" extrusionOk="0">
                  <a:moveTo>
                    <a:pt x="36" y="1"/>
                  </a:moveTo>
                  <a:lnTo>
                    <a:pt x="0" y="382"/>
                  </a:lnTo>
                  <a:lnTo>
                    <a:pt x="4870" y="5061"/>
                  </a:lnTo>
                  <a:cubicBezTo>
                    <a:pt x="4918" y="4989"/>
                    <a:pt x="4989" y="4918"/>
                    <a:pt x="5084" y="4858"/>
                  </a:cubicBezTo>
                  <a:lnTo>
                    <a:pt x="3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9"/>
            <p:cNvSpPr/>
            <p:nvPr/>
          </p:nvSpPr>
          <p:spPr>
            <a:xfrm>
              <a:off x="1662729" y="7275993"/>
              <a:ext cx="258267" cy="259626"/>
            </a:xfrm>
            <a:custGeom>
              <a:avLst/>
              <a:gdLst/>
              <a:ahLst/>
              <a:cxnLst/>
              <a:rect l="l" t="t" r="r" b="b"/>
              <a:pathLst>
                <a:path w="4561" h="4585" extrusionOk="0">
                  <a:moveTo>
                    <a:pt x="179" y="1"/>
                  </a:moveTo>
                  <a:cubicBezTo>
                    <a:pt x="131" y="72"/>
                    <a:pt x="71" y="156"/>
                    <a:pt x="0" y="215"/>
                  </a:cubicBezTo>
                  <a:lnTo>
                    <a:pt x="4536" y="4585"/>
                  </a:lnTo>
                  <a:lnTo>
                    <a:pt x="4560" y="4204"/>
                  </a:lnTo>
                  <a:lnTo>
                    <a:pt x="238" y="37"/>
                  </a:lnTo>
                  <a:lnTo>
                    <a:pt x="17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9"/>
            <p:cNvSpPr/>
            <p:nvPr/>
          </p:nvSpPr>
          <p:spPr>
            <a:xfrm>
              <a:off x="1407181" y="7591508"/>
              <a:ext cx="482105" cy="202321"/>
            </a:xfrm>
            <a:custGeom>
              <a:avLst/>
              <a:gdLst/>
              <a:ahLst/>
              <a:cxnLst/>
              <a:rect l="l" t="t" r="r" b="b"/>
              <a:pathLst>
                <a:path w="8514" h="3573" extrusionOk="0">
                  <a:moveTo>
                    <a:pt x="1" y="1"/>
                  </a:moveTo>
                  <a:lnTo>
                    <a:pt x="1" y="1"/>
                  </a:lnTo>
                  <a:cubicBezTo>
                    <a:pt x="60" y="25"/>
                    <a:pt x="108" y="84"/>
                    <a:pt x="120" y="156"/>
                  </a:cubicBezTo>
                  <a:cubicBezTo>
                    <a:pt x="132" y="215"/>
                    <a:pt x="120" y="299"/>
                    <a:pt x="108" y="358"/>
                  </a:cubicBezTo>
                  <a:lnTo>
                    <a:pt x="4549" y="2085"/>
                  </a:lnTo>
                  <a:cubicBezTo>
                    <a:pt x="4584" y="2025"/>
                    <a:pt x="4644" y="1965"/>
                    <a:pt x="4727" y="1954"/>
                  </a:cubicBezTo>
                  <a:cubicBezTo>
                    <a:pt x="4753" y="1948"/>
                    <a:pt x="4779" y="1945"/>
                    <a:pt x="4804" y="1945"/>
                  </a:cubicBezTo>
                  <a:cubicBezTo>
                    <a:pt x="4927" y="1945"/>
                    <a:pt x="5031" y="2017"/>
                    <a:pt x="5061" y="2156"/>
                  </a:cubicBezTo>
                  <a:cubicBezTo>
                    <a:pt x="5073" y="2204"/>
                    <a:pt x="5073" y="2251"/>
                    <a:pt x="5061" y="2275"/>
                  </a:cubicBezTo>
                  <a:lnTo>
                    <a:pt x="8418" y="3573"/>
                  </a:lnTo>
                  <a:cubicBezTo>
                    <a:pt x="8418" y="3466"/>
                    <a:pt x="8454" y="3382"/>
                    <a:pt x="8514" y="3287"/>
                  </a:cubicBezTo>
                  <a:lnTo>
                    <a:pt x="60" y="13"/>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9"/>
            <p:cNvSpPr/>
            <p:nvPr/>
          </p:nvSpPr>
          <p:spPr>
            <a:xfrm>
              <a:off x="834815" y="7373784"/>
              <a:ext cx="567043" cy="225877"/>
            </a:xfrm>
            <a:custGeom>
              <a:avLst/>
              <a:gdLst/>
              <a:ahLst/>
              <a:cxnLst/>
              <a:rect l="l" t="t" r="r" b="b"/>
              <a:pathLst>
                <a:path w="10014" h="3989" extrusionOk="0">
                  <a:moveTo>
                    <a:pt x="214" y="0"/>
                  </a:moveTo>
                  <a:lnTo>
                    <a:pt x="95" y="24"/>
                  </a:lnTo>
                  <a:cubicBezTo>
                    <a:pt x="72" y="95"/>
                    <a:pt x="48" y="167"/>
                    <a:pt x="0" y="238"/>
                  </a:cubicBezTo>
                  <a:lnTo>
                    <a:pt x="595" y="465"/>
                  </a:lnTo>
                  <a:lnTo>
                    <a:pt x="9704" y="3989"/>
                  </a:lnTo>
                  <a:cubicBezTo>
                    <a:pt x="9739" y="3905"/>
                    <a:pt x="9799" y="3834"/>
                    <a:pt x="9894" y="3798"/>
                  </a:cubicBezTo>
                  <a:cubicBezTo>
                    <a:pt x="9918" y="3792"/>
                    <a:pt x="9939" y="3789"/>
                    <a:pt x="9958" y="3789"/>
                  </a:cubicBezTo>
                  <a:cubicBezTo>
                    <a:pt x="9978" y="3789"/>
                    <a:pt x="9995" y="3792"/>
                    <a:pt x="10013" y="3798"/>
                  </a:cubicBezTo>
                  <a:lnTo>
                    <a:pt x="9882" y="3751"/>
                  </a:lnTo>
                  <a:lnTo>
                    <a:pt x="21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9"/>
            <p:cNvSpPr/>
            <p:nvPr/>
          </p:nvSpPr>
          <p:spPr>
            <a:xfrm>
              <a:off x="836797" y="7252437"/>
              <a:ext cx="767325" cy="121404"/>
            </a:xfrm>
            <a:custGeom>
              <a:avLst/>
              <a:gdLst/>
              <a:ahLst/>
              <a:cxnLst/>
              <a:rect l="l" t="t" r="r" b="b"/>
              <a:pathLst>
                <a:path w="13551" h="2144" extrusionOk="0">
                  <a:moveTo>
                    <a:pt x="13526" y="0"/>
                  </a:moveTo>
                  <a:lnTo>
                    <a:pt x="1" y="1869"/>
                  </a:lnTo>
                  <a:cubicBezTo>
                    <a:pt x="13" y="1905"/>
                    <a:pt x="37" y="1941"/>
                    <a:pt x="37" y="1988"/>
                  </a:cubicBezTo>
                  <a:cubicBezTo>
                    <a:pt x="60" y="2048"/>
                    <a:pt x="60" y="2084"/>
                    <a:pt x="60" y="2143"/>
                  </a:cubicBezTo>
                  <a:lnTo>
                    <a:pt x="179" y="2131"/>
                  </a:lnTo>
                  <a:lnTo>
                    <a:pt x="13550" y="298"/>
                  </a:lnTo>
                  <a:cubicBezTo>
                    <a:pt x="13538" y="274"/>
                    <a:pt x="13538" y="262"/>
                    <a:pt x="13538" y="226"/>
                  </a:cubicBezTo>
                  <a:cubicBezTo>
                    <a:pt x="13526" y="155"/>
                    <a:pt x="13514" y="83"/>
                    <a:pt x="1352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9"/>
            <p:cNvSpPr/>
            <p:nvPr/>
          </p:nvSpPr>
          <p:spPr>
            <a:xfrm>
              <a:off x="821339" y="5892588"/>
              <a:ext cx="1182556" cy="1463700"/>
            </a:xfrm>
            <a:custGeom>
              <a:avLst/>
              <a:gdLst/>
              <a:ahLst/>
              <a:cxnLst/>
              <a:rect l="l" t="t" r="r" b="b"/>
              <a:pathLst>
                <a:path w="20884" h="25849" extrusionOk="0">
                  <a:moveTo>
                    <a:pt x="20645" y="0"/>
                  </a:moveTo>
                  <a:lnTo>
                    <a:pt x="0" y="25682"/>
                  </a:lnTo>
                  <a:cubicBezTo>
                    <a:pt x="107" y="25694"/>
                    <a:pt x="179" y="25777"/>
                    <a:pt x="238" y="25849"/>
                  </a:cubicBezTo>
                  <a:lnTo>
                    <a:pt x="20884" y="179"/>
                  </a:lnTo>
                  <a:cubicBezTo>
                    <a:pt x="20788" y="131"/>
                    <a:pt x="20717" y="72"/>
                    <a:pt x="2064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9"/>
            <p:cNvSpPr/>
            <p:nvPr/>
          </p:nvSpPr>
          <p:spPr>
            <a:xfrm>
              <a:off x="1651235" y="6707648"/>
              <a:ext cx="294676" cy="521913"/>
            </a:xfrm>
            <a:custGeom>
              <a:avLst/>
              <a:gdLst/>
              <a:ahLst/>
              <a:cxnLst/>
              <a:rect l="l" t="t" r="r" b="b"/>
              <a:pathLst>
                <a:path w="5204" h="9217" extrusionOk="0">
                  <a:moveTo>
                    <a:pt x="4942" y="1"/>
                  </a:moveTo>
                  <a:lnTo>
                    <a:pt x="1" y="9073"/>
                  </a:lnTo>
                  <a:cubicBezTo>
                    <a:pt x="96" y="9097"/>
                    <a:pt x="179" y="9145"/>
                    <a:pt x="263" y="9216"/>
                  </a:cubicBezTo>
                  <a:lnTo>
                    <a:pt x="5204" y="132"/>
                  </a:lnTo>
                  <a:cubicBezTo>
                    <a:pt x="5108" y="84"/>
                    <a:pt x="5025" y="37"/>
                    <a:pt x="4942"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9"/>
            <p:cNvSpPr/>
            <p:nvPr/>
          </p:nvSpPr>
          <p:spPr>
            <a:xfrm>
              <a:off x="1946534" y="7353569"/>
              <a:ext cx="2775" cy="4757"/>
            </a:xfrm>
            <a:custGeom>
              <a:avLst/>
              <a:gdLst/>
              <a:ahLst/>
              <a:cxnLst/>
              <a:rect l="l" t="t" r="r" b="b"/>
              <a:pathLst>
                <a:path w="49" h="84" extrusionOk="0">
                  <a:moveTo>
                    <a:pt x="48" y="0"/>
                  </a:moveTo>
                  <a:cubicBezTo>
                    <a:pt x="24" y="24"/>
                    <a:pt x="12" y="48"/>
                    <a:pt x="1" y="60"/>
                  </a:cubicBezTo>
                  <a:lnTo>
                    <a:pt x="48" y="83"/>
                  </a:lnTo>
                  <a:lnTo>
                    <a:pt x="4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9"/>
            <p:cNvSpPr/>
            <p:nvPr/>
          </p:nvSpPr>
          <p:spPr>
            <a:xfrm>
              <a:off x="1900668" y="7369707"/>
              <a:ext cx="47282" cy="399886"/>
            </a:xfrm>
            <a:custGeom>
              <a:avLst/>
              <a:gdLst/>
              <a:ahLst/>
              <a:cxnLst/>
              <a:rect l="l" t="t" r="r" b="b"/>
              <a:pathLst>
                <a:path w="835" h="7062" extrusionOk="0">
                  <a:moveTo>
                    <a:pt x="561" y="1"/>
                  </a:moveTo>
                  <a:lnTo>
                    <a:pt x="346" y="2537"/>
                  </a:lnTo>
                  <a:lnTo>
                    <a:pt x="322" y="2918"/>
                  </a:lnTo>
                  <a:lnTo>
                    <a:pt x="1" y="7061"/>
                  </a:lnTo>
                  <a:cubicBezTo>
                    <a:pt x="25" y="7061"/>
                    <a:pt x="37" y="7037"/>
                    <a:pt x="49" y="7037"/>
                  </a:cubicBezTo>
                  <a:cubicBezTo>
                    <a:pt x="96" y="7031"/>
                    <a:pt x="138" y="7028"/>
                    <a:pt x="178" y="7028"/>
                  </a:cubicBezTo>
                  <a:cubicBezTo>
                    <a:pt x="218" y="7028"/>
                    <a:pt x="257" y="7031"/>
                    <a:pt x="299" y="7037"/>
                  </a:cubicBezTo>
                  <a:lnTo>
                    <a:pt x="596" y="3192"/>
                  </a:lnTo>
                  <a:lnTo>
                    <a:pt x="632" y="2799"/>
                  </a:lnTo>
                  <a:lnTo>
                    <a:pt x="834" y="108"/>
                  </a:lnTo>
                  <a:lnTo>
                    <a:pt x="56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9"/>
            <p:cNvSpPr/>
            <p:nvPr/>
          </p:nvSpPr>
          <p:spPr>
            <a:xfrm>
              <a:off x="1934416" y="6716425"/>
              <a:ext cx="62740" cy="623045"/>
            </a:xfrm>
            <a:custGeom>
              <a:avLst/>
              <a:gdLst/>
              <a:ahLst/>
              <a:cxnLst/>
              <a:rect l="l" t="t" r="r" b="b"/>
              <a:pathLst>
                <a:path w="1108" h="11003" extrusionOk="0">
                  <a:moveTo>
                    <a:pt x="1096" y="1"/>
                  </a:moveTo>
                  <a:cubicBezTo>
                    <a:pt x="1060" y="24"/>
                    <a:pt x="1036" y="24"/>
                    <a:pt x="1000" y="36"/>
                  </a:cubicBezTo>
                  <a:cubicBezTo>
                    <a:pt x="941" y="48"/>
                    <a:pt x="881" y="60"/>
                    <a:pt x="822" y="60"/>
                  </a:cubicBezTo>
                  <a:lnTo>
                    <a:pt x="0" y="10835"/>
                  </a:lnTo>
                  <a:cubicBezTo>
                    <a:pt x="10" y="10834"/>
                    <a:pt x="20" y="10834"/>
                    <a:pt x="30" y="10834"/>
                  </a:cubicBezTo>
                  <a:cubicBezTo>
                    <a:pt x="139" y="10834"/>
                    <a:pt x="242" y="10893"/>
                    <a:pt x="286" y="11002"/>
                  </a:cubicBezTo>
                  <a:lnTo>
                    <a:pt x="1108" y="84"/>
                  </a:lnTo>
                  <a:cubicBezTo>
                    <a:pt x="1108" y="48"/>
                    <a:pt x="1108" y="36"/>
                    <a:pt x="109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9"/>
            <p:cNvSpPr/>
            <p:nvPr/>
          </p:nvSpPr>
          <p:spPr>
            <a:xfrm>
              <a:off x="1672809" y="7259175"/>
              <a:ext cx="608209" cy="233974"/>
            </a:xfrm>
            <a:custGeom>
              <a:avLst/>
              <a:gdLst/>
              <a:ahLst/>
              <a:cxnLst/>
              <a:rect l="l" t="t" r="r" b="b"/>
              <a:pathLst>
                <a:path w="10741" h="4132" extrusionOk="0">
                  <a:moveTo>
                    <a:pt x="84" y="0"/>
                  </a:moveTo>
                  <a:cubicBezTo>
                    <a:pt x="84" y="107"/>
                    <a:pt x="36" y="203"/>
                    <a:pt x="1" y="286"/>
                  </a:cubicBezTo>
                  <a:lnTo>
                    <a:pt x="60" y="298"/>
                  </a:lnTo>
                  <a:lnTo>
                    <a:pt x="4585" y="1941"/>
                  </a:lnTo>
                  <a:lnTo>
                    <a:pt x="4858" y="2048"/>
                  </a:lnTo>
                  <a:lnTo>
                    <a:pt x="10633" y="4132"/>
                  </a:lnTo>
                  <a:lnTo>
                    <a:pt x="10657" y="4013"/>
                  </a:lnTo>
                  <a:lnTo>
                    <a:pt x="10657" y="3989"/>
                  </a:lnTo>
                  <a:lnTo>
                    <a:pt x="10657" y="3977"/>
                  </a:lnTo>
                  <a:lnTo>
                    <a:pt x="10657" y="3965"/>
                  </a:lnTo>
                  <a:lnTo>
                    <a:pt x="10657" y="3941"/>
                  </a:lnTo>
                  <a:cubicBezTo>
                    <a:pt x="10657" y="3941"/>
                    <a:pt x="10657" y="3929"/>
                    <a:pt x="10669" y="3929"/>
                  </a:cubicBezTo>
                  <a:lnTo>
                    <a:pt x="10681" y="3917"/>
                  </a:lnTo>
                  <a:lnTo>
                    <a:pt x="10740" y="3870"/>
                  </a:lnTo>
                  <a:lnTo>
                    <a:pt x="4858" y="1762"/>
                  </a:lnTo>
                  <a:lnTo>
                    <a:pt x="4835" y="1727"/>
                  </a:lnTo>
                  <a:cubicBezTo>
                    <a:pt x="4799" y="1762"/>
                    <a:pt x="4763" y="1786"/>
                    <a:pt x="4716" y="1786"/>
                  </a:cubicBezTo>
                  <a:cubicBezTo>
                    <a:pt x="4693" y="1791"/>
                    <a:pt x="4672" y="1794"/>
                    <a:pt x="4651" y="1794"/>
                  </a:cubicBezTo>
                  <a:cubicBezTo>
                    <a:pt x="4525" y="1794"/>
                    <a:pt x="4423" y="1706"/>
                    <a:pt x="4382" y="1584"/>
                  </a:cubicBezTo>
                  <a:lnTo>
                    <a:pt x="4382" y="1548"/>
                  </a:lnTo>
                  <a:lnTo>
                    <a:pt x="8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9"/>
            <p:cNvSpPr/>
            <p:nvPr/>
          </p:nvSpPr>
          <p:spPr>
            <a:xfrm>
              <a:off x="2290361" y="7488393"/>
              <a:ext cx="302774" cy="365458"/>
            </a:xfrm>
            <a:custGeom>
              <a:avLst/>
              <a:gdLst/>
              <a:ahLst/>
              <a:cxnLst/>
              <a:rect l="l" t="t" r="r" b="b"/>
              <a:pathLst>
                <a:path w="5347" h="6454" extrusionOk="0">
                  <a:moveTo>
                    <a:pt x="84" y="0"/>
                  </a:moveTo>
                  <a:lnTo>
                    <a:pt x="25" y="60"/>
                  </a:lnTo>
                  <a:lnTo>
                    <a:pt x="1" y="346"/>
                  </a:lnTo>
                  <a:lnTo>
                    <a:pt x="4966" y="6453"/>
                  </a:lnTo>
                  <a:lnTo>
                    <a:pt x="5347" y="6453"/>
                  </a:lnTo>
                  <a:lnTo>
                    <a:pt x="8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9"/>
            <p:cNvSpPr/>
            <p:nvPr/>
          </p:nvSpPr>
          <p:spPr>
            <a:xfrm>
              <a:off x="2240474" y="7486355"/>
              <a:ext cx="51302" cy="314892"/>
            </a:xfrm>
            <a:custGeom>
              <a:avLst/>
              <a:gdLst/>
              <a:ahLst/>
              <a:cxnLst/>
              <a:rect l="l" t="t" r="r" b="b"/>
              <a:pathLst>
                <a:path w="906" h="5561" extrusionOk="0">
                  <a:moveTo>
                    <a:pt x="620" y="1"/>
                  </a:moveTo>
                  <a:lnTo>
                    <a:pt x="620" y="12"/>
                  </a:lnTo>
                  <a:lnTo>
                    <a:pt x="608" y="132"/>
                  </a:lnTo>
                  <a:lnTo>
                    <a:pt x="1" y="5501"/>
                  </a:lnTo>
                  <a:cubicBezTo>
                    <a:pt x="108" y="5501"/>
                    <a:pt x="215" y="5513"/>
                    <a:pt x="298" y="5561"/>
                  </a:cubicBezTo>
                  <a:lnTo>
                    <a:pt x="882" y="393"/>
                  </a:lnTo>
                  <a:lnTo>
                    <a:pt x="906" y="120"/>
                  </a:lnTo>
                  <a:lnTo>
                    <a:pt x="870" y="143"/>
                  </a:lnTo>
                  <a:cubicBezTo>
                    <a:pt x="843" y="165"/>
                    <a:pt x="807" y="177"/>
                    <a:pt x="770" y="177"/>
                  </a:cubicBezTo>
                  <a:cubicBezTo>
                    <a:pt x="726" y="177"/>
                    <a:pt x="682" y="159"/>
                    <a:pt x="656" y="120"/>
                  </a:cubicBezTo>
                  <a:cubicBezTo>
                    <a:pt x="620" y="84"/>
                    <a:pt x="620" y="36"/>
                    <a:pt x="62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9"/>
            <p:cNvSpPr/>
            <p:nvPr/>
          </p:nvSpPr>
          <p:spPr>
            <a:xfrm>
              <a:off x="2543871" y="7110138"/>
              <a:ext cx="202321" cy="177406"/>
            </a:xfrm>
            <a:custGeom>
              <a:avLst/>
              <a:gdLst/>
              <a:ahLst/>
              <a:cxnLst/>
              <a:rect l="l" t="t" r="r" b="b"/>
              <a:pathLst>
                <a:path w="3573" h="3133" extrusionOk="0">
                  <a:moveTo>
                    <a:pt x="3572" y="1"/>
                  </a:moveTo>
                  <a:lnTo>
                    <a:pt x="1" y="2835"/>
                  </a:lnTo>
                  <a:lnTo>
                    <a:pt x="108" y="3132"/>
                  </a:lnTo>
                  <a:lnTo>
                    <a:pt x="3572" y="370"/>
                  </a:lnTo>
                  <a:lnTo>
                    <a:pt x="357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9"/>
            <p:cNvSpPr/>
            <p:nvPr/>
          </p:nvSpPr>
          <p:spPr>
            <a:xfrm>
              <a:off x="2277564" y="7280750"/>
              <a:ext cx="260305" cy="214496"/>
            </a:xfrm>
            <a:custGeom>
              <a:avLst/>
              <a:gdLst/>
              <a:ahLst/>
              <a:cxnLst/>
              <a:rect l="l" t="t" r="r" b="b"/>
              <a:pathLst>
                <a:path w="4597" h="3788" extrusionOk="0">
                  <a:moveTo>
                    <a:pt x="4501" y="0"/>
                  </a:moveTo>
                  <a:lnTo>
                    <a:pt x="96" y="3489"/>
                  </a:lnTo>
                  <a:lnTo>
                    <a:pt x="36" y="3536"/>
                  </a:lnTo>
                  <a:lnTo>
                    <a:pt x="12" y="3548"/>
                  </a:lnTo>
                  <a:cubicBezTo>
                    <a:pt x="12" y="3548"/>
                    <a:pt x="12" y="3572"/>
                    <a:pt x="1" y="3572"/>
                  </a:cubicBezTo>
                  <a:lnTo>
                    <a:pt x="1" y="3584"/>
                  </a:lnTo>
                  <a:lnTo>
                    <a:pt x="1" y="3596"/>
                  </a:lnTo>
                  <a:lnTo>
                    <a:pt x="1" y="3608"/>
                  </a:lnTo>
                  <a:cubicBezTo>
                    <a:pt x="1" y="3655"/>
                    <a:pt x="1" y="3703"/>
                    <a:pt x="36" y="3727"/>
                  </a:cubicBezTo>
                  <a:cubicBezTo>
                    <a:pt x="59" y="3764"/>
                    <a:pt x="110" y="3788"/>
                    <a:pt x="160" y="3788"/>
                  </a:cubicBezTo>
                  <a:cubicBezTo>
                    <a:pt x="189" y="3788"/>
                    <a:pt x="217" y="3780"/>
                    <a:pt x="239" y="3763"/>
                  </a:cubicBezTo>
                  <a:lnTo>
                    <a:pt x="286" y="3715"/>
                  </a:lnTo>
                  <a:lnTo>
                    <a:pt x="358" y="3655"/>
                  </a:lnTo>
                  <a:lnTo>
                    <a:pt x="4596" y="298"/>
                  </a:lnTo>
                  <a:lnTo>
                    <a:pt x="450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9"/>
            <p:cNvSpPr/>
            <p:nvPr/>
          </p:nvSpPr>
          <p:spPr>
            <a:xfrm>
              <a:off x="2341607" y="6704307"/>
              <a:ext cx="8833" cy="5436"/>
            </a:xfrm>
            <a:custGeom>
              <a:avLst/>
              <a:gdLst/>
              <a:ahLst/>
              <a:cxnLst/>
              <a:rect l="l" t="t" r="r" b="b"/>
              <a:pathLst>
                <a:path w="156" h="96" extrusionOk="0">
                  <a:moveTo>
                    <a:pt x="1" y="0"/>
                  </a:moveTo>
                  <a:lnTo>
                    <a:pt x="48" y="96"/>
                  </a:lnTo>
                  <a:cubicBezTo>
                    <a:pt x="72" y="84"/>
                    <a:pt x="120" y="84"/>
                    <a:pt x="155" y="84"/>
                  </a:cubicBezTo>
                  <a:cubicBezTo>
                    <a:pt x="120" y="24"/>
                    <a:pt x="60" y="0"/>
                    <a:pt x="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9"/>
            <p:cNvSpPr/>
            <p:nvPr/>
          </p:nvSpPr>
          <p:spPr>
            <a:xfrm>
              <a:off x="2368560" y="6806798"/>
              <a:ext cx="377632" cy="1047053"/>
            </a:xfrm>
            <a:custGeom>
              <a:avLst/>
              <a:gdLst/>
              <a:ahLst/>
              <a:cxnLst/>
              <a:rect l="l" t="t" r="r" b="b"/>
              <a:pathLst>
                <a:path w="6669" h="18491" extrusionOk="0">
                  <a:moveTo>
                    <a:pt x="275" y="0"/>
                  </a:moveTo>
                  <a:cubicBezTo>
                    <a:pt x="179" y="48"/>
                    <a:pt x="96" y="95"/>
                    <a:pt x="1" y="119"/>
                  </a:cubicBezTo>
                  <a:lnTo>
                    <a:pt x="2858" y="8382"/>
                  </a:lnTo>
                  <a:lnTo>
                    <a:pt x="2966" y="8680"/>
                  </a:lnTo>
                  <a:lnTo>
                    <a:pt x="6359" y="18490"/>
                  </a:lnTo>
                  <a:lnTo>
                    <a:pt x="6668" y="18490"/>
                  </a:lnTo>
                  <a:lnTo>
                    <a:pt x="3204" y="8489"/>
                  </a:lnTo>
                  <a:lnTo>
                    <a:pt x="3097" y="8192"/>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9"/>
            <p:cNvSpPr/>
            <p:nvPr/>
          </p:nvSpPr>
          <p:spPr>
            <a:xfrm>
              <a:off x="1969467" y="5905385"/>
              <a:ext cx="60702" cy="666136"/>
            </a:xfrm>
            <a:custGeom>
              <a:avLst/>
              <a:gdLst/>
              <a:ahLst/>
              <a:cxnLst/>
              <a:rect l="l" t="t" r="r" b="b"/>
              <a:pathLst>
                <a:path w="1072" h="11764" extrusionOk="0">
                  <a:moveTo>
                    <a:pt x="774" y="0"/>
                  </a:moveTo>
                  <a:lnTo>
                    <a:pt x="0" y="11740"/>
                  </a:lnTo>
                  <a:cubicBezTo>
                    <a:pt x="96" y="11740"/>
                    <a:pt x="191" y="11740"/>
                    <a:pt x="298" y="11764"/>
                  </a:cubicBezTo>
                  <a:lnTo>
                    <a:pt x="1072" y="0"/>
                  </a:lnTo>
                  <a:lnTo>
                    <a:pt x="1036" y="0"/>
                  </a:lnTo>
                  <a:cubicBezTo>
                    <a:pt x="995" y="6"/>
                    <a:pt x="950" y="9"/>
                    <a:pt x="905" y="9"/>
                  </a:cubicBezTo>
                  <a:cubicBezTo>
                    <a:pt x="861" y="9"/>
                    <a:pt x="816" y="6"/>
                    <a:pt x="77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9"/>
            <p:cNvSpPr/>
            <p:nvPr/>
          </p:nvSpPr>
          <p:spPr>
            <a:xfrm>
              <a:off x="2030112" y="5901987"/>
              <a:ext cx="313589" cy="814494"/>
            </a:xfrm>
            <a:custGeom>
              <a:avLst/>
              <a:gdLst/>
              <a:ahLst/>
              <a:cxnLst/>
              <a:rect l="l" t="t" r="r" b="b"/>
              <a:pathLst>
                <a:path w="5538" h="14384" extrusionOk="0">
                  <a:moveTo>
                    <a:pt x="120" y="1"/>
                  </a:moveTo>
                  <a:cubicBezTo>
                    <a:pt x="72" y="13"/>
                    <a:pt x="37" y="25"/>
                    <a:pt x="1" y="37"/>
                  </a:cubicBezTo>
                  <a:lnTo>
                    <a:pt x="5252" y="14384"/>
                  </a:lnTo>
                  <a:cubicBezTo>
                    <a:pt x="5335" y="14348"/>
                    <a:pt x="5442" y="14300"/>
                    <a:pt x="5537" y="14265"/>
                  </a:cubicBezTo>
                  <a:lnTo>
                    <a:pt x="5490" y="14169"/>
                  </a:lnTo>
                  <a:lnTo>
                    <a:pt x="441" y="418"/>
                  </a:lnTo>
                  <a:lnTo>
                    <a:pt x="12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9"/>
            <p:cNvSpPr/>
            <p:nvPr/>
          </p:nvSpPr>
          <p:spPr>
            <a:xfrm>
              <a:off x="2396250" y="6781827"/>
              <a:ext cx="349942" cy="147055"/>
            </a:xfrm>
            <a:custGeom>
              <a:avLst/>
              <a:gdLst/>
              <a:ahLst/>
              <a:cxnLst/>
              <a:rect l="l" t="t" r="r" b="b"/>
              <a:pathLst>
                <a:path w="6180" h="2597" extrusionOk="0">
                  <a:moveTo>
                    <a:pt x="155" y="1"/>
                  </a:moveTo>
                  <a:cubicBezTo>
                    <a:pt x="119" y="84"/>
                    <a:pt x="60" y="179"/>
                    <a:pt x="0" y="251"/>
                  </a:cubicBezTo>
                  <a:lnTo>
                    <a:pt x="6179" y="2596"/>
                  </a:lnTo>
                  <a:lnTo>
                    <a:pt x="6179" y="2287"/>
                  </a:lnTo>
                  <a:lnTo>
                    <a:pt x="15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9"/>
            <p:cNvSpPr/>
            <p:nvPr/>
          </p:nvSpPr>
          <p:spPr>
            <a:xfrm>
              <a:off x="2046987" y="6647003"/>
              <a:ext cx="260305" cy="114666"/>
            </a:xfrm>
            <a:custGeom>
              <a:avLst/>
              <a:gdLst/>
              <a:ahLst/>
              <a:cxnLst/>
              <a:rect l="l" t="t" r="r" b="b"/>
              <a:pathLst>
                <a:path w="4597" h="2025" extrusionOk="0">
                  <a:moveTo>
                    <a:pt x="36" y="0"/>
                  </a:moveTo>
                  <a:cubicBezTo>
                    <a:pt x="24" y="96"/>
                    <a:pt x="13" y="191"/>
                    <a:pt x="1" y="298"/>
                  </a:cubicBezTo>
                  <a:lnTo>
                    <a:pt x="4537" y="2024"/>
                  </a:lnTo>
                  <a:cubicBezTo>
                    <a:pt x="4537" y="1917"/>
                    <a:pt x="4549" y="1810"/>
                    <a:pt x="4596" y="1727"/>
                  </a:cubicBez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9"/>
            <p:cNvSpPr/>
            <p:nvPr/>
          </p:nvSpPr>
          <p:spPr>
            <a:xfrm>
              <a:off x="2036907" y="5890549"/>
              <a:ext cx="708605" cy="894732"/>
            </a:xfrm>
            <a:custGeom>
              <a:avLst/>
              <a:gdLst/>
              <a:ahLst/>
              <a:cxnLst/>
              <a:rect l="l" t="t" r="r" b="b"/>
              <a:pathLst>
                <a:path w="12514" h="15801" extrusionOk="0">
                  <a:moveTo>
                    <a:pt x="214" y="1"/>
                  </a:moveTo>
                  <a:cubicBezTo>
                    <a:pt x="179" y="96"/>
                    <a:pt x="95" y="155"/>
                    <a:pt x="0" y="203"/>
                  </a:cubicBezTo>
                  <a:lnTo>
                    <a:pt x="321" y="620"/>
                  </a:lnTo>
                  <a:lnTo>
                    <a:pt x="12513" y="15800"/>
                  </a:lnTo>
                  <a:lnTo>
                    <a:pt x="12513" y="15324"/>
                  </a:lnTo>
                  <a:lnTo>
                    <a:pt x="21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9"/>
            <p:cNvSpPr/>
            <p:nvPr/>
          </p:nvSpPr>
          <p:spPr>
            <a:xfrm>
              <a:off x="2303838" y="6708611"/>
              <a:ext cx="106625" cy="106398"/>
            </a:xfrm>
            <a:custGeom>
              <a:avLst/>
              <a:gdLst/>
              <a:ahLst/>
              <a:cxnLst/>
              <a:rect l="l" t="t" r="r" b="b"/>
              <a:pathLst>
                <a:path w="1883" h="1879" extrusionOk="0">
                  <a:moveTo>
                    <a:pt x="928" y="0"/>
                  </a:moveTo>
                  <a:cubicBezTo>
                    <a:pt x="889" y="0"/>
                    <a:pt x="850" y="3"/>
                    <a:pt x="811" y="8"/>
                  </a:cubicBezTo>
                  <a:cubicBezTo>
                    <a:pt x="787" y="8"/>
                    <a:pt x="739" y="20"/>
                    <a:pt x="715" y="20"/>
                  </a:cubicBezTo>
                  <a:cubicBezTo>
                    <a:pt x="608" y="55"/>
                    <a:pt x="513" y="79"/>
                    <a:pt x="441" y="139"/>
                  </a:cubicBezTo>
                  <a:cubicBezTo>
                    <a:pt x="263" y="258"/>
                    <a:pt x="132" y="424"/>
                    <a:pt x="60" y="639"/>
                  </a:cubicBezTo>
                  <a:cubicBezTo>
                    <a:pt x="25" y="722"/>
                    <a:pt x="13" y="829"/>
                    <a:pt x="1" y="936"/>
                  </a:cubicBezTo>
                  <a:cubicBezTo>
                    <a:pt x="1" y="1008"/>
                    <a:pt x="1" y="1079"/>
                    <a:pt x="25" y="1151"/>
                  </a:cubicBezTo>
                  <a:cubicBezTo>
                    <a:pt x="127" y="1589"/>
                    <a:pt x="516" y="1879"/>
                    <a:pt x="940" y="1879"/>
                  </a:cubicBezTo>
                  <a:cubicBezTo>
                    <a:pt x="1011" y="1879"/>
                    <a:pt x="1084" y="1870"/>
                    <a:pt x="1156" y="1853"/>
                  </a:cubicBezTo>
                  <a:cubicBezTo>
                    <a:pt x="1263" y="1829"/>
                    <a:pt x="1346" y="1794"/>
                    <a:pt x="1430" y="1734"/>
                  </a:cubicBezTo>
                  <a:cubicBezTo>
                    <a:pt x="1501" y="1675"/>
                    <a:pt x="1573" y="1615"/>
                    <a:pt x="1632" y="1544"/>
                  </a:cubicBezTo>
                  <a:cubicBezTo>
                    <a:pt x="1692" y="1472"/>
                    <a:pt x="1751" y="1377"/>
                    <a:pt x="1799" y="1294"/>
                  </a:cubicBezTo>
                  <a:cubicBezTo>
                    <a:pt x="1870" y="1115"/>
                    <a:pt x="1882" y="913"/>
                    <a:pt x="1846" y="722"/>
                  </a:cubicBezTo>
                  <a:cubicBezTo>
                    <a:pt x="1748" y="296"/>
                    <a:pt x="1359" y="0"/>
                    <a:pt x="92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9"/>
            <p:cNvSpPr/>
            <p:nvPr/>
          </p:nvSpPr>
          <p:spPr>
            <a:xfrm>
              <a:off x="1889909" y="6570785"/>
              <a:ext cx="158493" cy="149773"/>
            </a:xfrm>
            <a:custGeom>
              <a:avLst/>
              <a:gdLst/>
              <a:ahLst/>
              <a:cxnLst/>
              <a:rect l="l" t="t" r="r" b="b"/>
              <a:pathLst>
                <a:path w="2799" h="2645" extrusionOk="0">
                  <a:moveTo>
                    <a:pt x="1405" y="1"/>
                  </a:moveTo>
                  <a:cubicBezTo>
                    <a:pt x="1322" y="1"/>
                    <a:pt x="1251" y="13"/>
                    <a:pt x="1167" y="37"/>
                  </a:cubicBezTo>
                  <a:cubicBezTo>
                    <a:pt x="453" y="215"/>
                    <a:pt x="0" y="930"/>
                    <a:pt x="179" y="1644"/>
                  </a:cubicBezTo>
                  <a:cubicBezTo>
                    <a:pt x="250" y="1965"/>
                    <a:pt x="465" y="2239"/>
                    <a:pt x="715" y="2418"/>
                  </a:cubicBezTo>
                  <a:cubicBezTo>
                    <a:pt x="786" y="2477"/>
                    <a:pt x="882" y="2513"/>
                    <a:pt x="965" y="2549"/>
                  </a:cubicBezTo>
                  <a:cubicBezTo>
                    <a:pt x="1120" y="2604"/>
                    <a:pt x="1275" y="2644"/>
                    <a:pt x="1441" y="2644"/>
                  </a:cubicBezTo>
                  <a:cubicBezTo>
                    <a:pt x="1491" y="2644"/>
                    <a:pt x="1543" y="2641"/>
                    <a:pt x="1596" y="2632"/>
                  </a:cubicBezTo>
                  <a:cubicBezTo>
                    <a:pt x="1655" y="2632"/>
                    <a:pt x="1715" y="2620"/>
                    <a:pt x="1786" y="2608"/>
                  </a:cubicBezTo>
                  <a:cubicBezTo>
                    <a:pt x="1822" y="2596"/>
                    <a:pt x="1846" y="2596"/>
                    <a:pt x="1882" y="2573"/>
                  </a:cubicBezTo>
                  <a:cubicBezTo>
                    <a:pt x="2322" y="2430"/>
                    <a:pt x="2656" y="2073"/>
                    <a:pt x="2751" y="1644"/>
                  </a:cubicBezTo>
                  <a:cubicBezTo>
                    <a:pt x="2787" y="1537"/>
                    <a:pt x="2787" y="1442"/>
                    <a:pt x="2798" y="1346"/>
                  </a:cubicBezTo>
                  <a:cubicBezTo>
                    <a:pt x="2798" y="1227"/>
                    <a:pt x="2798" y="1120"/>
                    <a:pt x="2775" y="1013"/>
                  </a:cubicBezTo>
                  <a:cubicBezTo>
                    <a:pt x="2632" y="477"/>
                    <a:pt x="2203" y="108"/>
                    <a:pt x="1703" y="13"/>
                  </a:cubicBezTo>
                  <a:cubicBezTo>
                    <a:pt x="1608" y="1"/>
                    <a:pt x="1501" y="1"/>
                    <a:pt x="140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9"/>
            <p:cNvSpPr/>
            <p:nvPr/>
          </p:nvSpPr>
          <p:spPr>
            <a:xfrm>
              <a:off x="-66598" y="7476899"/>
              <a:ext cx="58041" cy="54530"/>
            </a:xfrm>
            <a:custGeom>
              <a:avLst/>
              <a:gdLst/>
              <a:ahLst/>
              <a:cxnLst/>
              <a:rect l="l" t="t" r="r" b="b"/>
              <a:pathLst>
                <a:path w="1025" h="963" extrusionOk="0">
                  <a:moveTo>
                    <a:pt x="520" y="1"/>
                  </a:moveTo>
                  <a:cubicBezTo>
                    <a:pt x="486" y="1"/>
                    <a:pt x="452" y="5"/>
                    <a:pt x="417" y="13"/>
                  </a:cubicBezTo>
                  <a:cubicBezTo>
                    <a:pt x="155" y="72"/>
                    <a:pt x="1" y="322"/>
                    <a:pt x="60" y="584"/>
                  </a:cubicBezTo>
                  <a:cubicBezTo>
                    <a:pt x="96" y="799"/>
                    <a:pt x="322" y="953"/>
                    <a:pt x="536" y="953"/>
                  </a:cubicBezTo>
                  <a:cubicBezTo>
                    <a:pt x="554" y="959"/>
                    <a:pt x="572" y="962"/>
                    <a:pt x="587" y="962"/>
                  </a:cubicBezTo>
                  <a:cubicBezTo>
                    <a:pt x="602" y="962"/>
                    <a:pt x="614" y="959"/>
                    <a:pt x="620" y="953"/>
                  </a:cubicBezTo>
                  <a:cubicBezTo>
                    <a:pt x="691" y="941"/>
                    <a:pt x="774" y="894"/>
                    <a:pt x="810" y="846"/>
                  </a:cubicBezTo>
                  <a:cubicBezTo>
                    <a:pt x="953" y="739"/>
                    <a:pt x="1024" y="549"/>
                    <a:pt x="977" y="370"/>
                  </a:cubicBezTo>
                  <a:cubicBezTo>
                    <a:pt x="925" y="154"/>
                    <a:pt x="732" y="1"/>
                    <a:pt x="52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9"/>
            <p:cNvSpPr/>
            <p:nvPr/>
          </p:nvSpPr>
          <p:spPr>
            <a:xfrm>
              <a:off x="2202705" y="7797170"/>
              <a:ext cx="77633" cy="55323"/>
            </a:xfrm>
            <a:custGeom>
              <a:avLst/>
              <a:gdLst/>
              <a:ahLst/>
              <a:cxnLst/>
              <a:rect l="l" t="t" r="r" b="b"/>
              <a:pathLst>
                <a:path w="1371" h="977" extrusionOk="0">
                  <a:moveTo>
                    <a:pt x="656" y="0"/>
                  </a:moveTo>
                  <a:cubicBezTo>
                    <a:pt x="620" y="12"/>
                    <a:pt x="584" y="12"/>
                    <a:pt x="537" y="24"/>
                  </a:cubicBezTo>
                  <a:cubicBezTo>
                    <a:pt x="465" y="48"/>
                    <a:pt x="394" y="72"/>
                    <a:pt x="346" y="107"/>
                  </a:cubicBezTo>
                  <a:cubicBezTo>
                    <a:pt x="251" y="143"/>
                    <a:pt x="180" y="227"/>
                    <a:pt x="132" y="310"/>
                  </a:cubicBezTo>
                  <a:cubicBezTo>
                    <a:pt x="49" y="453"/>
                    <a:pt x="1" y="631"/>
                    <a:pt x="49" y="810"/>
                  </a:cubicBezTo>
                  <a:cubicBezTo>
                    <a:pt x="60" y="869"/>
                    <a:pt x="72" y="929"/>
                    <a:pt x="108" y="977"/>
                  </a:cubicBezTo>
                  <a:lnTo>
                    <a:pt x="1263" y="977"/>
                  </a:lnTo>
                  <a:cubicBezTo>
                    <a:pt x="1334" y="846"/>
                    <a:pt x="1370" y="679"/>
                    <a:pt x="1323" y="512"/>
                  </a:cubicBezTo>
                  <a:cubicBezTo>
                    <a:pt x="1275" y="310"/>
                    <a:pt x="1132" y="143"/>
                    <a:pt x="953" y="60"/>
                  </a:cubicBezTo>
                  <a:cubicBezTo>
                    <a:pt x="858" y="12"/>
                    <a:pt x="763" y="0"/>
                    <a:pt x="65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9"/>
            <p:cNvSpPr/>
            <p:nvPr/>
          </p:nvSpPr>
          <p:spPr>
            <a:xfrm>
              <a:off x="1603386" y="7218858"/>
              <a:ext cx="73556" cy="75255"/>
            </a:xfrm>
            <a:custGeom>
              <a:avLst/>
              <a:gdLst/>
              <a:ahLst/>
              <a:cxnLst/>
              <a:rect l="l" t="t" r="r" b="b"/>
              <a:pathLst>
                <a:path w="1299" h="1329" extrusionOk="0">
                  <a:moveTo>
                    <a:pt x="660" y="0"/>
                  </a:moveTo>
                  <a:cubicBezTo>
                    <a:pt x="612" y="0"/>
                    <a:pt x="562" y="7"/>
                    <a:pt x="512" y="22"/>
                  </a:cubicBezTo>
                  <a:cubicBezTo>
                    <a:pt x="227" y="69"/>
                    <a:pt x="36" y="319"/>
                    <a:pt x="0" y="593"/>
                  </a:cubicBezTo>
                  <a:cubicBezTo>
                    <a:pt x="0" y="665"/>
                    <a:pt x="0" y="748"/>
                    <a:pt x="12" y="819"/>
                  </a:cubicBezTo>
                  <a:cubicBezTo>
                    <a:pt x="12" y="843"/>
                    <a:pt x="24" y="867"/>
                    <a:pt x="24" y="891"/>
                  </a:cubicBezTo>
                  <a:cubicBezTo>
                    <a:pt x="60" y="986"/>
                    <a:pt x="107" y="1057"/>
                    <a:pt x="167" y="1117"/>
                  </a:cubicBezTo>
                  <a:cubicBezTo>
                    <a:pt x="238" y="1188"/>
                    <a:pt x="310" y="1248"/>
                    <a:pt x="405" y="1284"/>
                  </a:cubicBezTo>
                  <a:cubicBezTo>
                    <a:pt x="477" y="1313"/>
                    <a:pt x="554" y="1328"/>
                    <a:pt x="632" y="1328"/>
                  </a:cubicBezTo>
                  <a:cubicBezTo>
                    <a:pt x="683" y="1328"/>
                    <a:pt x="734" y="1322"/>
                    <a:pt x="786" y="1307"/>
                  </a:cubicBezTo>
                  <a:cubicBezTo>
                    <a:pt x="881" y="1296"/>
                    <a:pt x="965" y="1248"/>
                    <a:pt x="1024" y="1212"/>
                  </a:cubicBezTo>
                  <a:cubicBezTo>
                    <a:pt x="1096" y="1153"/>
                    <a:pt x="1155" y="1081"/>
                    <a:pt x="1203" y="998"/>
                  </a:cubicBezTo>
                  <a:cubicBezTo>
                    <a:pt x="1250" y="915"/>
                    <a:pt x="1274" y="819"/>
                    <a:pt x="1298" y="712"/>
                  </a:cubicBezTo>
                  <a:cubicBezTo>
                    <a:pt x="1298" y="641"/>
                    <a:pt x="1298" y="581"/>
                    <a:pt x="1274" y="510"/>
                  </a:cubicBezTo>
                  <a:cubicBezTo>
                    <a:pt x="1250" y="391"/>
                    <a:pt x="1191" y="272"/>
                    <a:pt x="1108" y="176"/>
                  </a:cubicBezTo>
                  <a:cubicBezTo>
                    <a:pt x="1024" y="105"/>
                    <a:pt x="941" y="57"/>
                    <a:pt x="846" y="34"/>
                  </a:cubicBezTo>
                  <a:cubicBezTo>
                    <a:pt x="790" y="13"/>
                    <a:pt x="727" y="0"/>
                    <a:pt x="66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9"/>
            <p:cNvSpPr/>
            <p:nvPr/>
          </p:nvSpPr>
          <p:spPr>
            <a:xfrm>
              <a:off x="1883850" y="7767045"/>
              <a:ext cx="56682" cy="53397"/>
            </a:xfrm>
            <a:custGeom>
              <a:avLst/>
              <a:gdLst/>
              <a:ahLst/>
              <a:cxnLst/>
              <a:rect l="l" t="t" r="r" b="b"/>
              <a:pathLst>
                <a:path w="1001" h="943" extrusionOk="0">
                  <a:moveTo>
                    <a:pt x="468" y="1"/>
                  </a:moveTo>
                  <a:cubicBezTo>
                    <a:pt x="432" y="1"/>
                    <a:pt x="397" y="4"/>
                    <a:pt x="357" y="8"/>
                  </a:cubicBezTo>
                  <a:cubicBezTo>
                    <a:pt x="346" y="8"/>
                    <a:pt x="334" y="20"/>
                    <a:pt x="322" y="20"/>
                  </a:cubicBezTo>
                  <a:cubicBezTo>
                    <a:pt x="227" y="56"/>
                    <a:pt x="155" y="116"/>
                    <a:pt x="96" y="187"/>
                  </a:cubicBezTo>
                  <a:cubicBezTo>
                    <a:pt x="36" y="258"/>
                    <a:pt x="0" y="366"/>
                    <a:pt x="0" y="473"/>
                  </a:cubicBezTo>
                  <a:cubicBezTo>
                    <a:pt x="0" y="497"/>
                    <a:pt x="0" y="544"/>
                    <a:pt x="24" y="580"/>
                  </a:cubicBezTo>
                  <a:cubicBezTo>
                    <a:pt x="78" y="795"/>
                    <a:pt x="287" y="942"/>
                    <a:pt x="512" y="942"/>
                  </a:cubicBezTo>
                  <a:cubicBezTo>
                    <a:pt x="536" y="942"/>
                    <a:pt x="560" y="941"/>
                    <a:pt x="584" y="937"/>
                  </a:cubicBezTo>
                  <a:cubicBezTo>
                    <a:pt x="834" y="878"/>
                    <a:pt x="1000" y="616"/>
                    <a:pt x="941" y="366"/>
                  </a:cubicBezTo>
                  <a:cubicBezTo>
                    <a:pt x="893" y="199"/>
                    <a:pt x="774" y="68"/>
                    <a:pt x="631" y="20"/>
                  </a:cubicBezTo>
                  <a:cubicBezTo>
                    <a:pt x="569" y="6"/>
                    <a:pt x="518" y="1"/>
                    <a:pt x="46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9"/>
            <p:cNvSpPr/>
            <p:nvPr/>
          </p:nvSpPr>
          <p:spPr>
            <a:xfrm>
              <a:off x="2154857" y="7293887"/>
              <a:ext cx="58720" cy="53511"/>
            </a:xfrm>
            <a:custGeom>
              <a:avLst/>
              <a:gdLst/>
              <a:ahLst/>
              <a:cxnLst/>
              <a:rect l="l" t="t" r="r" b="b"/>
              <a:pathLst>
                <a:path w="1037" h="945" extrusionOk="0">
                  <a:moveTo>
                    <a:pt x="540" y="1"/>
                  </a:moveTo>
                  <a:cubicBezTo>
                    <a:pt x="499" y="1"/>
                    <a:pt x="458" y="6"/>
                    <a:pt x="417" y="18"/>
                  </a:cubicBezTo>
                  <a:cubicBezTo>
                    <a:pt x="155" y="78"/>
                    <a:pt x="1" y="328"/>
                    <a:pt x="48" y="578"/>
                  </a:cubicBezTo>
                  <a:cubicBezTo>
                    <a:pt x="111" y="806"/>
                    <a:pt x="309" y="944"/>
                    <a:pt x="524" y="944"/>
                  </a:cubicBezTo>
                  <a:cubicBezTo>
                    <a:pt x="556" y="944"/>
                    <a:pt x="588" y="941"/>
                    <a:pt x="620" y="935"/>
                  </a:cubicBezTo>
                  <a:cubicBezTo>
                    <a:pt x="870" y="875"/>
                    <a:pt x="1036" y="625"/>
                    <a:pt x="977" y="375"/>
                  </a:cubicBezTo>
                  <a:cubicBezTo>
                    <a:pt x="927" y="147"/>
                    <a:pt x="744" y="1"/>
                    <a:pt x="54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9"/>
            <p:cNvSpPr/>
            <p:nvPr/>
          </p:nvSpPr>
          <p:spPr>
            <a:xfrm>
              <a:off x="784929" y="7344453"/>
              <a:ext cx="55323" cy="53284"/>
            </a:xfrm>
            <a:custGeom>
              <a:avLst/>
              <a:gdLst/>
              <a:ahLst/>
              <a:cxnLst/>
              <a:rect l="l" t="t" r="r" b="b"/>
              <a:pathLst>
                <a:path w="977" h="941" extrusionOk="0">
                  <a:moveTo>
                    <a:pt x="508" y="0"/>
                  </a:moveTo>
                  <a:cubicBezTo>
                    <a:pt x="473" y="0"/>
                    <a:pt x="441" y="6"/>
                    <a:pt x="405" y="18"/>
                  </a:cubicBezTo>
                  <a:cubicBezTo>
                    <a:pt x="357" y="30"/>
                    <a:pt x="322" y="42"/>
                    <a:pt x="286" y="54"/>
                  </a:cubicBezTo>
                  <a:cubicBezTo>
                    <a:pt x="107" y="161"/>
                    <a:pt x="0" y="375"/>
                    <a:pt x="60" y="578"/>
                  </a:cubicBezTo>
                  <a:cubicBezTo>
                    <a:pt x="83" y="673"/>
                    <a:pt x="119" y="744"/>
                    <a:pt x="179" y="804"/>
                  </a:cubicBezTo>
                  <a:cubicBezTo>
                    <a:pt x="262" y="875"/>
                    <a:pt x="345" y="923"/>
                    <a:pt x="453" y="935"/>
                  </a:cubicBezTo>
                  <a:cubicBezTo>
                    <a:pt x="472" y="939"/>
                    <a:pt x="492" y="940"/>
                    <a:pt x="512" y="940"/>
                  </a:cubicBezTo>
                  <a:cubicBezTo>
                    <a:pt x="552" y="940"/>
                    <a:pt x="591" y="935"/>
                    <a:pt x="631" y="935"/>
                  </a:cubicBezTo>
                  <a:cubicBezTo>
                    <a:pt x="750" y="911"/>
                    <a:pt x="834" y="852"/>
                    <a:pt x="893" y="756"/>
                  </a:cubicBezTo>
                  <a:lnTo>
                    <a:pt x="893" y="744"/>
                  </a:lnTo>
                  <a:cubicBezTo>
                    <a:pt x="929" y="697"/>
                    <a:pt x="953" y="625"/>
                    <a:pt x="976" y="542"/>
                  </a:cubicBezTo>
                  <a:cubicBezTo>
                    <a:pt x="976" y="483"/>
                    <a:pt x="976" y="435"/>
                    <a:pt x="953" y="375"/>
                  </a:cubicBezTo>
                  <a:cubicBezTo>
                    <a:pt x="941" y="328"/>
                    <a:pt x="929" y="280"/>
                    <a:pt x="917" y="256"/>
                  </a:cubicBezTo>
                  <a:cubicBezTo>
                    <a:pt x="917" y="232"/>
                    <a:pt x="893" y="221"/>
                    <a:pt x="893" y="209"/>
                  </a:cubicBezTo>
                  <a:cubicBezTo>
                    <a:pt x="834" y="113"/>
                    <a:pt x="762" y="54"/>
                    <a:pt x="655" y="30"/>
                  </a:cubicBezTo>
                  <a:cubicBezTo>
                    <a:pt x="643" y="30"/>
                    <a:pt x="631" y="18"/>
                    <a:pt x="619" y="18"/>
                  </a:cubicBezTo>
                  <a:cubicBezTo>
                    <a:pt x="578" y="6"/>
                    <a:pt x="542" y="0"/>
                    <a:pt x="5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9"/>
            <p:cNvSpPr/>
            <p:nvPr/>
          </p:nvSpPr>
          <p:spPr>
            <a:xfrm>
              <a:off x="1977564" y="5832282"/>
              <a:ext cx="80917" cy="74349"/>
            </a:xfrm>
            <a:custGeom>
              <a:avLst/>
              <a:gdLst/>
              <a:ahLst/>
              <a:cxnLst/>
              <a:rect l="l" t="t" r="r" b="b"/>
              <a:pathLst>
                <a:path w="1429" h="1313" extrusionOk="0">
                  <a:moveTo>
                    <a:pt x="738" y="0"/>
                  </a:moveTo>
                  <a:cubicBezTo>
                    <a:pt x="687" y="0"/>
                    <a:pt x="635" y="6"/>
                    <a:pt x="584" y="18"/>
                  </a:cubicBezTo>
                  <a:cubicBezTo>
                    <a:pt x="226" y="101"/>
                    <a:pt x="0" y="458"/>
                    <a:pt x="96" y="827"/>
                  </a:cubicBezTo>
                  <a:cubicBezTo>
                    <a:pt x="119" y="934"/>
                    <a:pt x="167" y="1018"/>
                    <a:pt x="226" y="1089"/>
                  </a:cubicBezTo>
                  <a:cubicBezTo>
                    <a:pt x="298" y="1137"/>
                    <a:pt x="369" y="1196"/>
                    <a:pt x="465" y="1244"/>
                  </a:cubicBezTo>
                  <a:cubicBezTo>
                    <a:pt x="512" y="1268"/>
                    <a:pt x="572" y="1291"/>
                    <a:pt x="631" y="1303"/>
                  </a:cubicBezTo>
                  <a:cubicBezTo>
                    <a:pt x="673" y="1309"/>
                    <a:pt x="718" y="1312"/>
                    <a:pt x="762" y="1312"/>
                  </a:cubicBezTo>
                  <a:cubicBezTo>
                    <a:pt x="807" y="1312"/>
                    <a:pt x="852" y="1309"/>
                    <a:pt x="893" y="1303"/>
                  </a:cubicBezTo>
                  <a:lnTo>
                    <a:pt x="929" y="1303"/>
                  </a:lnTo>
                  <a:cubicBezTo>
                    <a:pt x="965" y="1291"/>
                    <a:pt x="1000" y="1268"/>
                    <a:pt x="1048" y="1256"/>
                  </a:cubicBezTo>
                  <a:cubicBezTo>
                    <a:pt x="1131" y="1208"/>
                    <a:pt x="1203" y="1149"/>
                    <a:pt x="1262" y="1065"/>
                  </a:cubicBezTo>
                  <a:cubicBezTo>
                    <a:pt x="1381" y="910"/>
                    <a:pt x="1429" y="708"/>
                    <a:pt x="1381" y="518"/>
                  </a:cubicBezTo>
                  <a:cubicBezTo>
                    <a:pt x="1320" y="210"/>
                    <a:pt x="1047" y="0"/>
                    <a:pt x="73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9"/>
            <p:cNvSpPr/>
            <p:nvPr/>
          </p:nvSpPr>
          <p:spPr>
            <a:xfrm>
              <a:off x="1920260" y="7329900"/>
              <a:ext cx="31031" cy="30691"/>
            </a:xfrm>
            <a:custGeom>
              <a:avLst/>
              <a:gdLst/>
              <a:ahLst/>
              <a:cxnLst/>
              <a:rect l="l" t="t" r="r" b="b"/>
              <a:pathLst>
                <a:path w="548" h="542" extrusionOk="0">
                  <a:moveTo>
                    <a:pt x="276" y="0"/>
                  </a:moveTo>
                  <a:cubicBezTo>
                    <a:pt x="268" y="0"/>
                    <a:pt x="259" y="0"/>
                    <a:pt x="250" y="1"/>
                  </a:cubicBezTo>
                  <a:lnTo>
                    <a:pt x="226" y="1"/>
                  </a:lnTo>
                  <a:cubicBezTo>
                    <a:pt x="72" y="37"/>
                    <a:pt x="0" y="168"/>
                    <a:pt x="12" y="299"/>
                  </a:cubicBezTo>
                  <a:lnTo>
                    <a:pt x="12" y="335"/>
                  </a:lnTo>
                  <a:cubicBezTo>
                    <a:pt x="54" y="461"/>
                    <a:pt x="181" y="541"/>
                    <a:pt x="300" y="541"/>
                  </a:cubicBezTo>
                  <a:cubicBezTo>
                    <a:pt x="315" y="541"/>
                    <a:pt x="331" y="540"/>
                    <a:pt x="346" y="537"/>
                  </a:cubicBezTo>
                  <a:cubicBezTo>
                    <a:pt x="393" y="525"/>
                    <a:pt x="429" y="513"/>
                    <a:pt x="465" y="478"/>
                  </a:cubicBezTo>
                  <a:cubicBezTo>
                    <a:pt x="476" y="466"/>
                    <a:pt x="488" y="454"/>
                    <a:pt x="512" y="418"/>
                  </a:cubicBezTo>
                  <a:cubicBezTo>
                    <a:pt x="536" y="359"/>
                    <a:pt x="548" y="287"/>
                    <a:pt x="536" y="216"/>
                  </a:cubicBezTo>
                  <a:cubicBezTo>
                    <a:pt x="536" y="204"/>
                    <a:pt x="524" y="180"/>
                    <a:pt x="524" y="168"/>
                  </a:cubicBezTo>
                  <a:cubicBezTo>
                    <a:pt x="491" y="69"/>
                    <a:pt x="386" y="0"/>
                    <a:pt x="27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9"/>
            <p:cNvSpPr/>
            <p:nvPr/>
          </p:nvSpPr>
          <p:spPr>
            <a:xfrm>
              <a:off x="1382889" y="7588846"/>
              <a:ext cx="31767" cy="30408"/>
            </a:xfrm>
            <a:custGeom>
              <a:avLst/>
              <a:gdLst/>
              <a:ahLst/>
              <a:cxnLst/>
              <a:rect l="l" t="t" r="r" b="b"/>
              <a:pathLst>
                <a:path w="561" h="537" extrusionOk="0">
                  <a:moveTo>
                    <a:pt x="203" y="0"/>
                  </a:moveTo>
                  <a:cubicBezTo>
                    <a:pt x="96" y="24"/>
                    <a:pt x="25" y="107"/>
                    <a:pt x="13" y="191"/>
                  </a:cubicBezTo>
                  <a:lnTo>
                    <a:pt x="13" y="203"/>
                  </a:lnTo>
                  <a:cubicBezTo>
                    <a:pt x="1" y="250"/>
                    <a:pt x="1" y="298"/>
                    <a:pt x="13" y="334"/>
                  </a:cubicBezTo>
                  <a:cubicBezTo>
                    <a:pt x="25" y="417"/>
                    <a:pt x="84" y="477"/>
                    <a:pt x="156" y="500"/>
                  </a:cubicBezTo>
                  <a:cubicBezTo>
                    <a:pt x="194" y="523"/>
                    <a:pt x="233" y="537"/>
                    <a:pt x="277" y="537"/>
                  </a:cubicBezTo>
                  <a:cubicBezTo>
                    <a:pt x="302" y="537"/>
                    <a:pt x="329" y="533"/>
                    <a:pt x="358" y="524"/>
                  </a:cubicBezTo>
                  <a:cubicBezTo>
                    <a:pt x="441" y="500"/>
                    <a:pt x="501" y="453"/>
                    <a:pt x="537" y="369"/>
                  </a:cubicBezTo>
                  <a:cubicBezTo>
                    <a:pt x="549" y="346"/>
                    <a:pt x="561" y="286"/>
                    <a:pt x="549" y="203"/>
                  </a:cubicBezTo>
                  <a:cubicBezTo>
                    <a:pt x="537" y="131"/>
                    <a:pt x="489" y="72"/>
                    <a:pt x="430" y="48"/>
                  </a:cubicBezTo>
                  <a:cubicBezTo>
                    <a:pt x="394" y="24"/>
                    <a:pt x="370" y="12"/>
                    <a:pt x="32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9"/>
            <p:cNvSpPr/>
            <p:nvPr/>
          </p:nvSpPr>
          <p:spPr>
            <a:xfrm>
              <a:off x="1662729" y="7700511"/>
              <a:ext cx="31031" cy="31030"/>
            </a:xfrm>
            <a:custGeom>
              <a:avLst/>
              <a:gdLst/>
              <a:ahLst/>
              <a:cxnLst/>
              <a:rect l="l" t="t" r="r" b="b"/>
              <a:pathLst>
                <a:path w="548" h="548" extrusionOk="0">
                  <a:moveTo>
                    <a:pt x="266" y="1"/>
                  </a:moveTo>
                  <a:cubicBezTo>
                    <a:pt x="249" y="1"/>
                    <a:pt x="232" y="2"/>
                    <a:pt x="214" y="5"/>
                  </a:cubicBezTo>
                  <a:cubicBezTo>
                    <a:pt x="143" y="29"/>
                    <a:pt x="83" y="64"/>
                    <a:pt x="36" y="148"/>
                  </a:cubicBezTo>
                  <a:cubicBezTo>
                    <a:pt x="12" y="195"/>
                    <a:pt x="0" y="279"/>
                    <a:pt x="12" y="338"/>
                  </a:cubicBezTo>
                  <a:cubicBezTo>
                    <a:pt x="33" y="452"/>
                    <a:pt x="152" y="547"/>
                    <a:pt x="276" y="547"/>
                  </a:cubicBezTo>
                  <a:cubicBezTo>
                    <a:pt x="295" y="547"/>
                    <a:pt x="315" y="545"/>
                    <a:pt x="333" y="541"/>
                  </a:cubicBezTo>
                  <a:cubicBezTo>
                    <a:pt x="441" y="517"/>
                    <a:pt x="512" y="445"/>
                    <a:pt x="548" y="338"/>
                  </a:cubicBezTo>
                  <a:lnTo>
                    <a:pt x="548" y="219"/>
                  </a:lnTo>
                  <a:cubicBezTo>
                    <a:pt x="516" y="82"/>
                    <a:pt x="400" y="1"/>
                    <a:pt x="26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9"/>
            <p:cNvSpPr/>
            <p:nvPr/>
          </p:nvSpPr>
          <p:spPr>
            <a:xfrm>
              <a:off x="577908" y="7790828"/>
              <a:ext cx="33805" cy="30521"/>
            </a:xfrm>
            <a:custGeom>
              <a:avLst/>
              <a:gdLst/>
              <a:ahLst/>
              <a:cxnLst/>
              <a:rect l="l" t="t" r="r" b="b"/>
              <a:pathLst>
                <a:path w="597" h="539" extrusionOk="0">
                  <a:moveTo>
                    <a:pt x="292" y="1"/>
                  </a:moveTo>
                  <a:cubicBezTo>
                    <a:pt x="275" y="1"/>
                    <a:pt x="257" y="2"/>
                    <a:pt x="239" y="5"/>
                  </a:cubicBezTo>
                  <a:cubicBezTo>
                    <a:pt x="84" y="41"/>
                    <a:pt x="1" y="184"/>
                    <a:pt x="25" y="339"/>
                  </a:cubicBezTo>
                  <a:cubicBezTo>
                    <a:pt x="25" y="350"/>
                    <a:pt x="37" y="362"/>
                    <a:pt x="37" y="362"/>
                  </a:cubicBezTo>
                  <a:cubicBezTo>
                    <a:pt x="76" y="471"/>
                    <a:pt x="172" y="538"/>
                    <a:pt x="285" y="538"/>
                  </a:cubicBezTo>
                  <a:cubicBezTo>
                    <a:pt x="309" y="538"/>
                    <a:pt x="333" y="535"/>
                    <a:pt x="358" y="529"/>
                  </a:cubicBezTo>
                  <a:lnTo>
                    <a:pt x="370" y="529"/>
                  </a:lnTo>
                  <a:cubicBezTo>
                    <a:pt x="501" y="481"/>
                    <a:pt x="596" y="350"/>
                    <a:pt x="549" y="196"/>
                  </a:cubicBezTo>
                  <a:cubicBezTo>
                    <a:pt x="537" y="124"/>
                    <a:pt x="489" y="77"/>
                    <a:pt x="441" y="41"/>
                  </a:cubicBezTo>
                  <a:cubicBezTo>
                    <a:pt x="397" y="14"/>
                    <a:pt x="345" y="1"/>
                    <a:pt x="29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9"/>
            <p:cNvSpPr/>
            <p:nvPr/>
          </p:nvSpPr>
          <p:spPr>
            <a:xfrm>
              <a:off x="376323" y="7697170"/>
              <a:ext cx="33126" cy="31030"/>
            </a:xfrm>
            <a:custGeom>
              <a:avLst/>
              <a:gdLst/>
              <a:ahLst/>
              <a:cxnLst/>
              <a:rect l="l" t="t" r="r" b="b"/>
              <a:pathLst>
                <a:path w="585" h="548" extrusionOk="0">
                  <a:moveTo>
                    <a:pt x="276" y="0"/>
                  </a:moveTo>
                  <a:cubicBezTo>
                    <a:pt x="260" y="0"/>
                    <a:pt x="243" y="2"/>
                    <a:pt x="227" y="4"/>
                  </a:cubicBezTo>
                  <a:cubicBezTo>
                    <a:pt x="96" y="40"/>
                    <a:pt x="1" y="171"/>
                    <a:pt x="13" y="302"/>
                  </a:cubicBezTo>
                  <a:lnTo>
                    <a:pt x="13" y="338"/>
                  </a:lnTo>
                  <a:cubicBezTo>
                    <a:pt x="43" y="460"/>
                    <a:pt x="153" y="548"/>
                    <a:pt x="281" y="548"/>
                  </a:cubicBezTo>
                  <a:cubicBezTo>
                    <a:pt x="302" y="548"/>
                    <a:pt x="324" y="545"/>
                    <a:pt x="346" y="540"/>
                  </a:cubicBezTo>
                  <a:cubicBezTo>
                    <a:pt x="370" y="540"/>
                    <a:pt x="406" y="528"/>
                    <a:pt x="418" y="516"/>
                  </a:cubicBezTo>
                  <a:cubicBezTo>
                    <a:pt x="525" y="457"/>
                    <a:pt x="584" y="338"/>
                    <a:pt x="549" y="219"/>
                  </a:cubicBezTo>
                  <a:cubicBezTo>
                    <a:pt x="527" y="81"/>
                    <a:pt x="403" y="0"/>
                    <a:pt x="27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4" name="Google Shape;1164;p9"/>
          <p:cNvSpPr/>
          <p:nvPr/>
        </p:nvSpPr>
        <p:spPr>
          <a:xfrm>
            <a:off x="0" y="4845825"/>
            <a:ext cx="9144000" cy="297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9"/>
          <p:cNvSpPr txBox="1">
            <a:spLocks noGrp="1"/>
          </p:cNvSpPr>
          <p:nvPr>
            <p:ph type="title"/>
          </p:nvPr>
        </p:nvSpPr>
        <p:spPr>
          <a:xfrm>
            <a:off x="4000475" y="937050"/>
            <a:ext cx="4645200" cy="1495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600"/>
              <a:buNone/>
              <a:defRPr sz="4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66" name="Google Shape;1166;p9"/>
          <p:cNvSpPr txBox="1">
            <a:spLocks noGrp="1"/>
          </p:cNvSpPr>
          <p:nvPr>
            <p:ph type="subTitle" idx="1"/>
          </p:nvPr>
        </p:nvSpPr>
        <p:spPr>
          <a:xfrm>
            <a:off x="4000625" y="2575550"/>
            <a:ext cx="4423500" cy="137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solidFill>
                  <a:schemeClr val="dk1"/>
                </a:solidFill>
              </a:defRPr>
            </a:lvl1pPr>
            <a:lvl2pPr lvl="1" algn="ctr" rtl="0">
              <a:lnSpc>
                <a:spcPct val="100000"/>
              </a:lnSpc>
              <a:spcBef>
                <a:spcPts val="160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1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413"/>
        <p:cNvGrpSpPr/>
        <p:nvPr/>
      </p:nvGrpSpPr>
      <p:grpSpPr>
        <a:xfrm>
          <a:off x="0" y="0"/>
          <a:ext cx="0" cy="0"/>
          <a:chOff x="0" y="0"/>
          <a:chExt cx="0" cy="0"/>
        </a:xfrm>
      </p:grpSpPr>
      <p:grpSp>
        <p:nvGrpSpPr>
          <p:cNvPr id="1414" name="Google Shape;1414;p13"/>
          <p:cNvGrpSpPr/>
          <p:nvPr/>
        </p:nvGrpSpPr>
        <p:grpSpPr>
          <a:xfrm rot="10800000">
            <a:off x="-22204" y="145"/>
            <a:ext cx="2094212" cy="1053578"/>
            <a:chOff x="4905075" y="2588800"/>
            <a:chExt cx="982875" cy="494475"/>
          </a:xfrm>
        </p:grpSpPr>
        <p:sp>
          <p:nvSpPr>
            <p:cNvPr id="1415" name="Google Shape;1415;p13"/>
            <p:cNvSpPr/>
            <p:nvPr/>
          </p:nvSpPr>
          <p:spPr>
            <a:xfrm>
              <a:off x="5082475" y="3000200"/>
              <a:ext cx="30675" cy="83075"/>
            </a:xfrm>
            <a:custGeom>
              <a:avLst/>
              <a:gdLst/>
              <a:ahLst/>
              <a:cxnLst/>
              <a:rect l="l" t="t" r="r" b="b"/>
              <a:pathLst>
                <a:path w="1227" h="3323" extrusionOk="0">
                  <a:moveTo>
                    <a:pt x="1048" y="1"/>
                  </a:moveTo>
                  <a:lnTo>
                    <a:pt x="0" y="3322"/>
                  </a:lnTo>
                  <a:lnTo>
                    <a:pt x="191" y="3322"/>
                  </a:lnTo>
                  <a:lnTo>
                    <a:pt x="1227" y="48"/>
                  </a:lnTo>
                  <a:cubicBezTo>
                    <a:pt x="1167" y="48"/>
                    <a:pt x="1108" y="36"/>
                    <a:pt x="1048"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13"/>
            <p:cNvSpPr/>
            <p:nvPr/>
          </p:nvSpPr>
          <p:spPr>
            <a:xfrm>
              <a:off x="4905075" y="3083250"/>
              <a:ext cx="300" cy="25"/>
            </a:xfrm>
            <a:custGeom>
              <a:avLst/>
              <a:gdLst/>
              <a:ahLst/>
              <a:cxnLst/>
              <a:rect l="l" t="t" r="r" b="b"/>
              <a:pathLst>
                <a:path w="12" h="1" fill="none" extrusionOk="0">
                  <a:moveTo>
                    <a:pt x="12" y="0"/>
                  </a:move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13"/>
            <p:cNvSpPr/>
            <p:nvPr/>
          </p:nvSpPr>
          <p:spPr>
            <a:xfrm>
              <a:off x="5122050" y="2993050"/>
              <a:ext cx="87550" cy="45875"/>
            </a:xfrm>
            <a:custGeom>
              <a:avLst/>
              <a:gdLst/>
              <a:ahLst/>
              <a:cxnLst/>
              <a:rect l="l" t="t" r="r" b="b"/>
              <a:pathLst>
                <a:path w="3502" h="1835" extrusionOk="0">
                  <a:moveTo>
                    <a:pt x="72" y="1"/>
                  </a:moveTo>
                  <a:cubicBezTo>
                    <a:pt x="60" y="60"/>
                    <a:pt x="36" y="108"/>
                    <a:pt x="1" y="156"/>
                  </a:cubicBezTo>
                  <a:lnTo>
                    <a:pt x="3501" y="1834"/>
                  </a:lnTo>
                  <a:lnTo>
                    <a:pt x="3442" y="1608"/>
                  </a:lnTo>
                  <a:lnTo>
                    <a:pt x="9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13"/>
            <p:cNvSpPr/>
            <p:nvPr/>
          </p:nvSpPr>
          <p:spPr>
            <a:xfrm>
              <a:off x="5213425" y="3035925"/>
              <a:ext cx="97675" cy="47050"/>
            </a:xfrm>
            <a:custGeom>
              <a:avLst/>
              <a:gdLst/>
              <a:ahLst/>
              <a:cxnLst/>
              <a:rect l="l" t="t" r="r" b="b"/>
              <a:pathLst>
                <a:path w="3907" h="1882" extrusionOk="0">
                  <a:moveTo>
                    <a:pt x="1" y="0"/>
                  </a:moveTo>
                  <a:lnTo>
                    <a:pt x="61" y="227"/>
                  </a:lnTo>
                  <a:lnTo>
                    <a:pt x="3501" y="1881"/>
                  </a:lnTo>
                  <a:lnTo>
                    <a:pt x="3906" y="1881"/>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13"/>
            <p:cNvSpPr/>
            <p:nvPr/>
          </p:nvSpPr>
          <p:spPr>
            <a:xfrm>
              <a:off x="4919950" y="2993050"/>
              <a:ext cx="185175" cy="90225"/>
            </a:xfrm>
            <a:custGeom>
              <a:avLst/>
              <a:gdLst/>
              <a:ahLst/>
              <a:cxnLst/>
              <a:rect l="l" t="t" r="r" b="b"/>
              <a:pathLst>
                <a:path w="7407" h="3609" extrusionOk="0">
                  <a:moveTo>
                    <a:pt x="7335" y="1"/>
                  </a:moveTo>
                  <a:lnTo>
                    <a:pt x="0" y="3608"/>
                  </a:lnTo>
                  <a:lnTo>
                    <a:pt x="417" y="3608"/>
                  </a:lnTo>
                  <a:lnTo>
                    <a:pt x="7406" y="179"/>
                  </a:lnTo>
                  <a:cubicBezTo>
                    <a:pt x="7394" y="167"/>
                    <a:pt x="7394" y="156"/>
                    <a:pt x="7382" y="156"/>
                  </a:cubicBezTo>
                  <a:cubicBezTo>
                    <a:pt x="7370" y="96"/>
                    <a:pt x="7347" y="48"/>
                    <a:pt x="733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13"/>
            <p:cNvSpPr/>
            <p:nvPr/>
          </p:nvSpPr>
          <p:spPr>
            <a:xfrm>
              <a:off x="4909525" y="2607000"/>
              <a:ext cx="182500" cy="476275"/>
            </a:xfrm>
            <a:custGeom>
              <a:avLst/>
              <a:gdLst/>
              <a:ahLst/>
              <a:cxnLst/>
              <a:rect l="l" t="t" r="r" b="b"/>
              <a:pathLst>
                <a:path w="7300" h="19051" extrusionOk="0">
                  <a:moveTo>
                    <a:pt x="7121" y="0"/>
                  </a:moveTo>
                  <a:lnTo>
                    <a:pt x="1" y="19050"/>
                  </a:lnTo>
                  <a:lnTo>
                    <a:pt x="191" y="19050"/>
                  </a:lnTo>
                  <a:lnTo>
                    <a:pt x="7299" y="60"/>
                  </a:lnTo>
                  <a:cubicBezTo>
                    <a:pt x="7240" y="48"/>
                    <a:pt x="7192" y="24"/>
                    <a:pt x="712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13"/>
            <p:cNvSpPr/>
            <p:nvPr/>
          </p:nvSpPr>
          <p:spPr>
            <a:xfrm>
              <a:off x="5113425" y="2823400"/>
              <a:ext cx="33075" cy="158075"/>
            </a:xfrm>
            <a:custGeom>
              <a:avLst/>
              <a:gdLst/>
              <a:ahLst/>
              <a:cxnLst/>
              <a:rect l="l" t="t" r="r" b="b"/>
              <a:pathLst>
                <a:path w="1323" h="6323" extrusionOk="0">
                  <a:moveTo>
                    <a:pt x="1143" y="0"/>
                  </a:moveTo>
                  <a:lnTo>
                    <a:pt x="0" y="6299"/>
                  </a:lnTo>
                  <a:cubicBezTo>
                    <a:pt x="60" y="6299"/>
                    <a:pt x="120" y="6311"/>
                    <a:pt x="179" y="6322"/>
                  </a:cubicBezTo>
                  <a:lnTo>
                    <a:pt x="1322" y="36"/>
                  </a:lnTo>
                  <a:cubicBezTo>
                    <a:pt x="1263" y="36"/>
                    <a:pt x="1203" y="24"/>
                    <a:pt x="114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13"/>
            <p:cNvSpPr/>
            <p:nvPr/>
          </p:nvSpPr>
          <p:spPr>
            <a:xfrm>
              <a:off x="5201525" y="2989775"/>
              <a:ext cx="925" cy="1225"/>
            </a:xfrm>
            <a:custGeom>
              <a:avLst/>
              <a:gdLst/>
              <a:ahLst/>
              <a:cxnLst/>
              <a:rect l="l" t="t" r="r" b="b"/>
              <a:pathLst>
                <a:path w="37" h="49" extrusionOk="0">
                  <a:moveTo>
                    <a:pt x="13" y="1"/>
                  </a:moveTo>
                  <a:cubicBezTo>
                    <a:pt x="13" y="13"/>
                    <a:pt x="1" y="37"/>
                    <a:pt x="1" y="48"/>
                  </a:cubicBezTo>
                  <a:lnTo>
                    <a:pt x="36" y="48"/>
                  </a:lnTo>
                  <a:lnTo>
                    <a:pt x="1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13"/>
            <p:cNvSpPr/>
            <p:nvPr/>
          </p:nvSpPr>
          <p:spPr>
            <a:xfrm>
              <a:off x="5156275" y="2820425"/>
              <a:ext cx="44975" cy="165800"/>
            </a:xfrm>
            <a:custGeom>
              <a:avLst/>
              <a:gdLst/>
              <a:ahLst/>
              <a:cxnLst/>
              <a:rect l="l" t="t" r="r" b="b"/>
              <a:pathLst>
                <a:path w="1799" h="6632" extrusionOk="0">
                  <a:moveTo>
                    <a:pt x="144" y="0"/>
                  </a:moveTo>
                  <a:cubicBezTo>
                    <a:pt x="132" y="24"/>
                    <a:pt x="120" y="36"/>
                    <a:pt x="96" y="36"/>
                  </a:cubicBezTo>
                  <a:cubicBezTo>
                    <a:pt x="72" y="48"/>
                    <a:pt x="25" y="84"/>
                    <a:pt x="1" y="95"/>
                  </a:cubicBezTo>
                  <a:lnTo>
                    <a:pt x="1608" y="6584"/>
                  </a:lnTo>
                  <a:cubicBezTo>
                    <a:pt x="1627" y="6573"/>
                    <a:pt x="1649" y="6568"/>
                    <a:pt x="1671" y="6568"/>
                  </a:cubicBezTo>
                  <a:cubicBezTo>
                    <a:pt x="1718" y="6568"/>
                    <a:pt x="1766" y="6591"/>
                    <a:pt x="1799" y="6632"/>
                  </a:cubicBezTo>
                  <a:lnTo>
                    <a:pt x="156" y="48"/>
                  </a:lnTo>
                  <a:cubicBezTo>
                    <a:pt x="156" y="36"/>
                    <a:pt x="144" y="12"/>
                    <a:pt x="14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13"/>
            <p:cNvSpPr/>
            <p:nvPr/>
          </p:nvSpPr>
          <p:spPr>
            <a:xfrm>
              <a:off x="5198850" y="2995450"/>
              <a:ext cx="26525" cy="87825"/>
            </a:xfrm>
            <a:custGeom>
              <a:avLst/>
              <a:gdLst/>
              <a:ahLst/>
              <a:cxnLst/>
              <a:rect l="l" t="t" r="r" b="b"/>
              <a:pathLst>
                <a:path w="1061" h="3513" extrusionOk="0">
                  <a:moveTo>
                    <a:pt x="1" y="0"/>
                  </a:moveTo>
                  <a:lnTo>
                    <a:pt x="382" y="1512"/>
                  </a:lnTo>
                  <a:lnTo>
                    <a:pt x="441" y="1750"/>
                  </a:lnTo>
                  <a:lnTo>
                    <a:pt x="870" y="3512"/>
                  </a:lnTo>
                  <a:lnTo>
                    <a:pt x="1060" y="3512"/>
                  </a:lnTo>
                  <a:lnTo>
                    <a:pt x="644" y="1857"/>
                  </a:lnTo>
                  <a:lnTo>
                    <a:pt x="584" y="1619"/>
                  </a:lnTo>
                  <a:lnTo>
                    <a:pt x="17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13"/>
            <p:cNvSpPr/>
            <p:nvPr/>
          </p:nvSpPr>
          <p:spPr>
            <a:xfrm>
              <a:off x="5123550" y="2988600"/>
              <a:ext cx="175625" cy="8950"/>
            </a:xfrm>
            <a:custGeom>
              <a:avLst/>
              <a:gdLst/>
              <a:ahLst/>
              <a:cxnLst/>
              <a:rect l="l" t="t" r="r" b="b"/>
              <a:pathLst>
                <a:path w="7025" h="358" extrusionOk="0">
                  <a:moveTo>
                    <a:pt x="0" y="0"/>
                  </a:moveTo>
                  <a:lnTo>
                    <a:pt x="0" y="0"/>
                  </a:lnTo>
                  <a:cubicBezTo>
                    <a:pt x="12" y="60"/>
                    <a:pt x="12" y="119"/>
                    <a:pt x="0" y="179"/>
                  </a:cubicBezTo>
                  <a:lnTo>
                    <a:pt x="24" y="179"/>
                  </a:lnTo>
                  <a:lnTo>
                    <a:pt x="3001" y="262"/>
                  </a:lnTo>
                  <a:lnTo>
                    <a:pt x="3191" y="262"/>
                  </a:lnTo>
                  <a:lnTo>
                    <a:pt x="6989" y="357"/>
                  </a:lnTo>
                  <a:lnTo>
                    <a:pt x="6977" y="286"/>
                  </a:lnTo>
                  <a:lnTo>
                    <a:pt x="6977" y="274"/>
                  </a:lnTo>
                  <a:lnTo>
                    <a:pt x="6977" y="262"/>
                  </a:lnTo>
                  <a:lnTo>
                    <a:pt x="6977" y="238"/>
                  </a:lnTo>
                  <a:lnTo>
                    <a:pt x="6977" y="226"/>
                  </a:lnTo>
                  <a:cubicBezTo>
                    <a:pt x="6977" y="226"/>
                    <a:pt x="6977" y="215"/>
                    <a:pt x="6989" y="215"/>
                  </a:cubicBezTo>
                  <a:lnTo>
                    <a:pt x="7025" y="167"/>
                  </a:lnTo>
                  <a:lnTo>
                    <a:pt x="3155" y="60"/>
                  </a:lnTo>
                  <a:lnTo>
                    <a:pt x="3120" y="95"/>
                  </a:lnTo>
                  <a:cubicBezTo>
                    <a:pt x="3108" y="119"/>
                    <a:pt x="3096" y="131"/>
                    <a:pt x="3060" y="155"/>
                  </a:cubicBezTo>
                  <a:cubicBezTo>
                    <a:pt x="3038" y="166"/>
                    <a:pt x="3013" y="171"/>
                    <a:pt x="2986" y="171"/>
                  </a:cubicBezTo>
                  <a:cubicBezTo>
                    <a:pt x="2927" y="171"/>
                    <a:pt x="2863" y="145"/>
                    <a:pt x="2822" y="95"/>
                  </a:cubicBezTo>
                  <a:lnTo>
                    <a:pt x="2822" y="72"/>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13"/>
            <p:cNvSpPr/>
            <p:nvPr/>
          </p:nvSpPr>
          <p:spPr>
            <a:xfrm>
              <a:off x="5302725" y="2995150"/>
              <a:ext cx="138750" cy="88125"/>
            </a:xfrm>
            <a:custGeom>
              <a:avLst/>
              <a:gdLst/>
              <a:ahLst/>
              <a:cxnLst/>
              <a:rect l="l" t="t" r="r" b="b"/>
              <a:pathLst>
                <a:path w="5550" h="3525" extrusionOk="0">
                  <a:moveTo>
                    <a:pt x="37" y="0"/>
                  </a:moveTo>
                  <a:lnTo>
                    <a:pt x="1" y="36"/>
                  </a:lnTo>
                  <a:lnTo>
                    <a:pt x="37" y="214"/>
                  </a:lnTo>
                  <a:lnTo>
                    <a:pt x="5216" y="3524"/>
                  </a:lnTo>
                  <a:lnTo>
                    <a:pt x="5549" y="3524"/>
                  </a:lnTo>
                  <a:lnTo>
                    <a:pt x="3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13"/>
            <p:cNvSpPr/>
            <p:nvPr/>
          </p:nvSpPr>
          <p:spPr>
            <a:xfrm>
              <a:off x="5297675" y="2995725"/>
              <a:ext cx="21750" cy="84275"/>
            </a:xfrm>
            <a:custGeom>
              <a:avLst/>
              <a:gdLst/>
              <a:ahLst/>
              <a:cxnLst/>
              <a:rect l="l" t="t" r="r" b="b"/>
              <a:pathLst>
                <a:path w="870" h="3371" extrusionOk="0">
                  <a:moveTo>
                    <a:pt x="191" y="1"/>
                  </a:moveTo>
                  <a:lnTo>
                    <a:pt x="179" y="49"/>
                  </a:lnTo>
                  <a:cubicBezTo>
                    <a:pt x="156" y="72"/>
                    <a:pt x="122" y="90"/>
                    <a:pt x="89" y="90"/>
                  </a:cubicBezTo>
                  <a:cubicBezTo>
                    <a:pt x="71" y="90"/>
                    <a:pt x="53" y="85"/>
                    <a:pt x="36" y="72"/>
                  </a:cubicBezTo>
                  <a:cubicBezTo>
                    <a:pt x="12" y="60"/>
                    <a:pt x="12" y="37"/>
                    <a:pt x="0" y="13"/>
                  </a:cubicBezTo>
                  <a:lnTo>
                    <a:pt x="0" y="13"/>
                  </a:lnTo>
                  <a:lnTo>
                    <a:pt x="12" y="96"/>
                  </a:lnTo>
                  <a:lnTo>
                    <a:pt x="691" y="3370"/>
                  </a:lnTo>
                  <a:cubicBezTo>
                    <a:pt x="751" y="3335"/>
                    <a:pt x="810" y="3335"/>
                    <a:pt x="870" y="3335"/>
                  </a:cubicBezTo>
                  <a:lnTo>
                    <a:pt x="215" y="180"/>
                  </a:lnTo>
                  <a:lnTo>
                    <a:pt x="19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13"/>
            <p:cNvSpPr/>
            <p:nvPr/>
          </p:nvSpPr>
          <p:spPr>
            <a:xfrm>
              <a:off x="5349175" y="2817450"/>
              <a:ext cx="69375" cy="103300"/>
            </a:xfrm>
            <a:custGeom>
              <a:avLst/>
              <a:gdLst/>
              <a:ahLst/>
              <a:cxnLst/>
              <a:rect l="l" t="t" r="r" b="b"/>
              <a:pathLst>
                <a:path w="2775" h="4132" extrusionOk="0">
                  <a:moveTo>
                    <a:pt x="2620" y="0"/>
                  </a:moveTo>
                  <a:lnTo>
                    <a:pt x="0" y="3977"/>
                  </a:lnTo>
                  <a:lnTo>
                    <a:pt x="119" y="4132"/>
                  </a:lnTo>
                  <a:lnTo>
                    <a:pt x="2774" y="95"/>
                  </a:lnTo>
                  <a:cubicBezTo>
                    <a:pt x="2715" y="72"/>
                    <a:pt x="2667" y="36"/>
                    <a:pt x="262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13"/>
            <p:cNvSpPr/>
            <p:nvPr/>
          </p:nvSpPr>
          <p:spPr>
            <a:xfrm>
              <a:off x="5297975" y="2921625"/>
              <a:ext cx="51825" cy="76825"/>
            </a:xfrm>
            <a:custGeom>
              <a:avLst/>
              <a:gdLst/>
              <a:ahLst/>
              <a:cxnLst/>
              <a:rect l="l" t="t" r="r" b="b"/>
              <a:pathLst>
                <a:path w="2073" h="3073" extrusionOk="0">
                  <a:moveTo>
                    <a:pt x="1953" y="0"/>
                  </a:moveTo>
                  <a:lnTo>
                    <a:pt x="48" y="2882"/>
                  </a:lnTo>
                  <a:lnTo>
                    <a:pt x="12" y="2917"/>
                  </a:lnTo>
                  <a:cubicBezTo>
                    <a:pt x="12" y="2917"/>
                    <a:pt x="12" y="2941"/>
                    <a:pt x="0" y="2941"/>
                  </a:cubicBezTo>
                  <a:lnTo>
                    <a:pt x="0" y="2953"/>
                  </a:lnTo>
                  <a:lnTo>
                    <a:pt x="0" y="2965"/>
                  </a:lnTo>
                  <a:lnTo>
                    <a:pt x="0" y="2977"/>
                  </a:lnTo>
                  <a:lnTo>
                    <a:pt x="0" y="3001"/>
                  </a:lnTo>
                  <a:cubicBezTo>
                    <a:pt x="0" y="3024"/>
                    <a:pt x="12" y="3036"/>
                    <a:pt x="48" y="3060"/>
                  </a:cubicBezTo>
                  <a:cubicBezTo>
                    <a:pt x="60" y="3068"/>
                    <a:pt x="74" y="3072"/>
                    <a:pt x="90" y="3072"/>
                  </a:cubicBezTo>
                  <a:cubicBezTo>
                    <a:pt x="121" y="3072"/>
                    <a:pt x="155" y="3056"/>
                    <a:pt x="179" y="3024"/>
                  </a:cubicBezTo>
                  <a:lnTo>
                    <a:pt x="191" y="2989"/>
                  </a:lnTo>
                  <a:lnTo>
                    <a:pt x="227" y="2953"/>
                  </a:lnTo>
                  <a:lnTo>
                    <a:pt x="2072" y="155"/>
                  </a:lnTo>
                  <a:lnTo>
                    <a:pt x="195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13"/>
            <p:cNvSpPr/>
            <p:nvPr/>
          </p:nvSpPr>
          <p:spPr>
            <a:xfrm>
              <a:off x="5247975" y="2787475"/>
              <a:ext cx="2700" cy="1425"/>
            </a:xfrm>
            <a:custGeom>
              <a:avLst/>
              <a:gdLst/>
              <a:ahLst/>
              <a:cxnLst/>
              <a:rect l="l" t="t" r="r" b="b"/>
              <a:pathLst>
                <a:path w="108" h="57" extrusionOk="0">
                  <a:moveTo>
                    <a:pt x="48" y="1"/>
                  </a:moveTo>
                  <a:cubicBezTo>
                    <a:pt x="32" y="1"/>
                    <a:pt x="15" y="4"/>
                    <a:pt x="0" y="8"/>
                  </a:cubicBezTo>
                  <a:lnTo>
                    <a:pt x="48" y="56"/>
                  </a:lnTo>
                  <a:cubicBezTo>
                    <a:pt x="60" y="44"/>
                    <a:pt x="95" y="44"/>
                    <a:pt x="107" y="20"/>
                  </a:cubicBezTo>
                  <a:cubicBezTo>
                    <a:pt x="93" y="6"/>
                    <a:pt x="71" y="1"/>
                    <a:pt x="48"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13"/>
            <p:cNvSpPr/>
            <p:nvPr/>
          </p:nvSpPr>
          <p:spPr>
            <a:xfrm>
              <a:off x="5264925" y="2810300"/>
              <a:ext cx="211375" cy="272375"/>
            </a:xfrm>
            <a:custGeom>
              <a:avLst/>
              <a:gdLst/>
              <a:ahLst/>
              <a:cxnLst/>
              <a:rect l="l" t="t" r="r" b="b"/>
              <a:pathLst>
                <a:path w="8455" h="10895" extrusionOk="0">
                  <a:moveTo>
                    <a:pt x="132" y="0"/>
                  </a:moveTo>
                  <a:cubicBezTo>
                    <a:pt x="84" y="48"/>
                    <a:pt x="36" y="96"/>
                    <a:pt x="1" y="119"/>
                  </a:cubicBezTo>
                  <a:lnTo>
                    <a:pt x="3287" y="4429"/>
                  </a:lnTo>
                  <a:lnTo>
                    <a:pt x="3406" y="4572"/>
                  </a:lnTo>
                  <a:lnTo>
                    <a:pt x="8228" y="10895"/>
                  </a:lnTo>
                  <a:lnTo>
                    <a:pt x="8454" y="10895"/>
                  </a:lnTo>
                  <a:lnTo>
                    <a:pt x="3489" y="4406"/>
                  </a:lnTo>
                  <a:lnTo>
                    <a:pt x="3370" y="4263"/>
                  </a:lnTo>
                  <a:lnTo>
                    <a:pt x="13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13"/>
            <p:cNvSpPr/>
            <p:nvPr/>
          </p:nvSpPr>
          <p:spPr>
            <a:xfrm>
              <a:off x="5094375" y="2607000"/>
              <a:ext cx="50025" cy="177725"/>
            </a:xfrm>
            <a:custGeom>
              <a:avLst/>
              <a:gdLst/>
              <a:ahLst/>
              <a:cxnLst/>
              <a:rect l="l" t="t" r="r" b="b"/>
              <a:pathLst>
                <a:path w="2001" h="7109" extrusionOk="0">
                  <a:moveTo>
                    <a:pt x="179" y="0"/>
                  </a:moveTo>
                  <a:cubicBezTo>
                    <a:pt x="120" y="48"/>
                    <a:pt x="60" y="60"/>
                    <a:pt x="0" y="60"/>
                  </a:cubicBezTo>
                  <a:lnTo>
                    <a:pt x="1822" y="7108"/>
                  </a:lnTo>
                  <a:cubicBezTo>
                    <a:pt x="1882" y="7085"/>
                    <a:pt x="1941" y="7073"/>
                    <a:pt x="2001" y="7073"/>
                  </a:cubicBezTo>
                  <a:lnTo>
                    <a:pt x="17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13"/>
            <p:cNvSpPr/>
            <p:nvPr/>
          </p:nvSpPr>
          <p:spPr>
            <a:xfrm>
              <a:off x="5098850" y="2605500"/>
              <a:ext cx="150325" cy="186375"/>
            </a:xfrm>
            <a:custGeom>
              <a:avLst/>
              <a:gdLst/>
              <a:ahLst/>
              <a:cxnLst/>
              <a:rect l="l" t="t" r="r" b="b"/>
              <a:pathLst>
                <a:path w="6013" h="7455" extrusionOk="0">
                  <a:moveTo>
                    <a:pt x="60" y="1"/>
                  </a:moveTo>
                  <a:cubicBezTo>
                    <a:pt x="48" y="13"/>
                    <a:pt x="12" y="25"/>
                    <a:pt x="0" y="49"/>
                  </a:cubicBezTo>
                  <a:lnTo>
                    <a:pt x="5882" y="7454"/>
                  </a:lnTo>
                  <a:cubicBezTo>
                    <a:pt x="5906" y="7407"/>
                    <a:pt x="5965" y="7371"/>
                    <a:pt x="6013" y="7335"/>
                  </a:cubicBezTo>
                  <a:lnTo>
                    <a:pt x="5965" y="7276"/>
                  </a:lnTo>
                  <a:lnTo>
                    <a:pt x="322" y="179"/>
                  </a:lnTo>
                  <a:lnTo>
                    <a:pt x="6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13"/>
            <p:cNvSpPr/>
            <p:nvPr/>
          </p:nvSpPr>
          <p:spPr>
            <a:xfrm>
              <a:off x="5270300" y="2802250"/>
              <a:ext cx="141400" cy="10750"/>
            </a:xfrm>
            <a:custGeom>
              <a:avLst/>
              <a:gdLst/>
              <a:ahLst/>
              <a:cxnLst/>
              <a:rect l="l" t="t" r="r" b="b"/>
              <a:pathLst>
                <a:path w="5656" h="430" extrusionOk="0">
                  <a:moveTo>
                    <a:pt x="48" y="1"/>
                  </a:moveTo>
                  <a:lnTo>
                    <a:pt x="0" y="179"/>
                  </a:lnTo>
                  <a:lnTo>
                    <a:pt x="5656" y="430"/>
                  </a:lnTo>
                  <a:cubicBezTo>
                    <a:pt x="5644" y="370"/>
                    <a:pt x="5644" y="310"/>
                    <a:pt x="5656" y="251"/>
                  </a:cubicBezTo>
                  <a:lnTo>
                    <a:pt x="4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13"/>
            <p:cNvSpPr/>
            <p:nvPr/>
          </p:nvSpPr>
          <p:spPr>
            <a:xfrm>
              <a:off x="5167300" y="2797500"/>
              <a:ext cx="75625" cy="7750"/>
            </a:xfrm>
            <a:custGeom>
              <a:avLst/>
              <a:gdLst/>
              <a:ahLst/>
              <a:cxnLst/>
              <a:rect l="l" t="t" r="r" b="b"/>
              <a:pathLst>
                <a:path w="3025" h="310" extrusionOk="0">
                  <a:moveTo>
                    <a:pt x="1" y="0"/>
                  </a:moveTo>
                  <a:lnTo>
                    <a:pt x="1" y="0"/>
                  </a:lnTo>
                  <a:cubicBezTo>
                    <a:pt x="12" y="60"/>
                    <a:pt x="36" y="119"/>
                    <a:pt x="36" y="179"/>
                  </a:cubicBezTo>
                  <a:lnTo>
                    <a:pt x="3025" y="310"/>
                  </a:lnTo>
                  <a:cubicBezTo>
                    <a:pt x="3013" y="262"/>
                    <a:pt x="3013" y="191"/>
                    <a:pt x="3013" y="131"/>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13"/>
            <p:cNvSpPr/>
            <p:nvPr/>
          </p:nvSpPr>
          <p:spPr>
            <a:xfrm>
              <a:off x="5100325" y="2601350"/>
              <a:ext cx="313750" cy="206300"/>
            </a:xfrm>
            <a:custGeom>
              <a:avLst/>
              <a:gdLst/>
              <a:ahLst/>
              <a:cxnLst/>
              <a:rect l="l" t="t" r="r" b="b"/>
              <a:pathLst>
                <a:path w="12550" h="8252" extrusionOk="0">
                  <a:moveTo>
                    <a:pt x="108" y="0"/>
                  </a:moveTo>
                  <a:cubicBezTo>
                    <a:pt x="96" y="60"/>
                    <a:pt x="48" y="107"/>
                    <a:pt x="1" y="155"/>
                  </a:cubicBezTo>
                  <a:lnTo>
                    <a:pt x="286" y="345"/>
                  </a:lnTo>
                  <a:lnTo>
                    <a:pt x="12455" y="8251"/>
                  </a:lnTo>
                  <a:cubicBezTo>
                    <a:pt x="12478" y="8192"/>
                    <a:pt x="12502" y="8132"/>
                    <a:pt x="12550" y="8085"/>
                  </a:cubicBezTo>
                  <a:lnTo>
                    <a:pt x="10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13"/>
            <p:cNvSpPr/>
            <p:nvPr/>
          </p:nvSpPr>
          <p:spPr>
            <a:xfrm>
              <a:off x="5428950" y="2814475"/>
              <a:ext cx="164325" cy="108950"/>
            </a:xfrm>
            <a:custGeom>
              <a:avLst/>
              <a:gdLst/>
              <a:ahLst/>
              <a:cxnLst/>
              <a:rect l="l" t="t" r="r" b="b"/>
              <a:pathLst>
                <a:path w="6573" h="4358" extrusionOk="0">
                  <a:moveTo>
                    <a:pt x="107" y="0"/>
                  </a:moveTo>
                  <a:cubicBezTo>
                    <a:pt x="72" y="60"/>
                    <a:pt x="48" y="107"/>
                    <a:pt x="0" y="155"/>
                  </a:cubicBezTo>
                  <a:lnTo>
                    <a:pt x="6501" y="4358"/>
                  </a:lnTo>
                  <a:cubicBezTo>
                    <a:pt x="6513" y="4322"/>
                    <a:pt x="6513" y="4286"/>
                    <a:pt x="6549" y="4251"/>
                  </a:cubicBezTo>
                  <a:cubicBezTo>
                    <a:pt x="6549" y="4227"/>
                    <a:pt x="6560" y="4215"/>
                    <a:pt x="6572" y="4203"/>
                  </a:cubicBezTo>
                  <a:lnTo>
                    <a:pt x="10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13"/>
            <p:cNvSpPr/>
            <p:nvPr/>
          </p:nvSpPr>
          <p:spPr>
            <a:xfrm>
              <a:off x="5542350" y="2760000"/>
              <a:ext cx="82775" cy="84250"/>
            </a:xfrm>
            <a:custGeom>
              <a:avLst/>
              <a:gdLst/>
              <a:ahLst/>
              <a:cxnLst/>
              <a:rect l="l" t="t" r="r" b="b"/>
              <a:pathLst>
                <a:path w="3311" h="3370" extrusionOk="0">
                  <a:moveTo>
                    <a:pt x="119" y="0"/>
                  </a:moveTo>
                  <a:cubicBezTo>
                    <a:pt x="84" y="36"/>
                    <a:pt x="48" y="95"/>
                    <a:pt x="0" y="131"/>
                  </a:cubicBezTo>
                  <a:lnTo>
                    <a:pt x="3167" y="3370"/>
                  </a:lnTo>
                  <a:cubicBezTo>
                    <a:pt x="3191" y="3334"/>
                    <a:pt x="3227" y="3298"/>
                    <a:pt x="3275" y="3274"/>
                  </a:cubicBezTo>
                  <a:cubicBezTo>
                    <a:pt x="3287" y="3274"/>
                    <a:pt x="3287" y="3251"/>
                    <a:pt x="3310" y="3251"/>
                  </a:cubicBezTo>
                  <a:lnTo>
                    <a:pt x="11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13"/>
            <p:cNvSpPr/>
            <p:nvPr/>
          </p:nvSpPr>
          <p:spPr>
            <a:xfrm>
              <a:off x="5525375" y="2931750"/>
              <a:ext cx="73550" cy="151525"/>
            </a:xfrm>
            <a:custGeom>
              <a:avLst/>
              <a:gdLst/>
              <a:ahLst/>
              <a:cxnLst/>
              <a:rect l="l" t="t" r="r" b="b"/>
              <a:pathLst>
                <a:path w="2942" h="6061" extrusionOk="0">
                  <a:moveTo>
                    <a:pt x="2763" y="0"/>
                  </a:moveTo>
                  <a:lnTo>
                    <a:pt x="1" y="6060"/>
                  </a:lnTo>
                  <a:lnTo>
                    <a:pt x="203" y="6060"/>
                  </a:lnTo>
                  <a:lnTo>
                    <a:pt x="2942" y="72"/>
                  </a:lnTo>
                  <a:cubicBezTo>
                    <a:pt x="2882" y="72"/>
                    <a:pt x="2834" y="60"/>
                    <a:pt x="2775" y="36"/>
                  </a:cubicBezTo>
                  <a:cubicBezTo>
                    <a:pt x="2763" y="12"/>
                    <a:pt x="2763" y="0"/>
                    <a:pt x="276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13"/>
            <p:cNvSpPr/>
            <p:nvPr/>
          </p:nvSpPr>
          <p:spPr>
            <a:xfrm>
              <a:off x="5603675" y="2928475"/>
              <a:ext cx="78000" cy="52400"/>
            </a:xfrm>
            <a:custGeom>
              <a:avLst/>
              <a:gdLst/>
              <a:ahLst/>
              <a:cxnLst/>
              <a:rect l="l" t="t" r="r" b="b"/>
              <a:pathLst>
                <a:path w="3120" h="2096" extrusionOk="0">
                  <a:moveTo>
                    <a:pt x="119" y="0"/>
                  </a:moveTo>
                  <a:cubicBezTo>
                    <a:pt x="107" y="12"/>
                    <a:pt x="107" y="24"/>
                    <a:pt x="95" y="60"/>
                  </a:cubicBezTo>
                  <a:lnTo>
                    <a:pt x="0" y="143"/>
                  </a:lnTo>
                  <a:lnTo>
                    <a:pt x="3072" y="2096"/>
                  </a:lnTo>
                  <a:lnTo>
                    <a:pt x="3120" y="1917"/>
                  </a:lnTo>
                  <a:lnTo>
                    <a:pt x="11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13"/>
            <p:cNvSpPr/>
            <p:nvPr/>
          </p:nvSpPr>
          <p:spPr>
            <a:xfrm>
              <a:off x="5600700" y="2860600"/>
              <a:ext cx="29775" cy="58950"/>
            </a:xfrm>
            <a:custGeom>
              <a:avLst/>
              <a:gdLst/>
              <a:ahLst/>
              <a:cxnLst/>
              <a:rect l="l" t="t" r="r" b="b"/>
              <a:pathLst>
                <a:path w="1191" h="2358" extrusionOk="0">
                  <a:moveTo>
                    <a:pt x="1000" y="1"/>
                  </a:moveTo>
                  <a:lnTo>
                    <a:pt x="0" y="2263"/>
                  </a:lnTo>
                  <a:cubicBezTo>
                    <a:pt x="36" y="2287"/>
                    <a:pt x="83" y="2287"/>
                    <a:pt x="107" y="2310"/>
                  </a:cubicBezTo>
                  <a:cubicBezTo>
                    <a:pt x="143" y="2322"/>
                    <a:pt x="155" y="2346"/>
                    <a:pt x="167" y="2358"/>
                  </a:cubicBezTo>
                  <a:lnTo>
                    <a:pt x="1191" y="36"/>
                  </a:lnTo>
                  <a:cubicBezTo>
                    <a:pt x="1131" y="36"/>
                    <a:pt x="1060" y="36"/>
                    <a:pt x="100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13"/>
            <p:cNvSpPr/>
            <p:nvPr/>
          </p:nvSpPr>
          <p:spPr>
            <a:xfrm>
              <a:off x="5706050" y="2684400"/>
              <a:ext cx="25" cy="25"/>
            </a:xfrm>
            <a:custGeom>
              <a:avLst/>
              <a:gdLst/>
              <a:ahLst/>
              <a:cxnLst/>
              <a:rect l="l" t="t" r="r" b="b"/>
              <a:pathLst>
                <a:path w="1" h="1" extrusionOk="0">
                  <a:moveTo>
                    <a:pt x="1" y="0"/>
                  </a:move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13"/>
            <p:cNvSpPr/>
            <p:nvPr/>
          </p:nvSpPr>
          <p:spPr>
            <a:xfrm>
              <a:off x="5634325" y="2690050"/>
              <a:ext cx="68475" cy="154200"/>
            </a:xfrm>
            <a:custGeom>
              <a:avLst/>
              <a:gdLst/>
              <a:ahLst/>
              <a:cxnLst/>
              <a:rect l="l" t="t" r="r" b="b"/>
              <a:pathLst>
                <a:path w="2739" h="6168" extrusionOk="0">
                  <a:moveTo>
                    <a:pt x="2739" y="0"/>
                  </a:moveTo>
                  <a:lnTo>
                    <a:pt x="2656" y="24"/>
                  </a:lnTo>
                  <a:lnTo>
                    <a:pt x="0" y="6049"/>
                  </a:lnTo>
                  <a:cubicBezTo>
                    <a:pt x="60" y="6084"/>
                    <a:pt x="108" y="6132"/>
                    <a:pt x="143" y="6168"/>
                  </a:cubicBezTo>
                  <a:lnTo>
                    <a:pt x="2727" y="322"/>
                  </a:lnTo>
                  <a:lnTo>
                    <a:pt x="273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13"/>
            <p:cNvSpPr/>
            <p:nvPr/>
          </p:nvSpPr>
          <p:spPr>
            <a:xfrm>
              <a:off x="5704575" y="2684400"/>
              <a:ext cx="25" cy="25"/>
            </a:xfrm>
            <a:custGeom>
              <a:avLst/>
              <a:gdLst/>
              <a:ahLst/>
              <a:cxnLst/>
              <a:rect l="l" t="t" r="r" b="b"/>
              <a:pathLst>
                <a:path w="1" h="1" extrusionOk="0">
                  <a:moveTo>
                    <a:pt x="0" y="0"/>
                  </a:move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13"/>
            <p:cNvSpPr/>
            <p:nvPr/>
          </p:nvSpPr>
          <p:spPr>
            <a:xfrm>
              <a:off x="5705475" y="2684400"/>
              <a:ext cx="0" cy="25"/>
            </a:xfrm>
            <a:custGeom>
              <a:avLst/>
              <a:gdLst/>
              <a:ahLst/>
              <a:cxnLst/>
              <a:rect l="l" t="t" r="r" b="b"/>
              <a:pathLst>
                <a:path h="1" extrusionOk="0">
                  <a:moveTo>
                    <a:pt x="0" y="0"/>
                  </a:move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13"/>
            <p:cNvSpPr/>
            <p:nvPr/>
          </p:nvSpPr>
          <p:spPr>
            <a:xfrm>
              <a:off x="5544725" y="2684975"/>
              <a:ext cx="159275" cy="67000"/>
            </a:xfrm>
            <a:custGeom>
              <a:avLst/>
              <a:gdLst/>
              <a:ahLst/>
              <a:cxnLst/>
              <a:rect l="l" t="t" r="r" b="b"/>
              <a:pathLst>
                <a:path w="6371" h="2680" extrusionOk="0">
                  <a:moveTo>
                    <a:pt x="6370" y="1"/>
                  </a:moveTo>
                  <a:cubicBezTo>
                    <a:pt x="6360" y="1"/>
                    <a:pt x="6352" y="5"/>
                    <a:pt x="6346" y="11"/>
                  </a:cubicBezTo>
                  <a:lnTo>
                    <a:pt x="6346" y="11"/>
                  </a:lnTo>
                  <a:lnTo>
                    <a:pt x="6370" y="1"/>
                  </a:lnTo>
                  <a:close/>
                  <a:moveTo>
                    <a:pt x="6346" y="11"/>
                  </a:moveTo>
                  <a:lnTo>
                    <a:pt x="1" y="2537"/>
                  </a:lnTo>
                  <a:lnTo>
                    <a:pt x="1" y="2549"/>
                  </a:lnTo>
                  <a:cubicBezTo>
                    <a:pt x="60" y="2561"/>
                    <a:pt x="72" y="2620"/>
                    <a:pt x="84" y="2680"/>
                  </a:cubicBezTo>
                  <a:lnTo>
                    <a:pt x="6251" y="227"/>
                  </a:lnTo>
                  <a:lnTo>
                    <a:pt x="6323" y="203"/>
                  </a:lnTo>
                  <a:lnTo>
                    <a:pt x="6323" y="60"/>
                  </a:lnTo>
                  <a:lnTo>
                    <a:pt x="6323" y="48"/>
                  </a:lnTo>
                  <a:lnTo>
                    <a:pt x="6323" y="37"/>
                  </a:lnTo>
                  <a:cubicBezTo>
                    <a:pt x="6323" y="25"/>
                    <a:pt x="6335" y="25"/>
                    <a:pt x="6335" y="25"/>
                  </a:cubicBezTo>
                  <a:cubicBezTo>
                    <a:pt x="6335" y="25"/>
                    <a:pt x="6339" y="17"/>
                    <a:pt x="6346" y="1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13"/>
            <p:cNvSpPr/>
            <p:nvPr/>
          </p:nvSpPr>
          <p:spPr>
            <a:xfrm>
              <a:off x="5705750" y="2684400"/>
              <a:ext cx="25" cy="25"/>
            </a:xfrm>
            <a:custGeom>
              <a:avLst/>
              <a:gdLst/>
              <a:ahLst/>
              <a:cxnLst/>
              <a:rect l="l" t="t" r="r" b="b"/>
              <a:pathLst>
                <a:path w="1" h="1" extrusionOk="0">
                  <a:moveTo>
                    <a:pt x="1" y="0"/>
                  </a:moveTo>
                  <a:lnTo>
                    <a:pt x="1" y="0"/>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13"/>
            <p:cNvSpPr/>
            <p:nvPr/>
          </p:nvSpPr>
          <p:spPr>
            <a:xfrm>
              <a:off x="5706050" y="2684400"/>
              <a:ext cx="25" cy="25"/>
            </a:xfrm>
            <a:custGeom>
              <a:avLst/>
              <a:gdLst/>
              <a:ahLst/>
              <a:cxnLst/>
              <a:rect l="l" t="t" r="r" b="b"/>
              <a:pathLst>
                <a:path w="1" h="1" extrusionOk="0">
                  <a:moveTo>
                    <a:pt x="1" y="0"/>
                  </a:moveTo>
                  <a:lnTo>
                    <a:pt x="1" y="0"/>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13"/>
            <p:cNvSpPr/>
            <p:nvPr/>
          </p:nvSpPr>
          <p:spPr>
            <a:xfrm>
              <a:off x="5705475" y="2684400"/>
              <a:ext cx="300" cy="25"/>
            </a:xfrm>
            <a:custGeom>
              <a:avLst/>
              <a:gdLst/>
              <a:ahLst/>
              <a:cxnLst/>
              <a:rect l="l" t="t" r="r" b="b"/>
              <a:pathLst>
                <a:path w="12" h="1" extrusionOk="0">
                  <a:moveTo>
                    <a:pt x="12" y="0"/>
                  </a:moveTo>
                  <a:lnTo>
                    <a:pt x="12" y="0"/>
                  </a:lnTo>
                  <a:cubicBezTo>
                    <a:pt x="0" y="0"/>
                    <a:pt x="0" y="0"/>
                    <a:pt x="12" y="0"/>
                  </a:cubicBezTo>
                  <a:cubicBezTo>
                    <a:pt x="0" y="0"/>
                    <a:pt x="0" y="0"/>
                    <a:pt x="12" y="0"/>
                  </a:cubicBezTo>
                  <a:cubicBezTo>
                    <a:pt x="0" y="0"/>
                    <a:pt x="0" y="0"/>
                    <a:pt x="1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13"/>
            <p:cNvSpPr/>
            <p:nvPr/>
          </p:nvSpPr>
          <p:spPr>
            <a:xfrm>
              <a:off x="5706350" y="2684400"/>
              <a:ext cx="181600" cy="98250"/>
            </a:xfrm>
            <a:custGeom>
              <a:avLst/>
              <a:gdLst/>
              <a:ahLst/>
              <a:cxnLst/>
              <a:rect l="l" t="t" r="r" b="b"/>
              <a:pathLst>
                <a:path w="7264" h="3930" extrusionOk="0">
                  <a:moveTo>
                    <a:pt x="1" y="0"/>
                  </a:moveTo>
                  <a:lnTo>
                    <a:pt x="18" y="9"/>
                  </a:lnTo>
                  <a:lnTo>
                    <a:pt x="18" y="9"/>
                  </a:lnTo>
                  <a:cubicBezTo>
                    <a:pt x="13" y="5"/>
                    <a:pt x="7" y="2"/>
                    <a:pt x="1" y="0"/>
                  </a:cubicBezTo>
                  <a:close/>
                  <a:moveTo>
                    <a:pt x="18" y="9"/>
                  </a:moveTo>
                  <a:cubicBezTo>
                    <a:pt x="40" y="25"/>
                    <a:pt x="48" y="54"/>
                    <a:pt x="48" y="83"/>
                  </a:cubicBezTo>
                  <a:lnTo>
                    <a:pt x="48" y="238"/>
                  </a:lnTo>
                  <a:lnTo>
                    <a:pt x="7264" y="3929"/>
                  </a:lnTo>
                  <a:lnTo>
                    <a:pt x="7264" y="3715"/>
                  </a:lnTo>
                  <a:lnTo>
                    <a:pt x="18" y="9"/>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13"/>
            <p:cNvSpPr/>
            <p:nvPr/>
          </p:nvSpPr>
          <p:spPr>
            <a:xfrm>
              <a:off x="5703075" y="2685575"/>
              <a:ext cx="325" cy="325"/>
            </a:xfrm>
            <a:custGeom>
              <a:avLst/>
              <a:gdLst/>
              <a:ahLst/>
              <a:cxnLst/>
              <a:rect l="l" t="t" r="r" b="b"/>
              <a:pathLst>
                <a:path w="13" h="13" extrusionOk="0">
                  <a:moveTo>
                    <a:pt x="13" y="1"/>
                  </a:moveTo>
                  <a:cubicBezTo>
                    <a:pt x="1" y="1"/>
                    <a:pt x="1" y="1"/>
                    <a:pt x="1" y="13"/>
                  </a:cubicBezTo>
                  <a:cubicBezTo>
                    <a:pt x="1" y="13"/>
                    <a:pt x="1" y="1"/>
                    <a:pt x="1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13"/>
            <p:cNvSpPr/>
            <p:nvPr/>
          </p:nvSpPr>
          <p:spPr>
            <a:xfrm>
              <a:off x="5704575" y="2684400"/>
              <a:ext cx="25" cy="25"/>
            </a:xfrm>
            <a:custGeom>
              <a:avLst/>
              <a:gdLst/>
              <a:ahLst/>
              <a:cxnLst/>
              <a:rect l="l" t="t" r="r" b="b"/>
              <a:pathLst>
                <a:path w="1" h="1" extrusionOk="0">
                  <a:moveTo>
                    <a:pt x="0" y="0"/>
                  </a:moveTo>
                  <a:lnTo>
                    <a:pt x="0" y="0"/>
                  </a:ln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13"/>
            <p:cNvSpPr/>
            <p:nvPr/>
          </p:nvSpPr>
          <p:spPr>
            <a:xfrm>
              <a:off x="5703375" y="2685575"/>
              <a:ext cx="25" cy="25"/>
            </a:xfrm>
            <a:custGeom>
              <a:avLst/>
              <a:gdLst/>
              <a:ahLst/>
              <a:cxnLst/>
              <a:rect l="l" t="t" r="r" b="b"/>
              <a:pathLst>
                <a:path w="1" h="1" extrusionOk="0">
                  <a:moveTo>
                    <a:pt x="1" y="1"/>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13"/>
            <p:cNvSpPr/>
            <p:nvPr/>
          </p:nvSpPr>
          <p:spPr>
            <a:xfrm>
              <a:off x="5806975" y="2990975"/>
              <a:ext cx="80975" cy="92300"/>
            </a:xfrm>
            <a:custGeom>
              <a:avLst/>
              <a:gdLst/>
              <a:ahLst/>
              <a:cxnLst/>
              <a:rect l="l" t="t" r="r" b="b"/>
              <a:pathLst>
                <a:path w="3239" h="3692" extrusionOk="0">
                  <a:moveTo>
                    <a:pt x="3239" y="0"/>
                  </a:moveTo>
                  <a:lnTo>
                    <a:pt x="0" y="3691"/>
                  </a:lnTo>
                  <a:lnTo>
                    <a:pt x="250" y="3691"/>
                  </a:lnTo>
                  <a:lnTo>
                    <a:pt x="3239" y="262"/>
                  </a:lnTo>
                  <a:lnTo>
                    <a:pt x="323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13"/>
            <p:cNvSpPr/>
            <p:nvPr/>
          </p:nvSpPr>
          <p:spPr>
            <a:xfrm>
              <a:off x="5690575" y="3002575"/>
              <a:ext cx="6875" cy="80700"/>
            </a:xfrm>
            <a:custGeom>
              <a:avLst/>
              <a:gdLst/>
              <a:ahLst/>
              <a:cxnLst/>
              <a:rect l="l" t="t" r="r" b="b"/>
              <a:pathLst>
                <a:path w="275" h="3228" extrusionOk="0">
                  <a:moveTo>
                    <a:pt x="96" y="1"/>
                  </a:moveTo>
                  <a:lnTo>
                    <a:pt x="1" y="3227"/>
                  </a:lnTo>
                  <a:lnTo>
                    <a:pt x="179" y="3227"/>
                  </a:lnTo>
                  <a:lnTo>
                    <a:pt x="275" y="60"/>
                  </a:lnTo>
                  <a:cubicBezTo>
                    <a:pt x="215" y="37"/>
                    <a:pt x="155" y="25"/>
                    <a:pt x="9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13"/>
            <p:cNvSpPr/>
            <p:nvPr/>
          </p:nvSpPr>
          <p:spPr>
            <a:xfrm>
              <a:off x="5695050" y="2684400"/>
              <a:ext cx="12825" cy="278925"/>
            </a:xfrm>
            <a:custGeom>
              <a:avLst/>
              <a:gdLst/>
              <a:ahLst/>
              <a:cxnLst/>
              <a:rect l="l" t="t" r="r" b="b"/>
              <a:pathLst>
                <a:path w="513" h="11157" extrusionOk="0">
                  <a:moveTo>
                    <a:pt x="393" y="0"/>
                  </a:moveTo>
                  <a:cubicBezTo>
                    <a:pt x="381" y="0"/>
                    <a:pt x="381" y="0"/>
                    <a:pt x="369" y="12"/>
                  </a:cubicBezTo>
                  <a:cubicBezTo>
                    <a:pt x="357" y="12"/>
                    <a:pt x="357" y="24"/>
                    <a:pt x="357" y="24"/>
                  </a:cubicBezTo>
                  <a:cubicBezTo>
                    <a:pt x="357" y="24"/>
                    <a:pt x="357" y="48"/>
                    <a:pt x="334" y="48"/>
                  </a:cubicBezTo>
                  <a:lnTo>
                    <a:pt x="334" y="60"/>
                  </a:lnTo>
                  <a:lnTo>
                    <a:pt x="334" y="191"/>
                  </a:lnTo>
                  <a:lnTo>
                    <a:pt x="322" y="524"/>
                  </a:lnTo>
                  <a:lnTo>
                    <a:pt x="0" y="11156"/>
                  </a:lnTo>
                  <a:lnTo>
                    <a:pt x="179" y="11120"/>
                  </a:lnTo>
                  <a:lnTo>
                    <a:pt x="512" y="202"/>
                  </a:lnTo>
                  <a:lnTo>
                    <a:pt x="512" y="60"/>
                  </a:lnTo>
                  <a:cubicBezTo>
                    <a:pt x="500" y="60"/>
                    <a:pt x="488" y="12"/>
                    <a:pt x="44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13"/>
            <p:cNvSpPr/>
            <p:nvPr/>
          </p:nvSpPr>
          <p:spPr>
            <a:xfrm>
              <a:off x="5680150" y="2962925"/>
              <a:ext cx="44675" cy="40925"/>
            </a:xfrm>
            <a:custGeom>
              <a:avLst/>
              <a:gdLst/>
              <a:ahLst/>
              <a:cxnLst/>
              <a:rect l="l" t="t" r="r" b="b"/>
              <a:pathLst>
                <a:path w="1787" h="1637" extrusionOk="0">
                  <a:moveTo>
                    <a:pt x="818" y="1"/>
                  </a:moveTo>
                  <a:cubicBezTo>
                    <a:pt x="796" y="1"/>
                    <a:pt x="773" y="2"/>
                    <a:pt x="751" y="3"/>
                  </a:cubicBezTo>
                  <a:cubicBezTo>
                    <a:pt x="692" y="3"/>
                    <a:pt x="632" y="15"/>
                    <a:pt x="572" y="51"/>
                  </a:cubicBezTo>
                  <a:cubicBezTo>
                    <a:pt x="513" y="63"/>
                    <a:pt x="453" y="99"/>
                    <a:pt x="394" y="122"/>
                  </a:cubicBezTo>
                  <a:cubicBezTo>
                    <a:pt x="239" y="229"/>
                    <a:pt x="132" y="360"/>
                    <a:pt x="72" y="527"/>
                  </a:cubicBezTo>
                  <a:cubicBezTo>
                    <a:pt x="37" y="587"/>
                    <a:pt x="25" y="646"/>
                    <a:pt x="25" y="706"/>
                  </a:cubicBezTo>
                  <a:cubicBezTo>
                    <a:pt x="1" y="884"/>
                    <a:pt x="37" y="1075"/>
                    <a:pt x="144" y="1242"/>
                  </a:cubicBezTo>
                  <a:cubicBezTo>
                    <a:pt x="227" y="1384"/>
                    <a:pt x="370" y="1492"/>
                    <a:pt x="525" y="1563"/>
                  </a:cubicBezTo>
                  <a:cubicBezTo>
                    <a:pt x="596" y="1599"/>
                    <a:pt x="644" y="1611"/>
                    <a:pt x="715" y="1623"/>
                  </a:cubicBezTo>
                  <a:cubicBezTo>
                    <a:pt x="764" y="1632"/>
                    <a:pt x="813" y="1636"/>
                    <a:pt x="861" y="1636"/>
                  </a:cubicBezTo>
                  <a:cubicBezTo>
                    <a:pt x="1002" y="1636"/>
                    <a:pt x="1142" y="1598"/>
                    <a:pt x="1275" y="1527"/>
                  </a:cubicBezTo>
                  <a:cubicBezTo>
                    <a:pt x="1656" y="1289"/>
                    <a:pt x="1787" y="777"/>
                    <a:pt x="1537" y="396"/>
                  </a:cubicBezTo>
                  <a:cubicBezTo>
                    <a:pt x="1371" y="142"/>
                    <a:pt x="1103" y="1"/>
                    <a:pt x="81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13"/>
            <p:cNvSpPr/>
            <p:nvPr/>
          </p:nvSpPr>
          <p:spPr>
            <a:xfrm>
              <a:off x="5242300" y="2786925"/>
              <a:ext cx="29500" cy="28675"/>
            </a:xfrm>
            <a:custGeom>
              <a:avLst/>
              <a:gdLst/>
              <a:ahLst/>
              <a:cxnLst/>
              <a:rect l="l" t="t" r="r" b="b"/>
              <a:pathLst>
                <a:path w="1180" h="1147" extrusionOk="0">
                  <a:moveTo>
                    <a:pt x="590" y="1"/>
                  </a:moveTo>
                  <a:cubicBezTo>
                    <a:pt x="504" y="1"/>
                    <a:pt x="417" y="18"/>
                    <a:pt x="334" y="54"/>
                  </a:cubicBezTo>
                  <a:cubicBezTo>
                    <a:pt x="322" y="66"/>
                    <a:pt x="287" y="66"/>
                    <a:pt x="275" y="78"/>
                  </a:cubicBezTo>
                  <a:cubicBezTo>
                    <a:pt x="215" y="114"/>
                    <a:pt x="168" y="150"/>
                    <a:pt x="144" y="197"/>
                  </a:cubicBezTo>
                  <a:cubicBezTo>
                    <a:pt x="49" y="304"/>
                    <a:pt x="1" y="423"/>
                    <a:pt x="1" y="554"/>
                  </a:cubicBezTo>
                  <a:cubicBezTo>
                    <a:pt x="1" y="614"/>
                    <a:pt x="25" y="673"/>
                    <a:pt x="37" y="733"/>
                  </a:cubicBezTo>
                  <a:cubicBezTo>
                    <a:pt x="49" y="781"/>
                    <a:pt x="72" y="828"/>
                    <a:pt x="96" y="864"/>
                  </a:cubicBezTo>
                  <a:cubicBezTo>
                    <a:pt x="213" y="1051"/>
                    <a:pt x="407" y="1146"/>
                    <a:pt x="603" y="1146"/>
                  </a:cubicBezTo>
                  <a:cubicBezTo>
                    <a:pt x="707" y="1146"/>
                    <a:pt x="811" y="1120"/>
                    <a:pt x="906" y="1066"/>
                  </a:cubicBezTo>
                  <a:cubicBezTo>
                    <a:pt x="965" y="1031"/>
                    <a:pt x="1001" y="983"/>
                    <a:pt x="1037" y="947"/>
                  </a:cubicBezTo>
                  <a:cubicBezTo>
                    <a:pt x="1084" y="900"/>
                    <a:pt x="1108" y="840"/>
                    <a:pt x="1120" y="792"/>
                  </a:cubicBezTo>
                  <a:lnTo>
                    <a:pt x="1168" y="614"/>
                  </a:lnTo>
                  <a:cubicBezTo>
                    <a:pt x="1180" y="495"/>
                    <a:pt x="1156" y="376"/>
                    <a:pt x="1084" y="269"/>
                  </a:cubicBezTo>
                  <a:cubicBezTo>
                    <a:pt x="976" y="94"/>
                    <a:pt x="787" y="1"/>
                    <a:pt x="59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13"/>
            <p:cNvSpPr/>
            <p:nvPr/>
          </p:nvSpPr>
          <p:spPr>
            <a:xfrm>
              <a:off x="5124150" y="2783375"/>
              <a:ext cx="44375" cy="41000"/>
            </a:xfrm>
            <a:custGeom>
              <a:avLst/>
              <a:gdLst/>
              <a:ahLst/>
              <a:cxnLst/>
              <a:rect l="l" t="t" r="r" b="b"/>
              <a:pathLst>
                <a:path w="1775" h="1640" extrusionOk="0">
                  <a:moveTo>
                    <a:pt x="916" y="0"/>
                  </a:moveTo>
                  <a:cubicBezTo>
                    <a:pt x="884" y="0"/>
                    <a:pt x="853" y="2"/>
                    <a:pt x="822" y="6"/>
                  </a:cubicBezTo>
                  <a:lnTo>
                    <a:pt x="643" y="53"/>
                  </a:lnTo>
                  <a:cubicBezTo>
                    <a:pt x="595" y="65"/>
                    <a:pt x="548" y="101"/>
                    <a:pt x="512" y="113"/>
                  </a:cubicBezTo>
                  <a:cubicBezTo>
                    <a:pt x="119" y="351"/>
                    <a:pt x="0" y="863"/>
                    <a:pt x="238" y="1244"/>
                  </a:cubicBezTo>
                  <a:cubicBezTo>
                    <a:pt x="345" y="1423"/>
                    <a:pt x="524" y="1542"/>
                    <a:pt x="703" y="1601"/>
                  </a:cubicBezTo>
                  <a:cubicBezTo>
                    <a:pt x="762" y="1613"/>
                    <a:pt x="822" y="1637"/>
                    <a:pt x="881" y="1637"/>
                  </a:cubicBezTo>
                  <a:cubicBezTo>
                    <a:pt x="904" y="1639"/>
                    <a:pt x="926" y="1640"/>
                    <a:pt x="949" y="1640"/>
                  </a:cubicBezTo>
                  <a:cubicBezTo>
                    <a:pt x="1057" y="1640"/>
                    <a:pt x="1164" y="1617"/>
                    <a:pt x="1262" y="1577"/>
                  </a:cubicBezTo>
                  <a:cubicBezTo>
                    <a:pt x="1298" y="1566"/>
                    <a:pt x="1346" y="1542"/>
                    <a:pt x="1369" y="1518"/>
                  </a:cubicBezTo>
                  <a:cubicBezTo>
                    <a:pt x="1381" y="1506"/>
                    <a:pt x="1405" y="1482"/>
                    <a:pt x="1417" y="1482"/>
                  </a:cubicBezTo>
                  <a:cubicBezTo>
                    <a:pt x="1655" y="1304"/>
                    <a:pt x="1774" y="1042"/>
                    <a:pt x="1762" y="756"/>
                  </a:cubicBezTo>
                  <a:cubicBezTo>
                    <a:pt x="1762" y="696"/>
                    <a:pt x="1738" y="637"/>
                    <a:pt x="1727" y="577"/>
                  </a:cubicBezTo>
                  <a:cubicBezTo>
                    <a:pt x="1715" y="518"/>
                    <a:pt x="1679" y="458"/>
                    <a:pt x="1643" y="399"/>
                  </a:cubicBezTo>
                  <a:cubicBezTo>
                    <a:pt x="1483" y="142"/>
                    <a:pt x="1197" y="0"/>
                    <a:pt x="91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13"/>
            <p:cNvSpPr/>
            <p:nvPr/>
          </p:nvSpPr>
          <p:spPr>
            <a:xfrm>
              <a:off x="5311075" y="3079075"/>
              <a:ext cx="15800" cy="3900"/>
            </a:xfrm>
            <a:custGeom>
              <a:avLst/>
              <a:gdLst/>
              <a:ahLst/>
              <a:cxnLst/>
              <a:rect l="l" t="t" r="r" b="b"/>
              <a:pathLst>
                <a:path w="632" h="156" extrusionOk="0">
                  <a:moveTo>
                    <a:pt x="346" y="1"/>
                  </a:moveTo>
                  <a:cubicBezTo>
                    <a:pt x="310" y="1"/>
                    <a:pt x="238" y="13"/>
                    <a:pt x="179" y="36"/>
                  </a:cubicBezTo>
                  <a:cubicBezTo>
                    <a:pt x="143" y="48"/>
                    <a:pt x="131" y="48"/>
                    <a:pt x="95" y="60"/>
                  </a:cubicBezTo>
                  <a:cubicBezTo>
                    <a:pt x="60" y="96"/>
                    <a:pt x="24" y="108"/>
                    <a:pt x="0" y="155"/>
                  </a:cubicBezTo>
                  <a:lnTo>
                    <a:pt x="631" y="155"/>
                  </a:lnTo>
                  <a:cubicBezTo>
                    <a:pt x="560" y="60"/>
                    <a:pt x="453" y="1"/>
                    <a:pt x="34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13"/>
            <p:cNvSpPr/>
            <p:nvPr/>
          </p:nvSpPr>
          <p:spPr>
            <a:xfrm>
              <a:off x="5102400" y="2980750"/>
              <a:ext cx="21475" cy="20375"/>
            </a:xfrm>
            <a:custGeom>
              <a:avLst/>
              <a:gdLst/>
              <a:ahLst/>
              <a:cxnLst/>
              <a:rect l="l" t="t" r="r" b="b"/>
              <a:pathLst>
                <a:path w="859" h="815" extrusionOk="0">
                  <a:moveTo>
                    <a:pt x="486" y="0"/>
                  </a:moveTo>
                  <a:cubicBezTo>
                    <a:pt x="471" y="0"/>
                    <a:pt x="456" y="2"/>
                    <a:pt x="441" y="5"/>
                  </a:cubicBezTo>
                  <a:cubicBezTo>
                    <a:pt x="370" y="5"/>
                    <a:pt x="287" y="17"/>
                    <a:pt x="227" y="64"/>
                  </a:cubicBezTo>
                  <a:cubicBezTo>
                    <a:pt x="84" y="159"/>
                    <a:pt x="1" y="326"/>
                    <a:pt x="37" y="493"/>
                  </a:cubicBezTo>
                  <a:cubicBezTo>
                    <a:pt x="49" y="540"/>
                    <a:pt x="72" y="588"/>
                    <a:pt x="96" y="624"/>
                  </a:cubicBezTo>
                  <a:cubicBezTo>
                    <a:pt x="108" y="648"/>
                    <a:pt x="108" y="659"/>
                    <a:pt x="132" y="659"/>
                  </a:cubicBezTo>
                  <a:cubicBezTo>
                    <a:pt x="156" y="707"/>
                    <a:pt x="203" y="731"/>
                    <a:pt x="251" y="767"/>
                  </a:cubicBezTo>
                  <a:cubicBezTo>
                    <a:pt x="311" y="790"/>
                    <a:pt x="370" y="814"/>
                    <a:pt x="430" y="814"/>
                  </a:cubicBezTo>
                  <a:cubicBezTo>
                    <a:pt x="501" y="814"/>
                    <a:pt x="584" y="790"/>
                    <a:pt x="668" y="755"/>
                  </a:cubicBezTo>
                  <a:cubicBezTo>
                    <a:pt x="703" y="719"/>
                    <a:pt x="751" y="695"/>
                    <a:pt x="787" y="648"/>
                  </a:cubicBezTo>
                  <a:cubicBezTo>
                    <a:pt x="811" y="600"/>
                    <a:pt x="846" y="540"/>
                    <a:pt x="858" y="493"/>
                  </a:cubicBezTo>
                  <a:cubicBezTo>
                    <a:pt x="858" y="433"/>
                    <a:pt x="858" y="374"/>
                    <a:pt x="846" y="314"/>
                  </a:cubicBezTo>
                  <a:cubicBezTo>
                    <a:pt x="822" y="278"/>
                    <a:pt x="811" y="243"/>
                    <a:pt x="799" y="195"/>
                  </a:cubicBezTo>
                  <a:cubicBezTo>
                    <a:pt x="751" y="124"/>
                    <a:pt x="692" y="64"/>
                    <a:pt x="620" y="40"/>
                  </a:cubicBezTo>
                  <a:cubicBezTo>
                    <a:pt x="575" y="14"/>
                    <a:pt x="531" y="0"/>
                    <a:pt x="48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13"/>
            <p:cNvSpPr/>
            <p:nvPr/>
          </p:nvSpPr>
          <p:spPr>
            <a:xfrm>
              <a:off x="5251825" y="2953700"/>
              <a:ext cx="16700" cy="14600"/>
            </a:xfrm>
            <a:custGeom>
              <a:avLst/>
              <a:gdLst/>
              <a:ahLst/>
              <a:cxnLst/>
              <a:rect l="l" t="t" r="r" b="b"/>
              <a:pathLst>
                <a:path w="668" h="584" extrusionOk="0">
                  <a:moveTo>
                    <a:pt x="336" y="1"/>
                  </a:moveTo>
                  <a:cubicBezTo>
                    <a:pt x="282" y="1"/>
                    <a:pt x="227" y="16"/>
                    <a:pt x="179" y="51"/>
                  </a:cubicBezTo>
                  <a:cubicBezTo>
                    <a:pt x="49" y="134"/>
                    <a:pt x="1" y="313"/>
                    <a:pt x="84" y="444"/>
                  </a:cubicBezTo>
                  <a:cubicBezTo>
                    <a:pt x="146" y="536"/>
                    <a:pt x="241" y="583"/>
                    <a:pt x="337" y="583"/>
                  </a:cubicBezTo>
                  <a:cubicBezTo>
                    <a:pt x="390" y="583"/>
                    <a:pt x="442" y="569"/>
                    <a:pt x="489" y="539"/>
                  </a:cubicBezTo>
                  <a:cubicBezTo>
                    <a:pt x="620" y="444"/>
                    <a:pt x="668" y="265"/>
                    <a:pt x="584" y="134"/>
                  </a:cubicBezTo>
                  <a:cubicBezTo>
                    <a:pt x="531" y="50"/>
                    <a:pt x="434" y="1"/>
                    <a:pt x="33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13"/>
            <p:cNvSpPr/>
            <p:nvPr/>
          </p:nvSpPr>
          <p:spPr>
            <a:xfrm>
              <a:off x="5411075" y="2800425"/>
              <a:ext cx="21175" cy="20450"/>
            </a:xfrm>
            <a:custGeom>
              <a:avLst/>
              <a:gdLst/>
              <a:ahLst/>
              <a:cxnLst/>
              <a:rect l="l" t="t" r="r" b="b"/>
              <a:pathLst>
                <a:path w="847" h="818" extrusionOk="0">
                  <a:moveTo>
                    <a:pt x="425" y="1"/>
                  </a:moveTo>
                  <a:cubicBezTo>
                    <a:pt x="350" y="1"/>
                    <a:pt x="274" y="20"/>
                    <a:pt x="203" y="62"/>
                  </a:cubicBezTo>
                  <a:cubicBezTo>
                    <a:pt x="179" y="74"/>
                    <a:pt x="144" y="98"/>
                    <a:pt x="120" y="133"/>
                  </a:cubicBezTo>
                  <a:cubicBezTo>
                    <a:pt x="72" y="181"/>
                    <a:pt x="48" y="241"/>
                    <a:pt x="25" y="300"/>
                  </a:cubicBezTo>
                  <a:cubicBezTo>
                    <a:pt x="25" y="312"/>
                    <a:pt x="25" y="324"/>
                    <a:pt x="13" y="324"/>
                  </a:cubicBezTo>
                  <a:cubicBezTo>
                    <a:pt x="1" y="383"/>
                    <a:pt x="1" y="443"/>
                    <a:pt x="13" y="503"/>
                  </a:cubicBezTo>
                  <a:cubicBezTo>
                    <a:pt x="25" y="550"/>
                    <a:pt x="48" y="586"/>
                    <a:pt x="60" y="622"/>
                  </a:cubicBezTo>
                  <a:cubicBezTo>
                    <a:pt x="72" y="657"/>
                    <a:pt x="108" y="681"/>
                    <a:pt x="120" y="705"/>
                  </a:cubicBezTo>
                  <a:cubicBezTo>
                    <a:pt x="167" y="741"/>
                    <a:pt x="227" y="776"/>
                    <a:pt x="263" y="788"/>
                  </a:cubicBezTo>
                  <a:cubicBezTo>
                    <a:pt x="312" y="808"/>
                    <a:pt x="362" y="818"/>
                    <a:pt x="411" y="818"/>
                  </a:cubicBezTo>
                  <a:cubicBezTo>
                    <a:pt x="479" y="818"/>
                    <a:pt x="546" y="799"/>
                    <a:pt x="608" y="764"/>
                  </a:cubicBezTo>
                  <a:cubicBezTo>
                    <a:pt x="620" y="741"/>
                    <a:pt x="656" y="729"/>
                    <a:pt x="667" y="717"/>
                  </a:cubicBezTo>
                  <a:cubicBezTo>
                    <a:pt x="739" y="669"/>
                    <a:pt x="787" y="622"/>
                    <a:pt x="798" y="562"/>
                  </a:cubicBezTo>
                  <a:cubicBezTo>
                    <a:pt x="846" y="443"/>
                    <a:pt x="846" y="312"/>
                    <a:pt x="775" y="193"/>
                  </a:cubicBezTo>
                  <a:cubicBezTo>
                    <a:pt x="697" y="69"/>
                    <a:pt x="564" y="1"/>
                    <a:pt x="4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13"/>
            <p:cNvSpPr/>
            <p:nvPr/>
          </p:nvSpPr>
          <p:spPr>
            <a:xfrm>
              <a:off x="5081275" y="2588800"/>
              <a:ext cx="22950" cy="20300"/>
            </a:xfrm>
            <a:custGeom>
              <a:avLst/>
              <a:gdLst/>
              <a:ahLst/>
              <a:cxnLst/>
              <a:rect l="l" t="t" r="r" b="b"/>
              <a:pathLst>
                <a:path w="918" h="812" extrusionOk="0">
                  <a:moveTo>
                    <a:pt x="476" y="0"/>
                  </a:moveTo>
                  <a:cubicBezTo>
                    <a:pt x="403" y="0"/>
                    <a:pt x="329" y="20"/>
                    <a:pt x="263" y="62"/>
                  </a:cubicBezTo>
                  <a:cubicBezTo>
                    <a:pt x="60" y="181"/>
                    <a:pt x="1" y="431"/>
                    <a:pt x="120" y="621"/>
                  </a:cubicBezTo>
                  <a:cubicBezTo>
                    <a:pt x="155" y="681"/>
                    <a:pt x="203" y="728"/>
                    <a:pt x="263" y="752"/>
                  </a:cubicBezTo>
                  <a:cubicBezTo>
                    <a:pt x="322" y="788"/>
                    <a:pt x="358" y="812"/>
                    <a:pt x="441" y="812"/>
                  </a:cubicBezTo>
                  <a:lnTo>
                    <a:pt x="536" y="812"/>
                  </a:lnTo>
                  <a:cubicBezTo>
                    <a:pt x="584" y="776"/>
                    <a:pt x="644" y="752"/>
                    <a:pt x="703" y="728"/>
                  </a:cubicBezTo>
                  <a:cubicBezTo>
                    <a:pt x="739" y="717"/>
                    <a:pt x="751" y="693"/>
                    <a:pt x="763" y="681"/>
                  </a:cubicBezTo>
                  <a:cubicBezTo>
                    <a:pt x="810" y="633"/>
                    <a:pt x="834" y="574"/>
                    <a:pt x="870" y="538"/>
                  </a:cubicBezTo>
                  <a:cubicBezTo>
                    <a:pt x="917" y="419"/>
                    <a:pt x="894" y="300"/>
                    <a:pt x="822" y="193"/>
                  </a:cubicBezTo>
                  <a:cubicBezTo>
                    <a:pt x="745" y="69"/>
                    <a:pt x="612" y="0"/>
                    <a:pt x="47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13"/>
            <p:cNvSpPr/>
            <p:nvPr/>
          </p:nvSpPr>
          <p:spPr>
            <a:xfrm>
              <a:off x="5522700" y="2742050"/>
              <a:ext cx="24425" cy="23250"/>
            </a:xfrm>
            <a:custGeom>
              <a:avLst/>
              <a:gdLst/>
              <a:ahLst/>
              <a:cxnLst/>
              <a:rect l="l" t="t" r="r" b="b"/>
              <a:pathLst>
                <a:path w="977" h="930" extrusionOk="0">
                  <a:moveTo>
                    <a:pt x="525" y="0"/>
                  </a:moveTo>
                  <a:cubicBezTo>
                    <a:pt x="442" y="0"/>
                    <a:pt x="359" y="24"/>
                    <a:pt x="286" y="75"/>
                  </a:cubicBezTo>
                  <a:cubicBezTo>
                    <a:pt x="72" y="206"/>
                    <a:pt x="1" y="492"/>
                    <a:pt x="132" y="706"/>
                  </a:cubicBezTo>
                  <a:cubicBezTo>
                    <a:pt x="216" y="853"/>
                    <a:pt x="367" y="930"/>
                    <a:pt x="523" y="930"/>
                  </a:cubicBezTo>
                  <a:cubicBezTo>
                    <a:pt x="608" y="930"/>
                    <a:pt x="695" y="907"/>
                    <a:pt x="774" y="861"/>
                  </a:cubicBezTo>
                  <a:cubicBezTo>
                    <a:pt x="786" y="861"/>
                    <a:pt x="786" y="849"/>
                    <a:pt x="798" y="849"/>
                  </a:cubicBezTo>
                  <a:cubicBezTo>
                    <a:pt x="834" y="813"/>
                    <a:pt x="858" y="778"/>
                    <a:pt x="905" y="718"/>
                  </a:cubicBezTo>
                  <a:cubicBezTo>
                    <a:pt x="965" y="623"/>
                    <a:pt x="977" y="504"/>
                    <a:pt x="965" y="385"/>
                  </a:cubicBezTo>
                  <a:cubicBezTo>
                    <a:pt x="953" y="325"/>
                    <a:pt x="941" y="278"/>
                    <a:pt x="905" y="218"/>
                  </a:cubicBezTo>
                  <a:lnTo>
                    <a:pt x="905" y="206"/>
                  </a:lnTo>
                  <a:cubicBezTo>
                    <a:pt x="821" y="76"/>
                    <a:pt x="674" y="0"/>
                    <a:pt x="52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13"/>
            <p:cNvSpPr/>
            <p:nvPr/>
          </p:nvSpPr>
          <p:spPr>
            <a:xfrm>
              <a:off x="5589975" y="2916675"/>
              <a:ext cx="17875" cy="16275"/>
            </a:xfrm>
            <a:custGeom>
              <a:avLst/>
              <a:gdLst/>
              <a:ahLst/>
              <a:cxnLst/>
              <a:rect l="l" t="t" r="r" b="b"/>
              <a:pathLst>
                <a:path w="715" h="651" extrusionOk="0">
                  <a:moveTo>
                    <a:pt x="368" y="1"/>
                  </a:moveTo>
                  <a:cubicBezTo>
                    <a:pt x="286" y="1"/>
                    <a:pt x="195" y="37"/>
                    <a:pt x="119" y="103"/>
                  </a:cubicBezTo>
                  <a:lnTo>
                    <a:pt x="72" y="139"/>
                  </a:lnTo>
                  <a:cubicBezTo>
                    <a:pt x="48" y="174"/>
                    <a:pt x="48" y="222"/>
                    <a:pt x="36" y="258"/>
                  </a:cubicBezTo>
                  <a:cubicBezTo>
                    <a:pt x="0" y="377"/>
                    <a:pt x="60" y="520"/>
                    <a:pt x="167" y="591"/>
                  </a:cubicBezTo>
                  <a:lnTo>
                    <a:pt x="179" y="603"/>
                  </a:lnTo>
                  <a:cubicBezTo>
                    <a:pt x="227" y="639"/>
                    <a:pt x="286" y="651"/>
                    <a:pt x="346" y="651"/>
                  </a:cubicBezTo>
                  <a:cubicBezTo>
                    <a:pt x="417" y="651"/>
                    <a:pt x="489" y="639"/>
                    <a:pt x="548" y="591"/>
                  </a:cubicBezTo>
                  <a:cubicBezTo>
                    <a:pt x="596" y="591"/>
                    <a:pt x="631" y="555"/>
                    <a:pt x="643" y="508"/>
                  </a:cubicBezTo>
                  <a:cubicBezTo>
                    <a:pt x="655" y="496"/>
                    <a:pt x="655" y="484"/>
                    <a:pt x="667" y="460"/>
                  </a:cubicBezTo>
                  <a:cubicBezTo>
                    <a:pt x="715" y="341"/>
                    <a:pt x="691" y="186"/>
                    <a:pt x="596" y="103"/>
                  </a:cubicBezTo>
                  <a:cubicBezTo>
                    <a:pt x="584" y="79"/>
                    <a:pt x="572" y="67"/>
                    <a:pt x="536" y="55"/>
                  </a:cubicBezTo>
                  <a:cubicBezTo>
                    <a:pt x="512" y="44"/>
                    <a:pt x="465" y="20"/>
                    <a:pt x="429" y="8"/>
                  </a:cubicBezTo>
                  <a:cubicBezTo>
                    <a:pt x="410" y="3"/>
                    <a:pt x="389" y="1"/>
                    <a:pt x="36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13"/>
            <p:cNvSpPr/>
            <p:nvPr/>
          </p:nvSpPr>
          <p:spPr>
            <a:xfrm>
              <a:off x="5193500" y="2984600"/>
              <a:ext cx="9250" cy="8725"/>
            </a:xfrm>
            <a:custGeom>
              <a:avLst/>
              <a:gdLst/>
              <a:ahLst/>
              <a:cxnLst/>
              <a:rect l="l" t="t" r="r" b="b"/>
              <a:pathLst>
                <a:path w="370" h="349" extrusionOk="0">
                  <a:moveTo>
                    <a:pt x="180" y="1"/>
                  </a:moveTo>
                  <a:cubicBezTo>
                    <a:pt x="158" y="1"/>
                    <a:pt x="138" y="6"/>
                    <a:pt x="119" y="17"/>
                  </a:cubicBezTo>
                  <a:cubicBezTo>
                    <a:pt x="119" y="17"/>
                    <a:pt x="96" y="17"/>
                    <a:pt x="96" y="29"/>
                  </a:cubicBezTo>
                  <a:cubicBezTo>
                    <a:pt x="24" y="77"/>
                    <a:pt x="0" y="160"/>
                    <a:pt x="36" y="255"/>
                  </a:cubicBezTo>
                  <a:lnTo>
                    <a:pt x="36" y="267"/>
                  </a:lnTo>
                  <a:cubicBezTo>
                    <a:pt x="77" y="316"/>
                    <a:pt x="134" y="349"/>
                    <a:pt x="194" y="349"/>
                  </a:cubicBezTo>
                  <a:cubicBezTo>
                    <a:pt x="221" y="349"/>
                    <a:pt x="248" y="342"/>
                    <a:pt x="274" y="327"/>
                  </a:cubicBezTo>
                  <a:cubicBezTo>
                    <a:pt x="310" y="315"/>
                    <a:pt x="322" y="303"/>
                    <a:pt x="334" y="267"/>
                  </a:cubicBezTo>
                  <a:cubicBezTo>
                    <a:pt x="346" y="255"/>
                    <a:pt x="346" y="244"/>
                    <a:pt x="346" y="220"/>
                  </a:cubicBezTo>
                  <a:cubicBezTo>
                    <a:pt x="369" y="184"/>
                    <a:pt x="346" y="136"/>
                    <a:pt x="334" y="89"/>
                  </a:cubicBezTo>
                  <a:cubicBezTo>
                    <a:pt x="334" y="77"/>
                    <a:pt x="322" y="77"/>
                    <a:pt x="322" y="77"/>
                  </a:cubicBezTo>
                  <a:cubicBezTo>
                    <a:pt x="281" y="28"/>
                    <a:pt x="228" y="1"/>
                    <a:pt x="18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13"/>
            <p:cNvSpPr/>
            <p:nvPr/>
          </p:nvSpPr>
          <p:spPr>
            <a:xfrm>
              <a:off x="5617950" y="2840125"/>
              <a:ext cx="23550" cy="21200"/>
            </a:xfrm>
            <a:custGeom>
              <a:avLst/>
              <a:gdLst/>
              <a:ahLst/>
              <a:cxnLst/>
              <a:rect l="l" t="t" r="r" b="b"/>
              <a:pathLst>
                <a:path w="942" h="848" extrusionOk="0">
                  <a:moveTo>
                    <a:pt x="468" y="1"/>
                  </a:moveTo>
                  <a:cubicBezTo>
                    <a:pt x="402" y="1"/>
                    <a:pt x="334" y="16"/>
                    <a:pt x="263" y="46"/>
                  </a:cubicBezTo>
                  <a:cubicBezTo>
                    <a:pt x="251" y="46"/>
                    <a:pt x="251" y="69"/>
                    <a:pt x="239" y="69"/>
                  </a:cubicBezTo>
                  <a:cubicBezTo>
                    <a:pt x="191" y="93"/>
                    <a:pt x="143" y="129"/>
                    <a:pt x="120" y="165"/>
                  </a:cubicBezTo>
                  <a:cubicBezTo>
                    <a:pt x="12" y="308"/>
                    <a:pt x="1" y="498"/>
                    <a:pt x="108" y="641"/>
                  </a:cubicBezTo>
                  <a:cubicBezTo>
                    <a:pt x="143" y="736"/>
                    <a:pt x="227" y="784"/>
                    <a:pt x="310" y="820"/>
                  </a:cubicBezTo>
                  <a:cubicBezTo>
                    <a:pt x="362" y="837"/>
                    <a:pt x="408" y="848"/>
                    <a:pt x="453" y="848"/>
                  </a:cubicBezTo>
                  <a:cubicBezTo>
                    <a:pt x="469" y="848"/>
                    <a:pt x="485" y="847"/>
                    <a:pt x="501" y="843"/>
                  </a:cubicBezTo>
                  <a:cubicBezTo>
                    <a:pt x="560" y="843"/>
                    <a:pt x="620" y="808"/>
                    <a:pt x="679" y="784"/>
                  </a:cubicBezTo>
                  <a:cubicBezTo>
                    <a:pt x="882" y="665"/>
                    <a:pt x="941" y="403"/>
                    <a:pt x="822" y="200"/>
                  </a:cubicBezTo>
                  <a:cubicBezTo>
                    <a:pt x="822" y="188"/>
                    <a:pt x="798" y="165"/>
                    <a:pt x="798" y="165"/>
                  </a:cubicBezTo>
                  <a:cubicBezTo>
                    <a:pt x="763" y="105"/>
                    <a:pt x="715" y="81"/>
                    <a:pt x="655" y="46"/>
                  </a:cubicBezTo>
                  <a:cubicBezTo>
                    <a:pt x="596" y="16"/>
                    <a:pt x="533" y="1"/>
                    <a:pt x="46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9" name="Google Shape;1469;p13"/>
          <p:cNvGrpSpPr/>
          <p:nvPr/>
        </p:nvGrpSpPr>
        <p:grpSpPr>
          <a:xfrm rot="10800000" flipH="1">
            <a:off x="7049796" y="145"/>
            <a:ext cx="2094212" cy="1053578"/>
            <a:chOff x="4905075" y="2588800"/>
            <a:chExt cx="982875" cy="494475"/>
          </a:xfrm>
        </p:grpSpPr>
        <p:sp>
          <p:nvSpPr>
            <p:cNvPr id="1470" name="Google Shape;1470;p13"/>
            <p:cNvSpPr/>
            <p:nvPr/>
          </p:nvSpPr>
          <p:spPr>
            <a:xfrm>
              <a:off x="5082475" y="3000200"/>
              <a:ext cx="30675" cy="83075"/>
            </a:xfrm>
            <a:custGeom>
              <a:avLst/>
              <a:gdLst/>
              <a:ahLst/>
              <a:cxnLst/>
              <a:rect l="l" t="t" r="r" b="b"/>
              <a:pathLst>
                <a:path w="1227" h="3323" extrusionOk="0">
                  <a:moveTo>
                    <a:pt x="1048" y="1"/>
                  </a:moveTo>
                  <a:lnTo>
                    <a:pt x="0" y="3322"/>
                  </a:lnTo>
                  <a:lnTo>
                    <a:pt x="191" y="3322"/>
                  </a:lnTo>
                  <a:lnTo>
                    <a:pt x="1227" y="48"/>
                  </a:lnTo>
                  <a:cubicBezTo>
                    <a:pt x="1167" y="48"/>
                    <a:pt x="1108" y="36"/>
                    <a:pt x="1048"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13"/>
            <p:cNvSpPr/>
            <p:nvPr/>
          </p:nvSpPr>
          <p:spPr>
            <a:xfrm>
              <a:off x="4905075" y="3083250"/>
              <a:ext cx="300" cy="25"/>
            </a:xfrm>
            <a:custGeom>
              <a:avLst/>
              <a:gdLst/>
              <a:ahLst/>
              <a:cxnLst/>
              <a:rect l="l" t="t" r="r" b="b"/>
              <a:pathLst>
                <a:path w="12" h="1" fill="none" extrusionOk="0">
                  <a:moveTo>
                    <a:pt x="12" y="0"/>
                  </a:move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13"/>
            <p:cNvSpPr/>
            <p:nvPr/>
          </p:nvSpPr>
          <p:spPr>
            <a:xfrm>
              <a:off x="5122050" y="2993050"/>
              <a:ext cx="87550" cy="45875"/>
            </a:xfrm>
            <a:custGeom>
              <a:avLst/>
              <a:gdLst/>
              <a:ahLst/>
              <a:cxnLst/>
              <a:rect l="l" t="t" r="r" b="b"/>
              <a:pathLst>
                <a:path w="3502" h="1835" extrusionOk="0">
                  <a:moveTo>
                    <a:pt x="72" y="1"/>
                  </a:moveTo>
                  <a:cubicBezTo>
                    <a:pt x="60" y="60"/>
                    <a:pt x="36" y="108"/>
                    <a:pt x="1" y="156"/>
                  </a:cubicBezTo>
                  <a:lnTo>
                    <a:pt x="3501" y="1834"/>
                  </a:lnTo>
                  <a:lnTo>
                    <a:pt x="3442" y="1608"/>
                  </a:lnTo>
                  <a:lnTo>
                    <a:pt x="9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13"/>
            <p:cNvSpPr/>
            <p:nvPr/>
          </p:nvSpPr>
          <p:spPr>
            <a:xfrm>
              <a:off x="5213425" y="3035925"/>
              <a:ext cx="97675" cy="47050"/>
            </a:xfrm>
            <a:custGeom>
              <a:avLst/>
              <a:gdLst/>
              <a:ahLst/>
              <a:cxnLst/>
              <a:rect l="l" t="t" r="r" b="b"/>
              <a:pathLst>
                <a:path w="3907" h="1882" extrusionOk="0">
                  <a:moveTo>
                    <a:pt x="1" y="0"/>
                  </a:moveTo>
                  <a:lnTo>
                    <a:pt x="61" y="227"/>
                  </a:lnTo>
                  <a:lnTo>
                    <a:pt x="3501" y="1881"/>
                  </a:lnTo>
                  <a:lnTo>
                    <a:pt x="3906" y="1881"/>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13"/>
            <p:cNvSpPr/>
            <p:nvPr/>
          </p:nvSpPr>
          <p:spPr>
            <a:xfrm>
              <a:off x="4919950" y="2993050"/>
              <a:ext cx="185175" cy="90225"/>
            </a:xfrm>
            <a:custGeom>
              <a:avLst/>
              <a:gdLst/>
              <a:ahLst/>
              <a:cxnLst/>
              <a:rect l="l" t="t" r="r" b="b"/>
              <a:pathLst>
                <a:path w="7407" h="3609" extrusionOk="0">
                  <a:moveTo>
                    <a:pt x="7335" y="1"/>
                  </a:moveTo>
                  <a:lnTo>
                    <a:pt x="0" y="3608"/>
                  </a:lnTo>
                  <a:lnTo>
                    <a:pt x="417" y="3608"/>
                  </a:lnTo>
                  <a:lnTo>
                    <a:pt x="7406" y="179"/>
                  </a:lnTo>
                  <a:cubicBezTo>
                    <a:pt x="7394" y="167"/>
                    <a:pt x="7394" y="156"/>
                    <a:pt x="7382" y="156"/>
                  </a:cubicBezTo>
                  <a:cubicBezTo>
                    <a:pt x="7370" y="96"/>
                    <a:pt x="7347" y="48"/>
                    <a:pt x="733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13"/>
            <p:cNvSpPr/>
            <p:nvPr/>
          </p:nvSpPr>
          <p:spPr>
            <a:xfrm>
              <a:off x="4909525" y="2607000"/>
              <a:ext cx="182500" cy="476275"/>
            </a:xfrm>
            <a:custGeom>
              <a:avLst/>
              <a:gdLst/>
              <a:ahLst/>
              <a:cxnLst/>
              <a:rect l="l" t="t" r="r" b="b"/>
              <a:pathLst>
                <a:path w="7300" h="19051" extrusionOk="0">
                  <a:moveTo>
                    <a:pt x="7121" y="0"/>
                  </a:moveTo>
                  <a:lnTo>
                    <a:pt x="1" y="19050"/>
                  </a:lnTo>
                  <a:lnTo>
                    <a:pt x="191" y="19050"/>
                  </a:lnTo>
                  <a:lnTo>
                    <a:pt x="7299" y="60"/>
                  </a:lnTo>
                  <a:cubicBezTo>
                    <a:pt x="7240" y="48"/>
                    <a:pt x="7192" y="24"/>
                    <a:pt x="712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13"/>
            <p:cNvSpPr/>
            <p:nvPr/>
          </p:nvSpPr>
          <p:spPr>
            <a:xfrm>
              <a:off x="5113425" y="2823400"/>
              <a:ext cx="33075" cy="158075"/>
            </a:xfrm>
            <a:custGeom>
              <a:avLst/>
              <a:gdLst/>
              <a:ahLst/>
              <a:cxnLst/>
              <a:rect l="l" t="t" r="r" b="b"/>
              <a:pathLst>
                <a:path w="1323" h="6323" extrusionOk="0">
                  <a:moveTo>
                    <a:pt x="1143" y="0"/>
                  </a:moveTo>
                  <a:lnTo>
                    <a:pt x="0" y="6299"/>
                  </a:lnTo>
                  <a:cubicBezTo>
                    <a:pt x="60" y="6299"/>
                    <a:pt x="120" y="6311"/>
                    <a:pt x="179" y="6322"/>
                  </a:cubicBezTo>
                  <a:lnTo>
                    <a:pt x="1322" y="36"/>
                  </a:lnTo>
                  <a:cubicBezTo>
                    <a:pt x="1263" y="36"/>
                    <a:pt x="1203" y="24"/>
                    <a:pt x="114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13"/>
            <p:cNvSpPr/>
            <p:nvPr/>
          </p:nvSpPr>
          <p:spPr>
            <a:xfrm>
              <a:off x="5201525" y="2989775"/>
              <a:ext cx="925" cy="1225"/>
            </a:xfrm>
            <a:custGeom>
              <a:avLst/>
              <a:gdLst/>
              <a:ahLst/>
              <a:cxnLst/>
              <a:rect l="l" t="t" r="r" b="b"/>
              <a:pathLst>
                <a:path w="37" h="49" extrusionOk="0">
                  <a:moveTo>
                    <a:pt x="13" y="1"/>
                  </a:moveTo>
                  <a:cubicBezTo>
                    <a:pt x="13" y="13"/>
                    <a:pt x="1" y="37"/>
                    <a:pt x="1" y="48"/>
                  </a:cubicBezTo>
                  <a:lnTo>
                    <a:pt x="36" y="48"/>
                  </a:lnTo>
                  <a:lnTo>
                    <a:pt x="1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13"/>
            <p:cNvSpPr/>
            <p:nvPr/>
          </p:nvSpPr>
          <p:spPr>
            <a:xfrm>
              <a:off x="5156275" y="2820425"/>
              <a:ext cx="44975" cy="165800"/>
            </a:xfrm>
            <a:custGeom>
              <a:avLst/>
              <a:gdLst/>
              <a:ahLst/>
              <a:cxnLst/>
              <a:rect l="l" t="t" r="r" b="b"/>
              <a:pathLst>
                <a:path w="1799" h="6632" extrusionOk="0">
                  <a:moveTo>
                    <a:pt x="144" y="0"/>
                  </a:moveTo>
                  <a:cubicBezTo>
                    <a:pt x="132" y="24"/>
                    <a:pt x="120" y="36"/>
                    <a:pt x="96" y="36"/>
                  </a:cubicBezTo>
                  <a:cubicBezTo>
                    <a:pt x="72" y="48"/>
                    <a:pt x="25" y="84"/>
                    <a:pt x="1" y="95"/>
                  </a:cubicBezTo>
                  <a:lnTo>
                    <a:pt x="1608" y="6584"/>
                  </a:lnTo>
                  <a:cubicBezTo>
                    <a:pt x="1627" y="6573"/>
                    <a:pt x="1649" y="6568"/>
                    <a:pt x="1671" y="6568"/>
                  </a:cubicBezTo>
                  <a:cubicBezTo>
                    <a:pt x="1718" y="6568"/>
                    <a:pt x="1766" y="6591"/>
                    <a:pt x="1799" y="6632"/>
                  </a:cubicBezTo>
                  <a:lnTo>
                    <a:pt x="156" y="48"/>
                  </a:lnTo>
                  <a:cubicBezTo>
                    <a:pt x="156" y="36"/>
                    <a:pt x="144" y="12"/>
                    <a:pt x="14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13"/>
            <p:cNvSpPr/>
            <p:nvPr/>
          </p:nvSpPr>
          <p:spPr>
            <a:xfrm>
              <a:off x="5198850" y="2995450"/>
              <a:ext cx="26525" cy="87825"/>
            </a:xfrm>
            <a:custGeom>
              <a:avLst/>
              <a:gdLst/>
              <a:ahLst/>
              <a:cxnLst/>
              <a:rect l="l" t="t" r="r" b="b"/>
              <a:pathLst>
                <a:path w="1061" h="3513" extrusionOk="0">
                  <a:moveTo>
                    <a:pt x="1" y="0"/>
                  </a:moveTo>
                  <a:lnTo>
                    <a:pt x="382" y="1512"/>
                  </a:lnTo>
                  <a:lnTo>
                    <a:pt x="441" y="1750"/>
                  </a:lnTo>
                  <a:lnTo>
                    <a:pt x="870" y="3512"/>
                  </a:lnTo>
                  <a:lnTo>
                    <a:pt x="1060" y="3512"/>
                  </a:lnTo>
                  <a:lnTo>
                    <a:pt x="644" y="1857"/>
                  </a:lnTo>
                  <a:lnTo>
                    <a:pt x="584" y="1619"/>
                  </a:lnTo>
                  <a:lnTo>
                    <a:pt x="17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13"/>
            <p:cNvSpPr/>
            <p:nvPr/>
          </p:nvSpPr>
          <p:spPr>
            <a:xfrm>
              <a:off x="5123550" y="2988600"/>
              <a:ext cx="175625" cy="8950"/>
            </a:xfrm>
            <a:custGeom>
              <a:avLst/>
              <a:gdLst/>
              <a:ahLst/>
              <a:cxnLst/>
              <a:rect l="l" t="t" r="r" b="b"/>
              <a:pathLst>
                <a:path w="7025" h="358" extrusionOk="0">
                  <a:moveTo>
                    <a:pt x="0" y="0"/>
                  </a:moveTo>
                  <a:lnTo>
                    <a:pt x="0" y="0"/>
                  </a:lnTo>
                  <a:cubicBezTo>
                    <a:pt x="12" y="60"/>
                    <a:pt x="12" y="119"/>
                    <a:pt x="0" y="179"/>
                  </a:cubicBezTo>
                  <a:lnTo>
                    <a:pt x="24" y="179"/>
                  </a:lnTo>
                  <a:lnTo>
                    <a:pt x="3001" y="262"/>
                  </a:lnTo>
                  <a:lnTo>
                    <a:pt x="3191" y="262"/>
                  </a:lnTo>
                  <a:lnTo>
                    <a:pt x="6989" y="357"/>
                  </a:lnTo>
                  <a:lnTo>
                    <a:pt x="6977" y="286"/>
                  </a:lnTo>
                  <a:lnTo>
                    <a:pt x="6977" y="274"/>
                  </a:lnTo>
                  <a:lnTo>
                    <a:pt x="6977" y="262"/>
                  </a:lnTo>
                  <a:lnTo>
                    <a:pt x="6977" y="238"/>
                  </a:lnTo>
                  <a:lnTo>
                    <a:pt x="6977" y="226"/>
                  </a:lnTo>
                  <a:cubicBezTo>
                    <a:pt x="6977" y="226"/>
                    <a:pt x="6977" y="215"/>
                    <a:pt x="6989" y="215"/>
                  </a:cubicBezTo>
                  <a:lnTo>
                    <a:pt x="7025" y="167"/>
                  </a:lnTo>
                  <a:lnTo>
                    <a:pt x="3155" y="60"/>
                  </a:lnTo>
                  <a:lnTo>
                    <a:pt x="3120" y="95"/>
                  </a:lnTo>
                  <a:cubicBezTo>
                    <a:pt x="3108" y="119"/>
                    <a:pt x="3096" y="131"/>
                    <a:pt x="3060" y="155"/>
                  </a:cubicBezTo>
                  <a:cubicBezTo>
                    <a:pt x="3038" y="166"/>
                    <a:pt x="3013" y="171"/>
                    <a:pt x="2986" y="171"/>
                  </a:cubicBezTo>
                  <a:cubicBezTo>
                    <a:pt x="2927" y="171"/>
                    <a:pt x="2863" y="145"/>
                    <a:pt x="2822" y="95"/>
                  </a:cubicBezTo>
                  <a:lnTo>
                    <a:pt x="2822" y="72"/>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13"/>
            <p:cNvSpPr/>
            <p:nvPr/>
          </p:nvSpPr>
          <p:spPr>
            <a:xfrm>
              <a:off x="5302725" y="2995150"/>
              <a:ext cx="138750" cy="88125"/>
            </a:xfrm>
            <a:custGeom>
              <a:avLst/>
              <a:gdLst/>
              <a:ahLst/>
              <a:cxnLst/>
              <a:rect l="l" t="t" r="r" b="b"/>
              <a:pathLst>
                <a:path w="5550" h="3525" extrusionOk="0">
                  <a:moveTo>
                    <a:pt x="37" y="0"/>
                  </a:moveTo>
                  <a:lnTo>
                    <a:pt x="1" y="36"/>
                  </a:lnTo>
                  <a:lnTo>
                    <a:pt x="37" y="214"/>
                  </a:lnTo>
                  <a:lnTo>
                    <a:pt x="5216" y="3524"/>
                  </a:lnTo>
                  <a:lnTo>
                    <a:pt x="5549" y="3524"/>
                  </a:lnTo>
                  <a:lnTo>
                    <a:pt x="3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13"/>
            <p:cNvSpPr/>
            <p:nvPr/>
          </p:nvSpPr>
          <p:spPr>
            <a:xfrm>
              <a:off x="5297675" y="2995725"/>
              <a:ext cx="21750" cy="84275"/>
            </a:xfrm>
            <a:custGeom>
              <a:avLst/>
              <a:gdLst/>
              <a:ahLst/>
              <a:cxnLst/>
              <a:rect l="l" t="t" r="r" b="b"/>
              <a:pathLst>
                <a:path w="870" h="3371" extrusionOk="0">
                  <a:moveTo>
                    <a:pt x="191" y="1"/>
                  </a:moveTo>
                  <a:lnTo>
                    <a:pt x="179" y="49"/>
                  </a:lnTo>
                  <a:cubicBezTo>
                    <a:pt x="156" y="72"/>
                    <a:pt x="122" y="90"/>
                    <a:pt x="89" y="90"/>
                  </a:cubicBezTo>
                  <a:cubicBezTo>
                    <a:pt x="71" y="90"/>
                    <a:pt x="53" y="85"/>
                    <a:pt x="36" y="72"/>
                  </a:cubicBezTo>
                  <a:cubicBezTo>
                    <a:pt x="12" y="60"/>
                    <a:pt x="12" y="37"/>
                    <a:pt x="0" y="13"/>
                  </a:cubicBezTo>
                  <a:lnTo>
                    <a:pt x="0" y="13"/>
                  </a:lnTo>
                  <a:lnTo>
                    <a:pt x="12" y="96"/>
                  </a:lnTo>
                  <a:lnTo>
                    <a:pt x="691" y="3370"/>
                  </a:lnTo>
                  <a:cubicBezTo>
                    <a:pt x="751" y="3335"/>
                    <a:pt x="810" y="3335"/>
                    <a:pt x="870" y="3335"/>
                  </a:cubicBezTo>
                  <a:lnTo>
                    <a:pt x="215" y="180"/>
                  </a:lnTo>
                  <a:lnTo>
                    <a:pt x="19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13"/>
            <p:cNvSpPr/>
            <p:nvPr/>
          </p:nvSpPr>
          <p:spPr>
            <a:xfrm>
              <a:off x="5349175" y="2817450"/>
              <a:ext cx="69375" cy="103300"/>
            </a:xfrm>
            <a:custGeom>
              <a:avLst/>
              <a:gdLst/>
              <a:ahLst/>
              <a:cxnLst/>
              <a:rect l="l" t="t" r="r" b="b"/>
              <a:pathLst>
                <a:path w="2775" h="4132" extrusionOk="0">
                  <a:moveTo>
                    <a:pt x="2620" y="0"/>
                  </a:moveTo>
                  <a:lnTo>
                    <a:pt x="0" y="3977"/>
                  </a:lnTo>
                  <a:lnTo>
                    <a:pt x="119" y="4132"/>
                  </a:lnTo>
                  <a:lnTo>
                    <a:pt x="2774" y="95"/>
                  </a:lnTo>
                  <a:cubicBezTo>
                    <a:pt x="2715" y="72"/>
                    <a:pt x="2667" y="36"/>
                    <a:pt x="262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13"/>
            <p:cNvSpPr/>
            <p:nvPr/>
          </p:nvSpPr>
          <p:spPr>
            <a:xfrm>
              <a:off x="5297975" y="2921625"/>
              <a:ext cx="51825" cy="76825"/>
            </a:xfrm>
            <a:custGeom>
              <a:avLst/>
              <a:gdLst/>
              <a:ahLst/>
              <a:cxnLst/>
              <a:rect l="l" t="t" r="r" b="b"/>
              <a:pathLst>
                <a:path w="2073" h="3073" extrusionOk="0">
                  <a:moveTo>
                    <a:pt x="1953" y="0"/>
                  </a:moveTo>
                  <a:lnTo>
                    <a:pt x="48" y="2882"/>
                  </a:lnTo>
                  <a:lnTo>
                    <a:pt x="12" y="2917"/>
                  </a:lnTo>
                  <a:cubicBezTo>
                    <a:pt x="12" y="2917"/>
                    <a:pt x="12" y="2941"/>
                    <a:pt x="0" y="2941"/>
                  </a:cubicBezTo>
                  <a:lnTo>
                    <a:pt x="0" y="2953"/>
                  </a:lnTo>
                  <a:lnTo>
                    <a:pt x="0" y="2965"/>
                  </a:lnTo>
                  <a:lnTo>
                    <a:pt x="0" y="2977"/>
                  </a:lnTo>
                  <a:lnTo>
                    <a:pt x="0" y="3001"/>
                  </a:lnTo>
                  <a:cubicBezTo>
                    <a:pt x="0" y="3024"/>
                    <a:pt x="12" y="3036"/>
                    <a:pt x="48" y="3060"/>
                  </a:cubicBezTo>
                  <a:cubicBezTo>
                    <a:pt x="60" y="3068"/>
                    <a:pt x="74" y="3072"/>
                    <a:pt x="90" y="3072"/>
                  </a:cubicBezTo>
                  <a:cubicBezTo>
                    <a:pt x="121" y="3072"/>
                    <a:pt x="155" y="3056"/>
                    <a:pt x="179" y="3024"/>
                  </a:cubicBezTo>
                  <a:lnTo>
                    <a:pt x="191" y="2989"/>
                  </a:lnTo>
                  <a:lnTo>
                    <a:pt x="227" y="2953"/>
                  </a:lnTo>
                  <a:lnTo>
                    <a:pt x="2072" y="155"/>
                  </a:lnTo>
                  <a:lnTo>
                    <a:pt x="195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13"/>
            <p:cNvSpPr/>
            <p:nvPr/>
          </p:nvSpPr>
          <p:spPr>
            <a:xfrm>
              <a:off x="5247975" y="2787475"/>
              <a:ext cx="2700" cy="1425"/>
            </a:xfrm>
            <a:custGeom>
              <a:avLst/>
              <a:gdLst/>
              <a:ahLst/>
              <a:cxnLst/>
              <a:rect l="l" t="t" r="r" b="b"/>
              <a:pathLst>
                <a:path w="108" h="57" extrusionOk="0">
                  <a:moveTo>
                    <a:pt x="48" y="1"/>
                  </a:moveTo>
                  <a:cubicBezTo>
                    <a:pt x="32" y="1"/>
                    <a:pt x="15" y="4"/>
                    <a:pt x="0" y="8"/>
                  </a:cubicBezTo>
                  <a:lnTo>
                    <a:pt x="48" y="56"/>
                  </a:lnTo>
                  <a:cubicBezTo>
                    <a:pt x="60" y="44"/>
                    <a:pt x="95" y="44"/>
                    <a:pt x="107" y="20"/>
                  </a:cubicBezTo>
                  <a:cubicBezTo>
                    <a:pt x="93" y="6"/>
                    <a:pt x="71" y="1"/>
                    <a:pt x="48"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13"/>
            <p:cNvSpPr/>
            <p:nvPr/>
          </p:nvSpPr>
          <p:spPr>
            <a:xfrm>
              <a:off x="5264925" y="2810300"/>
              <a:ext cx="211375" cy="272375"/>
            </a:xfrm>
            <a:custGeom>
              <a:avLst/>
              <a:gdLst/>
              <a:ahLst/>
              <a:cxnLst/>
              <a:rect l="l" t="t" r="r" b="b"/>
              <a:pathLst>
                <a:path w="8455" h="10895" extrusionOk="0">
                  <a:moveTo>
                    <a:pt x="132" y="0"/>
                  </a:moveTo>
                  <a:cubicBezTo>
                    <a:pt x="84" y="48"/>
                    <a:pt x="36" y="96"/>
                    <a:pt x="1" y="119"/>
                  </a:cubicBezTo>
                  <a:lnTo>
                    <a:pt x="3287" y="4429"/>
                  </a:lnTo>
                  <a:lnTo>
                    <a:pt x="3406" y="4572"/>
                  </a:lnTo>
                  <a:lnTo>
                    <a:pt x="8228" y="10895"/>
                  </a:lnTo>
                  <a:lnTo>
                    <a:pt x="8454" y="10895"/>
                  </a:lnTo>
                  <a:lnTo>
                    <a:pt x="3489" y="4406"/>
                  </a:lnTo>
                  <a:lnTo>
                    <a:pt x="3370" y="4263"/>
                  </a:lnTo>
                  <a:lnTo>
                    <a:pt x="13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13"/>
            <p:cNvSpPr/>
            <p:nvPr/>
          </p:nvSpPr>
          <p:spPr>
            <a:xfrm>
              <a:off x="5094375" y="2607000"/>
              <a:ext cx="50025" cy="177725"/>
            </a:xfrm>
            <a:custGeom>
              <a:avLst/>
              <a:gdLst/>
              <a:ahLst/>
              <a:cxnLst/>
              <a:rect l="l" t="t" r="r" b="b"/>
              <a:pathLst>
                <a:path w="2001" h="7109" extrusionOk="0">
                  <a:moveTo>
                    <a:pt x="179" y="0"/>
                  </a:moveTo>
                  <a:cubicBezTo>
                    <a:pt x="120" y="48"/>
                    <a:pt x="60" y="60"/>
                    <a:pt x="0" y="60"/>
                  </a:cubicBezTo>
                  <a:lnTo>
                    <a:pt x="1822" y="7108"/>
                  </a:lnTo>
                  <a:cubicBezTo>
                    <a:pt x="1882" y="7085"/>
                    <a:pt x="1941" y="7073"/>
                    <a:pt x="2001" y="7073"/>
                  </a:cubicBezTo>
                  <a:lnTo>
                    <a:pt x="17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13"/>
            <p:cNvSpPr/>
            <p:nvPr/>
          </p:nvSpPr>
          <p:spPr>
            <a:xfrm>
              <a:off x="5098850" y="2605500"/>
              <a:ext cx="150325" cy="186375"/>
            </a:xfrm>
            <a:custGeom>
              <a:avLst/>
              <a:gdLst/>
              <a:ahLst/>
              <a:cxnLst/>
              <a:rect l="l" t="t" r="r" b="b"/>
              <a:pathLst>
                <a:path w="6013" h="7455" extrusionOk="0">
                  <a:moveTo>
                    <a:pt x="60" y="1"/>
                  </a:moveTo>
                  <a:cubicBezTo>
                    <a:pt x="48" y="13"/>
                    <a:pt x="12" y="25"/>
                    <a:pt x="0" y="49"/>
                  </a:cubicBezTo>
                  <a:lnTo>
                    <a:pt x="5882" y="7454"/>
                  </a:lnTo>
                  <a:cubicBezTo>
                    <a:pt x="5906" y="7407"/>
                    <a:pt x="5965" y="7371"/>
                    <a:pt x="6013" y="7335"/>
                  </a:cubicBezTo>
                  <a:lnTo>
                    <a:pt x="5965" y="7276"/>
                  </a:lnTo>
                  <a:lnTo>
                    <a:pt x="322" y="179"/>
                  </a:lnTo>
                  <a:lnTo>
                    <a:pt x="6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13"/>
            <p:cNvSpPr/>
            <p:nvPr/>
          </p:nvSpPr>
          <p:spPr>
            <a:xfrm>
              <a:off x="5270300" y="2802250"/>
              <a:ext cx="141400" cy="10750"/>
            </a:xfrm>
            <a:custGeom>
              <a:avLst/>
              <a:gdLst/>
              <a:ahLst/>
              <a:cxnLst/>
              <a:rect l="l" t="t" r="r" b="b"/>
              <a:pathLst>
                <a:path w="5656" h="430" extrusionOk="0">
                  <a:moveTo>
                    <a:pt x="48" y="1"/>
                  </a:moveTo>
                  <a:lnTo>
                    <a:pt x="0" y="179"/>
                  </a:lnTo>
                  <a:lnTo>
                    <a:pt x="5656" y="430"/>
                  </a:lnTo>
                  <a:cubicBezTo>
                    <a:pt x="5644" y="370"/>
                    <a:pt x="5644" y="310"/>
                    <a:pt x="5656" y="251"/>
                  </a:cubicBezTo>
                  <a:lnTo>
                    <a:pt x="4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13"/>
            <p:cNvSpPr/>
            <p:nvPr/>
          </p:nvSpPr>
          <p:spPr>
            <a:xfrm>
              <a:off x="5167300" y="2797500"/>
              <a:ext cx="75625" cy="7750"/>
            </a:xfrm>
            <a:custGeom>
              <a:avLst/>
              <a:gdLst/>
              <a:ahLst/>
              <a:cxnLst/>
              <a:rect l="l" t="t" r="r" b="b"/>
              <a:pathLst>
                <a:path w="3025" h="310" extrusionOk="0">
                  <a:moveTo>
                    <a:pt x="1" y="0"/>
                  </a:moveTo>
                  <a:lnTo>
                    <a:pt x="1" y="0"/>
                  </a:lnTo>
                  <a:cubicBezTo>
                    <a:pt x="12" y="60"/>
                    <a:pt x="36" y="119"/>
                    <a:pt x="36" y="179"/>
                  </a:cubicBezTo>
                  <a:lnTo>
                    <a:pt x="3025" y="310"/>
                  </a:lnTo>
                  <a:cubicBezTo>
                    <a:pt x="3013" y="262"/>
                    <a:pt x="3013" y="191"/>
                    <a:pt x="3013" y="131"/>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13"/>
            <p:cNvSpPr/>
            <p:nvPr/>
          </p:nvSpPr>
          <p:spPr>
            <a:xfrm>
              <a:off x="5100325" y="2601350"/>
              <a:ext cx="313750" cy="206300"/>
            </a:xfrm>
            <a:custGeom>
              <a:avLst/>
              <a:gdLst/>
              <a:ahLst/>
              <a:cxnLst/>
              <a:rect l="l" t="t" r="r" b="b"/>
              <a:pathLst>
                <a:path w="12550" h="8252" extrusionOk="0">
                  <a:moveTo>
                    <a:pt x="108" y="0"/>
                  </a:moveTo>
                  <a:cubicBezTo>
                    <a:pt x="96" y="60"/>
                    <a:pt x="48" y="107"/>
                    <a:pt x="1" y="155"/>
                  </a:cubicBezTo>
                  <a:lnTo>
                    <a:pt x="286" y="345"/>
                  </a:lnTo>
                  <a:lnTo>
                    <a:pt x="12455" y="8251"/>
                  </a:lnTo>
                  <a:cubicBezTo>
                    <a:pt x="12478" y="8192"/>
                    <a:pt x="12502" y="8132"/>
                    <a:pt x="12550" y="8085"/>
                  </a:cubicBezTo>
                  <a:lnTo>
                    <a:pt x="10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13"/>
            <p:cNvSpPr/>
            <p:nvPr/>
          </p:nvSpPr>
          <p:spPr>
            <a:xfrm>
              <a:off x="5428950" y="2814475"/>
              <a:ext cx="164325" cy="108950"/>
            </a:xfrm>
            <a:custGeom>
              <a:avLst/>
              <a:gdLst/>
              <a:ahLst/>
              <a:cxnLst/>
              <a:rect l="l" t="t" r="r" b="b"/>
              <a:pathLst>
                <a:path w="6573" h="4358" extrusionOk="0">
                  <a:moveTo>
                    <a:pt x="107" y="0"/>
                  </a:moveTo>
                  <a:cubicBezTo>
                    <a:pt x="72" y="60"/>
                    <a:pt x="48" y="107"/>
                    <a:pt x="0" y="155"/>
                  </a:cubicBezTo>
                  <a:lnTo>
                    <a:pt x="6501" y="4358"/>
                  </a:lnTo>
                  <a:cubicBezTo>
                    <a:pt x="6513" y="4322"/>
                    <a:pt x="6513" y="4286"/>
                    <a:pt x="6549" y="4251"/>
                  </a:cubicBezTo>
                  <a:cubicBezTo>
                    <a:pt x="6549" y="4227"/>
                    <a:pt x="6560" y="4215"/>
                    <a:pt x="6572" y="4203"/>
                  </a:cubicBezTo>
                  <a:lnTo>
                    <a:pt x="10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13"/>
            <p:cNvSpPr/>
            <p:nvPr/>
          </p:nvSpPr>
          <p:spPr>
            <a:xfrm>
              <a:off x="5542350" y="2760000"/>
              <a:ext cx="82775" cy="84250"/>
            </a:xfrm>
            <a:custGeom>
              <a:avLst/>
              <a:gdLst/>
              <a:ahLst/>
              <a:cxnLst/>
              <a:rect l="l" t="t" r="r" b="b"/>
              <a:pathLst>
                <a:path w="3311" h="3370" extrusionOk="0">
                  <a:moveTo>
                    <a:pt x="119" y="0"/>
                  </a:moveTo>
                  <a:cubicBezTo>
                    <a:pt x="84" y="36"/>
                    <a:pt x="48" y="95"/>
                    <a:pt x="0" y="131"/>
                  </a:cubicBezTo>
                  <a:lnTo>
                    <a:pt x="3167" y="3370"/>
                  </a:lnTo>
                  <a:cubicBezTo>
                    <a:pt x="3191" y="3334"/>
                    <a:pt x="3227" y="3298"/>
                    <a:pt x="3275" y="3274"/>
                  </a:cubicBezTo>
                  <a:cubicBezTo>
                    <a:pt x="3287" y="3274"/>
                    <a:pt x="3287" y="3251"/>
                    <a:pt x="3310" y="3251"/>
                  </a:cubicBezTo>
                  <a:lnTo>
                    <a:pt x="11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13"/>
            <p:cNvSpPr/>
            <p:nvPr/>
          </p:nvSpPr>
          <p:spPr>
            <a:xfrm>
              <a:off x="5525375" y="2931750"/>
              <a:ext cx="73550" cy="151525"/>
            </a:xfrm>
            <a:custGeom>
              <a:avLst/>
              <a:gdLst/>
              <a:ahLst/>
              <a:cxnLst/>
              <a:rect l="l" t="t" r="r" b="b"/>
              <a:pathLst>
                <a:path w="2942" h="6061" extrusionOk="0">
                  <a:moveTo>
                    <a:pt x="2763" y="0"/>
                  </a:moveTo>
                  <a:lnTo>
                    <a:pt x="1" y="6060"/>
                  </a:lnTo>
                  <a:lnTo>
                    <a:pt x="203" y="6060"/>
                  </a:lnTo>
                  <a:lnTo>
                    <a:pt x="2942" y="72"/>
                  </a:lnTo>
                  <a:cubicBezTo>
                    <a:pt x="2882" y="72"/>
                    <a:pt x="2834" y="60"/>
                    <a:pt x="2775" y="36"/>
                  </a:cubicBezTo>
                  <a:cubicBezTo>
                    <a:pt x="2763" y="12"/>
                    <a:pt x="2763" y="0"/>
                    <a:pt x="276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13"/>
            <p:cNvSpPr/>
            <p:nvPr/>
          </p:nvSpPr>
          <p:spPr>
            <a:xfrm>
              <a:off x="5603675" y="2928475"/>
              <a:ext cx="78000" cy="52400"/>
            </a:xfrm>
            <a:custGeom>
              <a:avLst/>
              <a:gdLst/>
              <a:ahLst/>
              <a:cxnLst/>
              <a:rect l="l" t="t" r="r" b="b"/>
              <a:pathLst>
                <a:path w="3120" h="2096" extrusionOk="0">
                  <a:moveTo>
                    <a:pt x="119" y="0"/>
                  </a:moveTo>
                  <a:cubicBezTo>
                    <a:pt x="107" y="12"/>
                    <a:pt x="107" y="24"/>
                    <a:pt x="95" y="60"/>
                  </a:cubicBezTo>
                  <a:lnTo>
                    <a:pt x="0" y="143"/>
                  </a:lnTo>
                  <a:lnTo>
                    <a:pt x="3072" y="2096"/>
                  </a:lnTo>
                  <a:lnTo>
                    <a:pt x="3120" y="1917"/>
                  </a:lnTo>
                  <a:lnTo>
                    <a:pt x="11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13"/>
            <p:cNvSpPr/>
            <p:nvPr/>
          </p:nvSpPr>
          <p:spPr>
            <a:xfrm>
              <a:off x="5600700" y="2860600"/>
              <a:ext cx="29775" cy="58950"/>
            </a:xfrm>
            <a:custGeom>
              <a:avLst/>
              <a:gdLst/>
              <a:ahLst/>
              <a:cxnLst/>
              <a:rect l="l" t="t" r="r" b="b"/>
              <a:pathLst>
                <a:path w="1191" h="2358" extrusionOk="0">
                  <a:moveTo>
                    <a:pt x="1000" y="1"/>
                  </a:moveTo>
                  <a:lnTo>
                    <a:pt x="0" y="2263"/>
                  </a:lnTo>
                  <a:cubicBezTo>
                    <a:pt x="36" y="2287"/>
                    <a:pt x="83" y="2287"/>
                    <a:pt x="107" y="2310"/>
                  </a:cubicBezTo>
                  <a:cubicBezTo>
                    <a:pt x="143" y="2322"/>
                    <a:pt x="155" y="2346"/>
                    <a:pt x="167" y="2358"/>
                  </a:cubicBezTo>
                  <a:lnTo>
                    <a:pt x="1191" y="36"/>
                  </a:lnTo>
                  <a:cubicBezTo>
                    <a:pt x="1131" y="36"/>
                    <a:pt x="1060" y="36"/>
                    <a:pt x="100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13"/>
            <p:cNvSpPr/>
            <p:nvPr/>
          </p:nvSpPr>
          <p:spPr>
            <a:xfrm>
              <a:off x="5706050" y="2684400"/>
              <a:ext cx="25" cy="25"/>
            </a:xfrm>
            <a:custGeom>
              <a:avLst/>
              <a:gdLst/>
              <a:ahLst/>
              <a:cxnLst/>
              <a:rect l="l" t="t" r="r" b="b"/>
              <a:pathLst>
                <a:path w="1" h="1" extrusionOk="0">
                  <a:moveTo>
                    <a:pt x="1" y="0"/>
                  </a:move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13"/>
            <p:cNvSpPr/>
            <p:nvPr/>
          </p:nvSpPr>
          <p:spPr>
            <a:xfrm>
              <a:off x="5634325" y="2690050"/>
              <a:ext cx="68475" cy="154200"/>
            </a:xfrm>
            <a:custGeom>
              <a:avLst/>
              <a:gdLst/>
              <a:ahLst/>
              <a:cxnLst/>
              <a:rect l="l" t="t" r="r" b="b"/>
              <a:pathLst>
                <a:path w="2739" h="6168" extrusionOk="0">
                  <a:moveTo>
                    <a:pt x="2739" y="0"/>
                  </a:moveTo>
                  <a:lnTo>
                    <a:pt x="2656" y="24"/>
                  </a:lnTo>
                  <a:lnTo>
                    <a:pt x="0" y="6049"/>
                  </a:lnTo>
                  <a:cubicBezTo>
                    <a:pt x="60" y="6084"/>
                    <a:pt x="108" y="6132"/>
                    <a:pt x="143" y="6168"/>
                  </a:cubicBezTo>
                  <a:lnTo>
                    <a:pt x="2727" y="322"/>
                  </a:lnTo>
                  <a:lnTo>
                    <a:pt x="273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13"/>
            <p:cNvSpPr/>
            <p:nvPr/>
          </p:nvSpPr>
          <p:spPr>
            <a:xfrm>
              <a:off x="5704575" y="2684400"/>
              <a:ext cx="25" cy="25"/>
            </a:xfrm>
            <a:custGeom>
              <a:avLst/>
              <a:gdLst/>
              <a:ahLst/>
              <a:cxnLst/>
              <a:rect l="l" t="t" r="r" b="b"/>
              <a:pathLst>
                <a:path w="1" h="1" extrusionOk="0">
                  <a:moveTo>
                    <a:pt x="0" y="0"/>
                  </a:move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13"/>
            <p:cNvSpPr/>
            <p:nvPr/>
          </p:nvSpPr>
          <p:spPr>
            <a:xfrm>
              <a:off x="5705475" y="2684400"/>
              <a:ext cx="0" cy="25"/>
            </a:xfrm>
            <a:custGeom>
              <a:avLst/>
              <a:gdLst/>
              <a:ahLst/>
              <a:cxnLst/>
              <a:rect l="l" t="t" r="r" b="b"/>
              <a:pathLst>
                <a:path h="1" extrusionOk="0">
                  <a:moveTo>
                    <a:pt x="0" y="0"/>
                  </a:move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13"/>
            <p:cNvSpPr/>
            <p:nvPr/>
          </p:nvSpPr>
          <p:spPr>
            <a:xfrm>
              <a:off x="5544725" y="2684975"/>
              <a:ext cx="159275" cy="67000"/>
            </a:xfrm>
            <a:custGeom>
              <a:avLst/>
              <a:gdLst/>
              <a:ahLst/>
              <a:cxnLst/>
              <a:rect l="l" t="t" r="r" b="b"/>
              <a:pathLst>
                <a:path w="6371" h="2680" extrusionOk="0">
                  <a:moveTo>
                    <a:pt x="6370" y="1"/>
                  </a:moveTo>
                  <a:cubicBezTo>
                    <a:pt x="6360" y="1"/>
                    <a:pt x="6352" y="5"/>
                    <a:pt x="6346" y="11"/>
                  </a:cubicBezTo>
                  <a:lnTo>
                    <a:pt x="6346" y="11"/>
                  </a:lnTo>
                  <a:lnTo>
                    <a:pt x="6370" y="1"/>
                  </a:lnTo>
                  <a:close/>
                  <a:moveTo>
                    <a:pt x="6346" y="11"/>
                  </a:moveTo>
                  <a:lnTo>
                    <a:pt x="1" y="2537"/>
                  </a:lnTo>
                  <a:lnTo>
                    <a:pt x="1" y="2549"/>
                  </a:lnTo>
                  <a:cubicBezTo>
                    <a:pt x="60" y="2561"/>
                    <a:pt x="72" y="2620"/>
                    <a:pt x="84" y="2680"/>
                  </a:cubicBezTo>
                  <a:lnTo>
                    <a:pt x="6251" y="227"/>
                  </a:lnTo>
                  <a:lnTo>
                    <a:pt x="6323" y="203"/>
                  </a:lnTo>
                  <a:lnTo>
                    <a:pt x="6323" y="60"/>
                  </a:lnTo>
                  <a:lnTo>
                    <a:pt x="6323" y="48"/>
                  </a:lnTo>
                  <a:lnTo>
                    <a:pt x="6323" y="37"/>
                  </a:lnTo>
                  <a:cubicBezTo>
                    <a:pt x="6323" y="25"/>
                    <a:pt x="6335" y="25"/>
                    <a:pt x="6335" y="25"/>
                  </a:cubicBezTo>
                  <a:cubicBezTo>
                    <a:pt x="6335" y="25"/>
                    <a:pt x="6339" y="17"/>
                    <a:pt x="6346" y="1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13"/>
            <p:cNvSpPr/>
            <p:nvPr/>
          </p:nvSpPr>
          <p:spPr>
            <a:xfrm>
              <a:off x="5705750" y="2684400"/>
              <a:ext cx="25" cy="25"/>
            </a:xfrm>
            <a:custGeom>
              <a:avLst/>
              <a:gdLst/>
              <a:ahLst/>
              <a:cxnLst/>
              <a:rect l="l" t="t" r="r" b="b"/>
              <a:pathLst>
                <a:path w="1" h="1" extrusionOk="0">
                  <a:moveTo>
                    <a:pt x="1" y="0"/>
                  </a:moveTo>
                  <a:lnTo>
                    <a:pt x="1" y="0"/>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13"/>
            <p:cNvSpPr/>
            <p:nvPr/>
          </p:nvSpPr>
          <p:spPr>
            <a:xfrm>
              <a:off x="5706050" y="2684400"/>
              <a:ext cx="25" cy="25"/>
            </a:xfrm>
            <a:custGeom>
              <a:avLst/>
              <a:gdLst/>
              <a:ahLst/>
              <a:cxnLst/>
              <a:rect l="l" t="t" r="r" b="b"/>
              <a:pathLst>
                <a:path w="1" h="1" extrusionOk="0">
                  <a:moveTo>
                    <a:pt x="1" y="0"/>
                  </a:moveTo>
                  <a:lnTo>
                    <a:pt x="1" y="0"/>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13"/>
            <p:cNvSpPr/>
            <p:nvPr/>
          </p:nvSpPr>
          <p:spPr>
            <a:xfrm>
              <a:off x="5705475" y="2684400"/>
              <a:ext cx="300" cy="25"/>
            </a:xfrm>
            <a:custGeom>
              <a:avLst/>
              <a:gdLst/>
              <a:ahLst/>
              <a:cxnLst/>
              <a:rect l="l" t="t" r="r" b="b"/>
              <a:pathLst>
                <a:path w="12" h="1" extrusionOk="0">
                  <a:moveTo>
                    <a:pt x="12" y="0"/>
                  </a:moveTo>
                  <a:lnTo>
                    <a:pt x="12" y="0"/>
                  </a:lnTo>
                  <a:cubicBezTo>
                    <a:pt x="0" y="0"/>
                    <a:pt x="0" y="0"/>
                    <a:pt x="12" y="0"/>
                  </a:cubicBezTo>
                  <a:cubicBezTo>
                    <a:pt x="0" y="0"/>
                    <a:pt x="0" y="0"/>
                    <a:pt x="12" y="0"/>
                  </a:cubicBezTo>
                  <a:cubicBezTo>
                    <a:pt x="0" y="0"/>
                    <a:pt x="0" y="0"/>
                    <a:pt x="1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13"/>
            <p:cNvSpPr/>
            <p:nvPr/>
          </p:nvSpPr>
          <p:spPr>
            <a:xfrm>
              <a:off x="5706350" y="2684400"/>
              <a:ext cx="181600" cy="98250"/>
            </a:xfrm>
            <a:custGeom>
              <a:avLst/>
              <a:gdLst/>
              <a:ahLst/>
              <a:cxnLst/>
              <a:rect l="l" t="t" r="r" b="b"/>
              <a:pathLst>
                <a:path w="7264" h="3930" extrusionOk="0">
                  <a:moveTo>
                    <a:pt x="1" y="0"/>
                  </a:moveTo>
                  <a:lnTo>
                    <a:pt x="18" y="9"/>
                  </a:lnTo>
                  <a:lnTo>
                    <a:pt x="18" y="9"/>
                  </a:lnTo>
                  <a:cubicBezTo>
                    <a:pt x="13" y="5"/>
                    <a:pt x="7" y="2"/>
                    <a:pt x="1" y="0"/>
                  </a:cubicBezTo>
                  <a:close/>
                  <a:moveTo>
                    <a:pt x="18" y="9"/>
                  </a:moveTo>
                  <a:cubicBezTo>
                    <a:pt x="40" y="25"/>
                    <a:pt x="48" y="54"/>
                    <a:pt x="48" y="83"/>
                  </a:cubicBezTo>
                  <a:lnTo>
                    <a:pt x="48" y="238"/>
                  </a:lnTo>
                  <a:lnTo>
                    <a:pt x="7264" y="3929"/>
                  </a:lnTo>
                  <a:lnTo>
                    <a:pt x="7264" y="3715"/>
                  </a:lnTo>
                  <a:lnTo>
                    <a:pt x="18" y="9"/>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13"/>
            <p:cNvSpPr/>
            <p:nvPr/>
          </p:nvSpPr>
          <p:spPr>
            <a:xfrm>
              <a:off x="5703075" y="2685575"/>
              <a:ext cx="325" cy="325"/>
            </a:xfrm>
            <a:custGeom>
              <a:avLst/>
              <a:gdLst/>
              <a:ahLst/>
              <a:cxnLst/>
              <a:rect l="l" t="t" r="r" b="b"/>
              <a:pathLst>
                <a:path w="13" h="13" extrusionOk="0">
                  <a:moveTo>
                    <a:pt x="13" y="1"/>
                  </a:moveTo>
                  <a:cubicBezTo>
                    <a:pt x="1" y="1"/>
                    <a:pt x="1" y="1"/>
                    <a:pt x="1" y="13"/>
                  </a:cubicBezTo>
                  <a:cubicBezTo>
                    <a:pt x="1" y="13"/>
                    <a:pt x="1" y="1"/>
                    <a:pt x="1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13"/>
            <p:cNvSpPr/>
            <p:nvPr/>
          </p:nvSpPr>
          <p:spPr>
            <a:xfrm>
              <a:off x="5704575" y="2684400"/>
              <a:ext cx="25" cy="25"/>
            </a:xfrm>
            <a:custGeom>
              <a:avLst/>
              <a:gdLst/>
              <a:ahLst/>
              <a:cxnLst/>
              <a:rect l="l" t="t" r="r" b="b"/>
              <a:pathLst>
                <a:path w="1" h="1" extrusionOk="0">
                  <a:moveTo>
                    <a:pt x="0" y="0"/>
                  </a:moveTo>
                  <a:lnTo>
                    <a:pt x="0" y="0"/>
                  </a:ln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13"/>
            <p:cNvSpPr/>
            <p:nvPr/>
          </p:nvSpPr>
          <p:spPr>
            <a:xfrm>
              <a:off x="5703375" y="2685575"/>
              <a:ext cx="25" cy="25"/>
            </a:xfrm>
            <a:custGeom>
              <a:avLst/>
              <a:gdLst/>
              <a:ahLst/>
              <a:cxnLst/>
              <a:rect l="l" t="t" r="r" b="b"/>
              <a:pathLst>
                <a:path w="1" h="1" extrusionOk="0">
                  <a:moveTo>
                    <a:pt x="1" y="1"/>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13"/>
            <p:cNvSpPr/>
            <p:nvPr/>
          </p:nvSpPr>
          <p:spPr>
            <a:xfrm>
              <a:off x="5806975" y="2990975"/>
              <a:ext cx="80975" cy="92300"/>
            </a:xfrm>
            <a:custGeom>
              <a:avLst/>
              <a:gdLst/>
              <a:ahLst/>
              <a:cxnLst/>
              <a:rect l="l" t="t" r="r" b="b"/>
              <a:pathLst>
                <a:path w="3239" h="3692" extrusionOk="0">
                  <a:moveTo>
                    <a:pt x="3239" y="0"/>
                  </a:moveTo>
                  <a:lnTo>
                    <a:pt x="0" y="3691"/>
                  </a:lnTo>
                  <a:lnTo>
                    <a:pt x="250" y="3691"/>
                  </a:lnTo>
                  <a:lnTo>
                    <a:pt x="3239" y="262"/>
                  </a:lnTo>
                  <a:lnTo>
                    <a:pt x="323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13"/>
            <p:cNvSpPr/>
            <p:nvPr/>
          </p:nvSpPr>
          <p:spPr>
            <a:xfrm>
              <a:off x="5690575" y="3002575"/>
              <a:ext cx="6875" cy="80700"/>
            </a:xfrm>
            <a:custGeom>
              <a:avLst/>
              <a:gdLst/>
              <a:ahLst/>
              <a:cxnLst/>
              <a:rect l="l" t="t" r="r" b="b"/>
              <a:pathLst>
                <a:path w="275" h="3228" extrusionOk="0">
                  <a:moveTo>
                    <a:pt x="96" y="1"/>
                  </a:moveTo>
                  <a:lnTo>
                    <a:pt x="1" y="3227"/>
                  </a:lnTo>
                  <a:lnTo>
                    <a:pt x="179" y="3227"/>
                  </a:lnTo>
                  <a:lnTo>
                    <a:pt x="275" y="60"/>
                  </a:lnTo>
                  <a:cubicBezTo>
                    <a:pt x="215" y="37"/>
                    <a:pt x="155" y="25"/>
                    <a:pt x="9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13"/>
            <p:cNvSpPr/>
            <p:nvPr/>
          </p:nvSpPr>
          <p:spPr>
            <a:xfrm>
              <a:off x="5695050" y="2684400"/>
              <a:ext cx="12825" cy="278925"/>
            </a:xfrm>
            <a:custGeom>
              <a:avLst/>
              <a:gdLst/>
              <a:ahLst/>
              <a:cxnLst/>
              <a:rect l="l" t="t" r="r" b="b"/>
              <a:pathLst>
                <a:path w="513" h="11157" extrusionOk="0">
                  <a:moveTo>
                    <a:pt x="393" y="0"/>
                  </a:moveTo>
                  <a:cubicBezTo>
                    <a:pt x="381" y="0"/>
                    <a:pt x="381" y="0"/>
                    <a:pt x="369" y="12"/>
                  </a:cubicBezTo>
                  <a:cubicBezTo>
                    <a:pt x="357" y="12"/>
                    <a:pt x="357" y="24"/>
                    <a:pt x="357" y="24"/>
                  </a:cubicBezTo>
                  <a:cubicBezTo>
                    <a:pt x="357" y="24"/>
                    <a:pt x="357" y="48"/>
                    <a:pt x="334" y="48"/>
                  </a:cubicBezTo>
                  <a:lnTo>
                    <a:pt x="334" y="60"/>
                  </a:lnTo>
                  <a:lnTo>
                    <a:pt x="334" y="191"/>
                  </a:lnTo>
                  <a:lnTo>
                    <a:pt x="322" y="524"/>
                  </a:lnTo>
                  <a:lnTo>
                    <a:pt x="0" y="11156"/>
                  </a:lnTo>
                  <a:lnTo>
                    <a:pt x="179" y="11120"/>
                  </a:lnTo>
                  <a:lnTo>
                    <a:pt x="512" y="202"/>
                  </a:lnTo>
                  <a:lnTo>
                    <a:pt x="512" y="60"/>
                  </a:lnTo>
                  <a:cubicBezTo>
                    <a:pt x="500" y="60"/>
                    <a:pt x="488" y="12"/>
                    <a:pt x="44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13"/>
            <p:cNvSpPr/>
            <p:nvPr/>
          </p:nvSpPr>
          <p:spPr>
            <a:xfrm>
              <a:off x="5680150" y="2962925"/>
              <a:ext cx="44675" cy="40925"/>
            </a:xfrm>
            <a:custGeom>
              <a:avLst/>
              <a:gdLst/>
              <a:ahLst/>
              <a:cxnLst/>
              <a:rect l="l" t="t" r="r" b="b"/>
              <a:pathLst>
                <a:path w="1787" h="1637" extrusionOk="0">
                  <a:moveTo>
                    <a:pt x="818" y="1"/>
                  </a:moveTo>
                  <a:cubicBezTo>
                    <a:pt x="796" y="1"/>
                    <a:pt x="773" y="2"/>
                    <a:pt x="751" y="3"/>
                  </a:cubicBezTo>
                  <a:cubicBezTo>
                    <a:pt x="692" y="3"/>
                    <a:pt x="632" y="15"/>
                    <a:pt x="572" y="51"/>
                  </a:cubicBezTo>
                  <a:cubicBezTo>
                    <a:pt x="513" y="63"/>
                    <a:pt x="453" y="99"/>
                    <a:pt x="394" y="122"/>
                  </a:cubicBezTo>
                  <a:cubicBezTo>
                    <a:pt x="239" y="229"/>
                    <a:pt x="132" y="360"/>
                    <a:pt x="72" y="527"/>
                  </a:cubicBezTo>
                  <a:cubicBezTo>
                    <a:pt x="37" y="587"/>
                    <a:pt x="25" y="646"/>
                    <a:pt x="25" y="706"/>
                  </a:cubicBezTo>
                  <a:cubicBezTo>
                    <a:pt x="1" y="884"/>
                    <a:pt x="37" y="1075"/>
                    <a:pt x="144" y="1242"/>
                  </a:cubicBezTo>
                  <a:cubicBezTo>
                    <a:pt x="227" y="1384"/>
                    <a:pt x="370" y="1492"/>
                    <a:pt x="525" y="1563"/>
                  </a:cubicBezTo>
                  <a:cubicBezTo>
                    <a:pt x="596" y="1599"/>
                    <a:pt x="644" y="1611"/>
                    <a:pt x="715" y="1623"/>
                  </a:cubicBezTo>
                  <a:cubicBezTo>
                    <a:pt x="764" y="1632"/>
                    <a:pt x="813" y="1636"/>
                    <a:pt x="861" y="1636"/>
                  </a:cubicBezTo>
                  <a:cubicBezTo>
                    <a:pt x="1002" y="1636"/>
                    <a:pt x="1142" y="1598"/>
                    <a:pt x="1275" y="1527"/>
                  </a:cubicBezTo>
                  <a:cubicBezTo>
                    <a:pt x="1656" y="1289"/>
                    <a:pt x="1787" y="777"/>
                    <a:pt x="1537" y="396"/>
                  </a:cubicBezTo>
                  <a:cubicBezTo>
                    <a:pt x="1371" y="142"/>
                    <a:pt x="1103" y="1"/>
                    <a:pt x="81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13"/>
            <p:cNvSpPr/>
            <p:nvPr/>
          </p:nvSpPr>
          <p:spPr>
            <a:xfrm>
              <a:off x="5242300" y="2786925"/>
              <a:ext cx="29500" cy="28675"/>
            </a:xfrm>
            <a:custGeom>
              <a:avLst/>
              <a:gdLst/>
              <a:ahLst/>
              <a:cxnLst/>
              <a:rect l="l" t="t" r="r" b="b"/>
              <a:pathLst>
                <a:path w="1180" h="1147" extrusionOk="0">
                  <a:moveTo>
                    <a:pt x="590" y="1"/>
                  </a:moveTo>
                  <a:cubicBezTo>
                    <a:pt x="504" y="1"/>
                    <a:pt x="417" y="18"/>
                    <a:pt x="334" y="54"/>
                  </a:cubicBezTo>
                  <a:cubicBezTo>
                    <a:pt x="322" y="66"/>
                    <a:pt x="287" y="66"/>
                    <a:pt x="275" y="78"/>
                  </a:cubicBezTo>
                  <a:cubicBezTo>
                    <a:pt x="215" y="114"/>
                    <a:pt x="168" y="150"/>
                    <a:pt x="144" y="197"/>
                  </a:cubicBezTo>
                  <a:cubicBezTo>
                    <a:pt x="49" y="304"/>
                    <a:pt x="1" y="423"/>
                    <a:pt x="1" y="554"/>
                  </a:cubicBezTo>
                  <a:cubicBezTo>
                    <a:pt x="1" y="614"/>
                    <a:pt x="25" y="673"/>
                    <a:pt x="37" y="733"/>
                  </a:cubicBezTo>
                  <a:cubicBezTo>
                    <a:pt x="49" y="781"/>
                    <a:pt x="72" y="828"/>
                    <a:pt x="96" y="864"/>
                  </a:cubicBezTo>
                  <a:cubicBezTo>
                    <a:pt x="213" y="1051"/>
                    <a:pt x="407" y="1146"/>
                    <a:pt x="603" y="1146"/>
                  </a:cubicBezTo>
                  <a:cubicBezTo>
                    <a:pt x="707" y="1146"/>
                    <a:pt x="811" y="1120"/>
                    <a:pt x="906" y="1066"/>
                  </a:cubicBezTo>
                  <a:cubicBezTo>
                    <a:pt x="965" y="1031"/>
                    <a:pt x="1001" y="983"/>
                    <a:pt x="1037" y="947"/>
                  </a:cubicBezTo>
                  <a:cubicBezTo>
                    <a:pt x="1084" y="900"/>
                    <a:pt x="1108" y="840"/>
                    <a:pt x="1120" y="792"/>
                  </a:cubicBezTo>
                  <a:lnTo>
                    <a:pt x="1168" y="614"/>
                  </a:lnTo>
                  <a:cubicBezTo>
                    <a:pt x="1180" y="495"/>
                    <a:pt x="1156" y="376"/>
                    <a:pt x="1084" y="269"/>
                  </a:cubicBezTo>
                  <a:cubicBezTo>
                    <a:pt x="976" y="94"/>
                    <a:pt x="787" y="1"/>
                    <a:pt x="59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13"/>
            <p:cNvSpPr/>
            <p:nvPr/>
          </p:nvSpPr>
          <p:spPr>
            <a:xfrm>
              <a:off x="5124150" y="2783375"/>
              <a:ext cx="44375" cy="41000"/>
            </a:xfrm>
            <a:custGeom>
              <a:avLst/>
              <a:gdLst/>
              <a:ahLst/>
              <a:cxnLst/>
              <a:rect l="l" t="t" r="r" b="b"/>
              <a:pathLst>
                <a:path w="1775" h="1640" extrusionOk="0">
                  <a:moveTo>
                    <a:pt x="916" y="0"/>
                  </a:moveTo>
                  <a:cubicBezTo>
                    <a:pt x="884" y="0"/>
                    <a:pt x="853" y="2"/>
                    <a:pt x="822" y="6"/>
                  </a:cubicBezTo>
                  <a:lnTo>
                    <a:pt x="643" y="53"/>
                  </a:lnTo>
                  <a:cubicBezTo>
                    <a:pt x="595" y="65"/>
                    <a:pt x="548" y="101"/>
                    <a:pt x="512" y="113"/>
                  </a:cubicBezTo>
                  <a:cubicBezTo>
                    <a:pt x="119" y="351"/>
                    <a:pt x="0" y="863"/>
                    <a:pt x="238" y="1244"/>
                  </a:cubicBezTo>
                  <a:cubicBezTo>
                    <a:pt x="345" y="1423"/>
                    <a:pt x="524" y="1542"/>
                    <a:pt x="703" y="1601"/>
                  </a:cubicBezTo>
                  <a:cubicBezTo>
                    <a:pt x="762" y="1613"/>
                    <a:pt x="822" y="1637"/>
                    <a:pt x="881" y="1637"/>
                  </a:cubicBezTo>
                  <a:cubicBezTo>
                    <a:pt x="904" y="1639"/>
                    <a:pt x="926" y="1640"/>
                    <a:pt x="949" y="1640"/>
                  </a:cubicBezTo>
                  <a:cubicBezTo>
                    <a:pt x="1057" y="1640"/>
                    <a:pt x="1164" y="1617"/>
                    <a:pt x="1262" y="1577"/>
                  </a:cubicBezTo>
                  <a:cubicBezTo>
                    <a:pt x="1298" y="1566"/>
                    <a:pt x="1346" y="1542"/>
                    <a:pt x="1369" y="1518"/>
                  </a:cubicBezTo>
                  <a:cubicBezTo>
                    <a:pt x="1381" y="1506"/>
                    <a:pt x="1405" y="1482"/>
                    <a:pt x="1417" y="1482"/>
                  </a:cubicBezTo>
                  <a:cubicBezTo>
                    <a:pt x="1655" y="1304"/>
                    <a:pt x="1774" y="1042"/>
                    <a:pt x="1762" y="756"/>
                  </a:cubicBezTo>
                  <a:cubicBezTo>
                    <a:pt x="1762" y="696"/>
                    <a:pt x="1738" y="637"/>
                    <a:pt x="1727" y="577"/>
                  </a:cubicBezTo>
                  <a:cubicBezTo>
                    <a:pt x="1715" y="518"/>
                    <a:pt x="1679" y="458"/>
                    <a:pt x="1643" y="399"/>
                  </a:cubicBezTo>
                  <a:cubicBezTo>
                    <a:pt x="1483" y="142"/>
                    <a:pt x="1197" y="0"/>
                    <a:pt x="91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13"/>
            <p:cNvSpPr/>
            <p:nvPr/>
          </p:nvSpPr>
          <p:spPr>
            <a:xfrm>
              <a:off x="5311075" y="3079075"/>
              <a:ext cx="15800" cy="3900"/>
            </a:xfrm>
            <a:custGeom>
              <a:avLst/>
              <a:gdLst/>
              <a:ahLst/>
              <a:cxnLst/>
              <a:rect l="l" t="t" r="r" b="b"/>
              <a:pathLst>
                <a:path w="632" h="156" extrusionOk="0">
                  <a:moveTo>
                    <a:pt x="346" y="1"/>
                  </a:moveTo>
                  <a:cubicBezTo>
                    <a:pt x="310" y="1"/>
                    <a:pt x="238" y="13"/>
                    <a:pt x="179" y="36"/>
                  </a:cubicBezTo>
                  <a:cubicBezTo>
                    <a:pt x="143" y="48"/>
                    <a:pt x="131" y="48"/>
                    <a:pt x="95" y="60"/>
                  </a:cubicBezTo>
                  <a:cubicBezTo>
                    <a:pt x="60" y="96"/>
                    <a:pt x="24" y="108"/>
                    <a:pt x="0" y="155"/>
                  </a:cubicBezTo>
                  <a:lnTo>
                    <a:pt x="631" y="155"/>
                  </a:lnTo>
                  <a:cubicBezTo>
                    <a:pt x="560" y="60"/>
                    <a:pt x="453" y="1"/>
                    <a:pt x="34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13"/>
            <p:cNvSpPr/>
            <p:nvPr/>
          </p:nvSpPr>
          <p:spPr>
            <a:xfrm>
              <a:off x="5102400" y="2980750"/>
              <a:ext cx="21475" cy="20375"/>
            </a:xfrm>
            <a:custGeom>
              <a:avLst/>
              <a:gdLst/>
              <a:ahLst/>
              <a:cxnLst/>
              <a:rect l="l" t="t" r="r" b="b"/>
              <a:pathLst>
                <a:path w="859" h="815" extrusionOk="0">
                  <a:moveTo>
                    <a:pt x="486" y="0"/>
                  </a:moveTo>
                  <a:cubicBezTo>
                    <a:pt x="471" y="0"/>
                    <a:pt x="456" y="2"/>
                    <a:pt x="441" y="5"/>
                  </a:cubicBezTo>
                  <a:cubicBezTo>
                    <a:pt x="370" y="5"/>
                    <a:pt x="287" y="17"/>
                    <a:pt x="227" y="64"/>
                  </a:cubicBezTo>
                  <a:cubicBezTo>
                    <a:pt x="84" y="159"/>
                    <a:pt x="1" y="326"/>
                    <a:pt x="37" y="493"/>
                  </a:cubicBezTo>
                  <a:cubicBezTo>
                    <a:pt x="49" y="540"/>
                    <a:pt x="72" y="588"/>
                    <a:pt x="96" y="624"/>
                  </a:cubicBezTo>
                  <a:cubicBezTo>
                    <a:pt x="108" y="648"/>
                    <a:pt x="108" y="659"/>
                    <a:pt x="132" y="659"/>
                  </a:cubicBezTo>
                  <a:cubicBezTo>
                    <a:pt x="156" y="707"/>
                    <a:pt x="203" y="731"/>
                    <a:pt x="251" y="767"/>
                  </a:cubicBezTo>
                  <a:cubicBezTo>
                    <a:pt x="311" y="790"/>
                    <a:pt x="370" y="814"/>
                    <a:pt x="430" y="814"/>
                  </a:cubicBezTo>
                  <a:cubicBezTo>
                    <a:pt x="501" y="814"/>
                    <a:pt x="584" y="790"/>
                    <a:pt x="668" y="755"/>
                  </a:cubicBezTo>
                  <a:cubicBezTo>
                    <a:pt x="703" y="719"/>
                    <a:pt x="751" y="695"/>
                    <a:pt x="787" y="648"/>
                  </a:cubicBezTo>
                  <a:cubicBezTo>
                    <a:pt x="811" y="600"/>
                    <a:pt x="846" y="540"/>
                    <a:pt x="858" y="493"/>
                  </a:cubicBezTo>
                  <a:cubicBezTo>
                    <a:pt x="858" y="433"/>
                    <a:pt x="858" y="374"/>
                    <a:pt x="846" y="314"/>
                  </a:cubicBezTo>
                  <a:cubicBezTo>
                    <a:pt x="822" y="278"/>
                    <a:pt x="811" y="243"/>
                    <a:pt x="799" y="195"/>
                  </a:cubicBezTo>
                  <a:cubicBezTo>
                    <a:pt x="751" y="124"/>
                    <a:pt x="692" y="64"/>
                    <a:pt x="620" y="40"/>
                  </a:cubicBezTo>
                  <a:cubicBezTo>
                    <a:pt x="575" y="14"/>
                    <a:pt x="531" y="0"/>
                    <a:pt x="48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13"/>
            <p:cNvSpPr/>
            <p:nvPr/>
          </p:nvSpPr>
          <p:spPr>
            <a:xfrm>
              <a:off x="5251825" y="2953700"/>
              <a:ext cx="16700" cy="14600"/>
            </a:xfrm>
            <a:custGeom>
              <a:avLst/>
              <a:gdLst/>
              <a:ahLst/>
              <a:cxnLst/>
              <a:rect l="l" t="t" r="r" b="b"/>
              <a:pathLst>
                <a:path w="668" h="584" extrusionOk="0">
                  <a:moveTo>
                    <a:pt x="336" y="1"/>
                  </a:moveTo>
                  <a:cubicBezTo>
                    <a:pt x="282" y="1"/>
                    <a:pt x="227" y="16"/>
                    <a:pt x="179" y="51"/>
                  </a:cubicBezTo>
                  <a:cubicBezTo>
                    <a:pt x="49" y="134"/>
                    <a:pt x="1" y="313"/>
                    <a:pt x="84" y="444"/>
                  </a:cubicBezTo>
                  <a:cubicBezTo>
                    <a:pt x="146" y="536"/>
                    <a:pt x="241" y="583"/>
                    <a:pt x="337" y="583"/>
                  </a:cubicBezTo>
                  <a:cubicBezTo>
                    <a:pt x="390" y="583"/>
                    <a:pt x="442" y="569"/>
                    <a:pt x="489" y="539"/>
                  </a:cubicBezTo>
                  <a:cubicBezTo>
                    <a:pt x="620" y="444"/>
                    <a:pt x="668" y="265"/>
                    <a:pt x="584" y="134"/>
                  </a:cubicBezTo>
                  <a:cubicBezTo>
                    <a:pt x="531" y="50"/>
                    <a:pt x="434" y="1"/>
                    <a:pt x="33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13"/>
            <p:cNvSpPr/>
            <p:nvPr/>
          </p:nvSpPr>
          <p:spPr>
            <a:xfrm>
              <a:off x="5411075" y="2800425"/>
              <a:ext cx="21175" cy="20450"/>
            </a:xfrm>
            <a:custGeom>
              <a:avLst/>
              <a:gdLst/>
              <a:ahLst/>
              <a:cxnLst/>
              <a:rect l="l" t="t" r="r" b="b"/>
              <a:pathLst>
                <a:path w="847" h="818" extrusionOk="0">
                  <a:moveTo>
                    <a:pt x="425" y="1"/>
                  </a:moveTo>
                  <a:cubicBezTo>
                    <a:pt x="350" y="1"/>
                    <a:pt x="274" y="20"/>
                    <a:pt x="203" y="62"/>
                  </a:cubicBezTo>
                  <a:cubicBezTo>
                    <a:pt x="179" y="74"/>
                    <a:pt x="144" y="98"/>
                    <a:pt x="120" y="133"/>
                  </a:cubicBezTo>
                  <a:cubicBezTo>
                    <a:pt x="72" y="181"/>
                    <a:pt x="48" y="241"/>
                    <a:pt x="25" y="300"/>
                  </a:cubicBezTo>
                  <a:cubicBezTo>
                    <a:pt x="25" y="312"/>
                    <a:pt x="25" y="324"/>
                    <a:pt x="13" y="324"/>
                  </a:cubicBezTo>
                  <a:cubicBezTo>
                    <a:pt x="1" y="383"/>
                    <a:pt x="1" y="443"/>
                    <a:pt x="13" y="503"/>
                  </a:cubicBezTo>
                  <a:cubicBezTo>
                    <a:pt x="25" y="550"/>
                    <a:pt x="48" y="586"/>
                    <a:pt x="60" y="622"/>
                  </a:cubicBezTo>
                  <a:cubicBezTo>
                    <a:pt x="72" y="657"/>
                    <a:pt x="108" y="681"/>
                    <a:pt x="120" y="705"/>
                  </a:cubicBezTo>
                  <a:cubicBezTo>
                    <a:pt x="167" y="741"/>
                    <a:pt x="227" y="776"/>
                    <a:pt x="263" y="788"/>
                  </a:cubicBezTo>
                  <a:cubicBezTo>
                    <a:pt x="312" y="808"/>
                    <a:pt x="362" y="818"/>
                    <a:pt x="411" y="818"/>
                  </a:cubicBezTo>
                  <a:cubicBezTo>
                    <a:pt x="479" y="818"/>
                    <a:pt x="546" y="799"/>
                    <a:pt x="608" y="764"/>
                  </a:cubicBezTo>
                  <a:cubicBezTo>
                    <a:pt x="620" y="741"/>
                    <a:pt x="656" y="729"/>
                    <a:pt x="667" y="717"/>
                  </a:cubicBezTo>
                  <a:cubicBezTo>
                    <a:pt x="739" y="669"/>
                    <a:pt x="787" y="622"/>
                    <a:pt x="798" y="562"/>
                  </a:cubicBezTo>
                  <a:cubicBezTo>
                    <a:pt x="846" y="443"/>
                    <a:pt x="846" y="312"/>
                    <a:pt x="775" y="193"/>
                  </a:cubicBezTo>
                  <a:cubicBezTo>
                    <a:pt x="697" y="69"/>
                    <a:pt x="564" y="1"/>
                    <a:pt x="4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13"/>
            <p:cNvSpPr/>
            <p:nvPr/>
          </p:nvSpPr>
          <p:spPr>
            <a:xfrm>
              <a:off x="5081275" y="2588800"/>
              <a:ext cx="22950" cy="20300"/>
            </a:xfrm>
            <a:custGeom>
              <a:avLst/>
              <a:gdLst/>
              <a:ahLst/>
              <a:cxnLst/>
              <a:rect l="l" t="t" r="r" b="b"/>
              <a:pathLst>
                <a:path w="918" h="812" extrusionOk="0">
                  <a:moveTo>
                    <a:pt x="476" y="0"/>
                  </a:moveTo>
                  <a:cubicBezTo>
                    <a:pt x="403" y="0"/>
                    <a:pt x="329" y="20"/>
                    <a:pt x="263" y="62"/>
                  </a:cubicBezTo>
                  <a:cubicBezTo>
                    <a:pt x="60" y="181"/>
                    <a:pt x="1" y="431"/>
                    <a:pt x="120" y="621"/>
                  </a:cubicBezTo>
                  <a:cubicBezTo>
                    <a:pt x="155" y="681"/>
                    <a:pt x="203" y="728"/>
                    <a:pt x="263" y="752"/>
                  </a:cubicBezTo>
                  <a:cubicBezTo>
                    <a:pt x="322" y="788"/>
                    <a:pt x="358" y="812"/>
                    <a:pt x="441" y="812"/>
                  </a:cubicBezTo>
                  <a:lnTo>
                    <a:pt x="536" y="812"/>
                  </a:lnTo>
                  <a:cubicBezTo>
                    <a:pt x="584" y="776"/>
                    <a:pt x="644" y="752"/>
                    <a:pt x="703" y="728"/>
                  </a:cubicBezTo>
                  <a:cubicBezTo>
                    <a:pt x="739" y="717"/>
                    <a:pt x="751" y="693"/>
                    <a:pt x="763" y="681"/>
                  </a:cubicBezTo>
                  <a:cubicBezTo>
                    <a:pt x="810" y="633"/>
                    <a:pt x="834" y="574"/>
                    <a:pt x="870" y="538"/>
                  </a:cubicBezTo>
                  <a:cubicBezTo>
                    <a:pt x="917" y="419"/>
                    <a:pt x="894" y="300"/>
                    <a:pt x="822" y="193"/>
                  </a:cubicBezTo>
                  <a:cubicBezTo>
                    <a:pt x="745" y="69"/>
                    <a:pt x="612" y="0"/>
                    <a:pt x="47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13"/>
            <p:cNvSpPr/>
            <p:nvPr/>
          </p:nvSpPr>
          <p:spPr>
            <a:xfrm>
              <a:off x="5522700" y="2742050"/>
              <a:ext cx="24425" cy="23250"/>
            </a:xfrm>
            <a:custGeom>
              <a:avLst/>
              <a:gdLst/>
              <a:ahLst/>
              <a:cxnLst/>
              <a:rect l="l" t="t" r="r" b="b"/>
              <a:pathLst>
                <a:path w="977" h="930" extrusionOk="0">
                  <a:moveTo>
                    <a:pt x="525" y="0"/>
                  </a:moveTo>
                  <a:cubicBezTo>
                    <a:pt x="442" y="0"/>
                    <a:pt x="359" y="24"/>
                    <a:pt x="286" y="75"/>
                  </a:cubicBezTo>
                  <a:cubicBezTo>
                    <a:pt x="72" y="206"/>
                    <a:pt x="1" y="492"/>
                    <a:pt x="132" y="706"/>
                  </a:cubicBezTo>
                  <a:cubicBezTo>
                    <a:pt x="216" y="853"/>
                    <a:pt x="367" y="930"/>
                    <a:pt x="523" y="930"/>
                  </a:cubicBezTo>
                  <a:cubicBezTo>
                    <a:pt x="608" y="930"/>
                    <a:pt x="695" y="907"/>
                    <a:pt x="774" y="861"/>
                  </a:cubicBezTo>
                  <a:cubicBezTo>
                    <a:pt x="786" y="861"/>
                    <a:pt x="786" y="849"/>
                    <a:pt x="798" y="849"/>
                  </a:cubicBezTo>
                  <a:cubicBezTo>
                    <a:pt x="834" y="813"/>
                    <a:pt x="858" y="778"/>
                    <a:pt x="905" y="718"/>
                  </a:cubicBezTo>
                  <a:cubicBezTo>
                    <a:pt x="965" y="623"/>
                    <a:pt x="977" y="504"/>
                    <a:pt x="965" y="385"/>
                  </a:cubicBezTo>
                  <a:cubicBezTo>
                    <a:pt x="953" y="325"/>
                    <a:pt x="941" y="278"/>
                    <a:pt x="905" y="218"/>
                  </a:cubicBezTo>
                  <a:lnTo>
                    <a:pt x="905" y="206"/>
                  </a:lnTo>
                  <a:cubicBezTo>
                    <a:pt x="821" y="76"/>
                    <a:pt x="674" y="0"/>
                    <a:pt x="52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13"/>
            <p:cNvSpPr/>
            <p:nvPr/>
          </p:nvSpPr>
          <p:spPr>
            <a:xfrm>
              <a:off x="5589975" y="2916675"/>
              <a:ext cx="17875" cy="16275"/>
            </a:xfrm>
            <a:custGeom>
              <a:avLst/>
              <a:gdLst/>
              <a:ahLst/>
              <a:cxnLst/>
              <a:rect l="l" t="t" r="r" b="b"/>
              <a:pathLst>
                <a:path w="715" h="651" extrusionOk="0">
                  <a:moveTo>
                    <a:pt x="368" y="1"/>
                  </a:moveTo>
                  <a:cubicBezTo>
                    <a:pt x="286" y="1"/>
                    <a:pt x="195" y="37"/>
                    <a:pt x="119" y="103"/>
                  </a:cubicBezTo>
                  <a:lnTo>
                    <a:pt x="72" y="139"/>
                  </a:lnTo>
                  <a:cubicBezTo>
                    <a:pt x="48" y="174"/>
                    <a:pt x="48" y="222"/>
                    <a:pt x="36" y="258"/>
                  </a:cubicBezTo>
                  <a:cubicBezTo>
                    <a:pt x="0" y="377"/>
                    <a:pt x="60" y="520"/>
                    <a:pt x="167" y="591"/>
                  </a:cubicBezTo>
                  <a:lnTo>
                    <a:pt x="179" y="603"/>
                  </a:lnTo>
                  <a:cubicBezTo>
                    <a:pt x="227" y="639"/>
                    <a:pt x="286" y="651"/>
                    <a:pt x="346" y="651"/>
                  </a:cubicBezTo>
                  <a:cubicBezTo>
                    <a:pt x="417" y="651"/>
                    <a:pt x="489" y="639"/>
                    <a:pt x="548" y="591"/>
                  </a:cubicBezTo>
                  <a:cubicBezTo>
                    <a:pt x="596" y="591"/>
                    <a:pt x="631" y="555"/>
                    <a:pt x="643" y="508"/>
                  </a:cubicBezTo>
                  <a:cubicBezTo>
                    <a:pt x="655" y="496"/>
                    <a:pt x="655" y="484"/>
                    <a:pt x="667" y="460"/>
                  </a:cubicBezTo>
                  <a:cubicBezTo>
                    <a:pt x="715" y="341"/>
                    <a:pt x="691" y="186"/>
                    <a:pt x="596" y="103"/>
                  </a:cubicBezTo>
                  <a:cubicBezTo>
                    <a:pt x="584" y="79"/>
                    <a:pt x="572" y="67"/>
                    <a:pt x="536" y="55"/>
                  </a:cubicBezTo>
                  <a:cubicBezTo>
                    <a:pt x="512" y="44"/>
                    <a:pt x="465" y="20"/>
                    <a:pt x="429" y="8"/>
                  </a:cubicBezTo>
                  <a:cubicBezTo>
                    <a:pt x="410" y="3"/>
                    <a:pt x="389" y="1"/>
                    <a:pt x="36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13"/>
            <p:cNvSpPr/>
            <p:nvPr/>
          </p:nvSpPr>
          <p:spPr>
            <a:xfrm>
              <a:off x="5193500" y="2984600"/>
              <a:ext cx="9250" cy="8725"/>
            </a:xfrm>
            <a:custGeom>
              <a:avLst/>
              <a:gdLst/>
              <a:ahLst/>
              <a:cxnLst/>
              <a:rect l="l" t="t" r="r" b="b"/>
              <a:pathLst>
                <a:path w="370" h="349" extrusionOk="0">
                  <a:moveTo>
                    <a:pt x="180" y="1"/>
                  </a:moveTo>
                  <a:cubicBezTo>
                    <a:pt x="158" y="1"/>
                    <a:pt x="138" y="6"/>
                    <a:pt x="119" y="17"/>
                  </a:cubicBezTo>
                  <a:cubicBezTo>
                    <a:pt x="119" y="17"/>
                    <a:pt x="96" y="17"/>
                    <a:pt x="96" y="29"/>
                  </a:cubicBezTo>
                  <a:cubicBezTo>
                    <a:pt x="24" y="77"/>
                    <a:pt x="0" y="160"/>
                    <a:pt x="36" y="255"/>
                  </a:cubicBezTo>
                  <a:lnTo>
                    <a:pt x="36" y="267"/>
                  </a:lnTo>
                  <a:cubicBezTo>
                    <a:pt x="77" y="316"/>
                    <a:pt x="134" y="349"/>
                    <a:pt x="194" y="349"/>
                  </a:cubicBezTo>
                  <a:cubicBezTo>
                    <a:pt x="221" y="349"/>
                    <a:pt x="248" y="342"/>
                    <a:pt x="274" y="327"/>
                  </a:cubicBezTo>
                  <a:cubicBezTo>
                    <a:pt x="310" y="315"/>
                    <a:pt x="322" y="303"/>
                    <a:pt x="334" y="267"/>
                  </a:cubicBezTo>
                  <a:cubicBezTo>
                    <a:pt x="346" y="255"/>
                    <a:pt x="346" y="244"/>
                    <a:pt x="346" y="220"/>
                  </a:cubicBezTo>
                  <a:cubicBezTo>
                    <a:pt x="369" y="184"/>
                    <a:pt x="346" y="136"/>
                    <a:pt x="334" y="89"/>
                  </a:cubicBezTo>
                  <a:cubicBezTo>
                    <a:pt x="334" y="77"/>
                    <a:pt x="322" y="77"/>
                    <a:pt x="322" y="77"/>
                  </a:cubicBezTo>
                  <a:cubicBezTo>
                    <a:pt x="281" y="28"/>
                    <a:pt x="228" y="1"/>
                    <a:pt x="18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13"/>
            <p:cNvSpPr/>
            <p:nvPr/>
          </p:nvSpPr>
          <p:spPr>
            <a:xfrm>
              <a:off x="5617950" y="2840125"/>
              <a:ext cx="23550" cy="21200"/>
            </a:xfrm>
            <a:custGeom>
              <a:avLst/>
              <a:gdLst/>
              <a:ahLst/>
              <a:cxnLst/>
              <a:rect l="l" t="t" r="r" b="b"/>
              <a:pathLst>
                <a:path w="942" h="848" extrusionOk="0">
                  <a:moveTo>
                    <a:pt x="468" y="1"/>
                  </a:moveTo>
                  <a:cubicBezTo>
                    <a:pt x="402" y="1"/>
                    <a:pt x="334" y="16"/>
                    <a:pt x="263" y="46"/>
                  </a:cubicBezTo>
                  <a:cubicBezTo>
                    <a:pt x="251" y="46"/>
                    <a:pt x="251" y="69"/>
                    <a:pt x="239" y="69"/>
                  </a:cubicBezTo>
                  <a:cubicBezTo>
                    <a:pt x="191" y="93"/>
                    <a:pt x="143" y="129"/>
                    <a:pt x="120" y="165"/>
                  </a:cubicBezTo>
                  <a:cubicBezTo>
                    <a:pt x="12" y="308"/>
                    <a:pt x="1" y="498"/>
                    <a:pt x="108" y="641"/>
                  </a:cubicBezTo>
                  <a:cubicBezTo>
                    <a:pt x="143" y="736"/>
                    <a:pt x="227" y="784"/>
                    <a:pt x="310" y="820"/>
                  </a:cubicBezTo>
                  <a:cubicBezTo>
                    <a:pt x="362" y="837"/>
                    <a:pt x="408" y="848"/>
                    <a:pt x="453" y="848"/>
                  </a:cubicBezTo>
                  <a:cubicBezTo>
                    <a:pt x="469" y="848"/>
                    <a:pt x="485" y="847"/>
                    <a:pt x="501" y="843"/>
                  </a:cubicBezTo>
                  <a:cubicBezTo>
                    <a:pt x="560" y="843"/>
                    <a:pt x="620" y="808"/>
                    <a:pt x="679" y="784"/>
                  </a:cubicBezTo>
                  <a:cubicBezTo>
                    <a:pt x="882" y="665"/>
                    <a:pt x="941" y="403"/>
                    <a:pt x="822" y="200"/>
                  </a:cubicBezTo>
                  <a:cubicBezTo>
                    <a:pt x="822" y="188"/>
                    <a:pt x="798" y="165"/>
                    <a:pt x="798" y="165"/>
                  </a:cubicBezTo>
                  <a:cubicBezTo>
                    <a:pt x="763" y="105"/>
                    <a:pt x="715" y="81"/>
                    <a:pt x="655" y="46"/>
                  </a:cubicBezTo>
                  <a:cubicBezTo>
                    <a:pt x="596" y="16"/>
                    <a:pt x="533" y="1"/>
                    <a:pt x="46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4" name="Google Shape;1524;p13"/>
          <p:cNvGrpSpPr/>
          <p:nvPr/>
        </p:nvGrpSpPr>
        <p:grpSpPr>
          <a:xfrm rot="-5400000">
            <a:off x="368114" y="3725018"/>
            <a:ext cx="1053574" cy="1834191"/>
            <a:chOff x="1083450" y="1318750"/>
            <a:chExt cx="624525" cy="1087250"/>
          </a:xfrm>
        </p:grpSpPr>
        <p:sp>
          <p:nvSpPr>
            <p:cNvPr id="1525" name="Google Shape;1525;p13"/>
            <p:cNvSpPr/>
            <p:nvPr/>
          </p:nvSpPr>
          <p:spPr>
            <a:xfrm>
              <a:off x="1083450" y="2340600"/>
              <a:ext cx="215525" cy="50325"/>
            </a:xfrm>
            <a:custGeom>
              <a:avLst/>
              <a:gdLst/>
              <a:ahLst/>
              <a:cxnLst/>
              <a:rect l="l" t="t" r="r" b="b"/>
              <a:pathLst>
                <a:path w="8621" h="2013" extrusionOk="0">
                  <a:moveTo>
                    <a:pt x="1" y="0"/>
                  </a:moveTo>
                  <a:lnTo>
                    <a:pt x="1" y="286"/>
                  </a:lnTo>
                  <a:lnTo>
                    <a:pt x="8561" y="2012"/>
                  </a:lnTo>
                  <a:cubicBezTo>
                    <a:pt x="8561" y="1917"/>
                    <a:pt x="8573" y="1834"/>
                    <a:pt x="8621" y="1739"/>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13"/>
            <p:cNvSpPr/>
            <p:nvPr/>
          </p:nvSpPr>
          <p:spPr>
            <a:xfrm>
              <a:off x="1083450" y="2130450"/>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13"/>
            <p:cNvSpPr/>
            <p:nvPr/>
          </p:nvSpPr>
          <p:spPr>
            <a:xfrm>
              <a:off x="1083450" y="1806900"/>
              <a:ext cx="20275" cy="7475"/>
            </a:xfrm>
            <a:custGeom>
              <a:avLst/>
              <a:gdLst/>
              <a:ahLst/>
              <a:cxnLst/>
              <a:rect l="l" t="t" r="r" b="b"/>
              <a:pathLst>
                <a:path w="811" h="299" extrusionOk="0">
                  <a:moveTo>
                    <a:pt x="703" y="0"/>
                  </a:moveTo>
                  <a:lnTo>
                    <a:pt x="1" y="24"/>
                  </a:lnTo>
                  <a:lnTo>
                    <a:pt x="1" y="298"/>
                  </a:lnTo>
                  <a:lnTo>
                    <a:pt x="810" y="274"/>
                  </a:lnTo>
                  <a:lnTo>
                    <a:pt x="7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13"/>
            <p:cNvSpPr/>
            <p:nvPr/>
          </p:nvSpPr>
          <p:spPr>
            <a:xfrm>
              <a:off x="1108150" y="1802425"/>
              <a:ext cx="180125" cy="11350"/>
            </a:xfrm>
            <a:custGeom>
              <a:avLst/>
              <a:gdLst/>
              <a:ahLst/>
              <a:cxnLst/>
              <a:rect l="l" t="t" r="r" b="b"/>
              <a:pathLst>
                <a:path w="7205" h="454" extrusionOk="0">
                  <a:moveTo>
                    <a:pt x="7204" y="1"/>
                  </a:moveTo>
                  <a:lnTo>
                    <a:pt x="1" y="179"/>
                  </a:lnTo>
                  <a:lnTo>
                    <a:pt x="96" y="453"/>
                  </a:lnTo>
                  <a:lnTo>
                    <a:pt x="7204" y="275"/>
                  </a:lnTo>
                  <a:cubicBezTo>
                    <a:pt x="7180" y="179"/>
                    <a:pt x="7180" y="96"/>
                    <a:pt x="720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13"/>
            <p:cNvSpPr/>
            <p:nvPr/>
          </p:nvSpPr>
          <p:spPr>
            <a:xfrm>
              <a:off x="1194475" y="2040550"/>
              <a:ext cx="2425" cy="3600"/>
            </a:xfrm>
            <a:custGeom>
              <a:avLst/>
              <a:gdLst/>
              <a:ahLst/>
              <a:cxnLst/>
              <a:rect l="l" t="t" r="r" b="b"/>
              <a:pathLst>
                <a:path w="97" h="144" extrusionOk="0">
                  <a:moveTo>
                    <a:pt x="84" y="1"/>
                  </a:moveTo>
                  <a:lnTo>
                    <a:pt x="1" y="48"/>
                  </a:lnTo>
                  <a:lnTo>
                    <a:pt x="25" y="144"/>
                  </a:lnTo>
                  <a:cubicBezTo>
                    <a:pt x="72" y="108"/>
                    <a:pt x="96" y="48"/>
                    <a:pt x="8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13"/>
            <p:cNvSpPr/>
            <p:nvPr/>
          </p:nvSpPr>
          <p:spPr>
            <a:xfrm>
              <a:off x="1083450" y="1741425"/>
              <a:ext cx="98250" cy="261650"/>
            </a:xfrm>
            <a:custGeom>
              <a:avLst/>
              <a:gdLst/>
              <a:ahLst/>
              <a:cxnLst/>
              <a:rect l="l" t="t" r="r" b="b"/>
              <a:pathLst>
                <a:path w="3930" h="10466" extrusionOk="0">
                  <a:moveTo>
                    <a:pt x="1" y="0"/>
                  </a:moveTo>
                  <a:lnTo>
                    <a:pt x="1" y="774"/>
                  </a:lnTo>
                  <a:lnTo>
                    <a:pt x="703" y="2619"/>
                  </a:lnTo>
                  <a:lnTo>
                    <a:pt x="810" y="2893"/>
                  </a:lnTo>
                  <a:lnTo>
                    <a:pt x="3668" y="10466"/>
                  </a:lnTo>
                  <a:cubicBezTo>
                    <a:pt x="3751" y="10418"/>
                    <a:pt x="3835" y="10394"/>
                    <a:pt x="3930" y="10394"/>
                  </a:cubicBezTo>
                  <a:lnTo>
                    <a:pt x="1084" y="2893"/>
                  </a:lnTo>
                  <a:lnTo>
                    <a:pt x="989" y="2619"/>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13"/>
            <p:cNvSpPr/>
            <p:nvPr/>
          </p:nvSpPr>
          <p:spPr>
            <a:xfrm>
              <a:off x="1113525" y="2178975"/>
              <a:ext cx="193200" cy="201825"/>
            </a:xfrm>
            <a:custGeom>
              <a:avLst/>
              <a:gdLst/>
              <a:ahLst/>
              <a:cxnLst/>
              <a:rect l="l" t="t" r="r" b="b"/>
              <a:pathLst>
                <a:path w="7728" h="8073" extrusionOk="0">
                  <a:moveTo>
                    <a:pt x="203" y="0"/>
                  </a:moveTo>
                  <a:cubicBezTo>
                    <a:pt x="143" y="84"/>
                    <a:pt x="84" y="131"/>
                    <a:pt x="0" y="179"/>
                  </a:cubicBezTo>
                  <a:lnTo>
                    <a:pt x="7501" y="8073"/>
                  </a:lnTo>
                  <a:cubicBezTo>
                    <a:pt x="7549" y="8013"/>
                    <a:pt x="7608" y="7954"/>
                    <a:pt x="7704" y="7918"/>
                  </a:cubicBezTo>
                  <a:cubicBezTo>
                    <a:pt x="7716" y="7918"/>
                    <a:pt x="7716" y="7918"/>
                    <a:pt x="7727" y="7906"/>
                  </a:cubicBez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13"/>
            <p:cNvSpPr/>
            <p:nvPr/>
          </p:nvSpPr>
          <p:spPr>
            <a:xfrm>
              <a:off x="1187625" y="2041750"/>
              <a:ext cx="121175" cy="334600"/>
            </a:xfrm>
            <a:custGeom>
              <a:avLst/>
              <a:gdLst/>
              <a:ahLst/>
              <a:cxnLst/>
              <a:rect l="l" t="t" r="r" b="b"/>
              <a:pathLst>
                <a:path w="4847" h="13384" extrusionOk="0">
                  <a:moveTo>
                    <a:pt x="275" y="0"/>
                  </a:moveTo>
                  <a:lnTo>
                    <a:pt x="275" y="0"/>
                  </a:lnTo>
                  <a:cubicBezTo>
                    <a:pt x="180" y="48"/>
                    <a:pt x="96" y="72"/>
                    <a:pt x="1" y="72"/>
                  </a:cubicBezTo>
                  <a:lnTo>
                    <a:pt x="4752" y="13383"/>
                  </a:lnTo>
                  <a:cubicBezTo>
                    <a:pt x="4775" y="13371"/>
                    <a:pt x="4823" y="13347"/>
                    <a:pt x="4847" y="13335"/>
                  </a:cubicBezTo>
                  <a:lnTo>
                    <a:pt x="4835" y="12847"/>
                  </a:lnTo>
                  <a:lnTo>
                    <a:pt x="263" y="72"/>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13"/>
            <p:cNvSpPr/>
            <p:nvPr/>
          </p:nvSpPr>
          <p:spPr>
            <a:xfrm>
              <a:off x="1188525" y="1816725"/>
              <a:ext cx="109275" cy="186650"/>
            </a:xfrm>
            <a:custGeom>
              <a:avLst/>
              <a:gdLst/>
              <a:ahLst/>
              <a:cxnLst/>
              <a:rect l="l" t="t" r="r" b="b"/>
              <a:pathLst>
                <a:path w="4371" h="7466" extrusionOk="0">
                  <a:moveTo>
                    <a:pt x="4144" y="0"/>
                  </a:moveTo>
                  <a:lnTo>
                    <a:pt x="1" y="7382"/>
                  </a:lnTo>
                  <a:cubicBezTo>
                    <a:pt x="84" y="7394"/>
                    <a:pt x="179" y="7430"/>
                    <a:pt x="251" y="7466"/>
                  </a:cubicBezTo>
                  <a:lnTo>
                    <a:pt x="4370" y="143"/>
                  </a:lnTo>
                  <a:cubicBezTo>
                    <a:pt x="4287" y="119"/>
                    <a:pt x="4204" y="72"/>
                    <a:pt x="414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13"/>
            <p:cNvSpPr/>
            <p:nvPr/>
          </p:nvSpPr>
          <p:spPr>
            <a:xfrm>
              <a:off x="1113225" y="2036700"/>
              <a:ext cx="60750" cy="102100"/>
            </a:xfrm>
            <a:custGeom>
              <a:avLst/>
              <a:gdLst/>
              <a:ahLst/>
              <a:cxnLst/>
              <a:rect l="l" t="t" r="r" b="b"/>
              <a:pathLst>
                <a:path w="2430" h="4084" extrusionOk="0">
                  <a:moveTo>
                    <a:pt x="2215" y="0"/>
                  </a:moveTo>
                  <a:lnTo>
                    <a:pt x="0" y="3893"/>
                  </a:lnTo>
                  <a:cubicBezTo>
                    <a:pt x="72" y="3953"/>
                    <a:pt x="155" y="4012"/>
                    <a:pt x="215" y="4084"/>
                  </a:cubicBezTo>
                  <a:lnTo>
                    <a:pt x="2429" y="179"/>
                  </a:lnTo>
                  <a:cubicBezTo>
                    <a:pt x="2358" y="131"/>
                    <a:pt x="2274" y="72"/>
                    <a:pt x="22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13"/>
            <p:cNvSpPr/>
            <p:nvPr/>
          </p:nvSpPr>
          <p:spPr>
            <a:xfrm>
              <a:off x="1299250" y="1820900"/>
              <a:ext cx="16700" cy="554550"/>
            </a:xfrm>
            <a:custGeom>
              <a:avLst/>
              <a:gdLst/>
              <a:ahLst/>
              <a:cxnLst/>
              <a:rect l="l" t="t" r="r" b="b"/>
              <a:pathLst>
                <a:path w="668" h="22182" extrusionOk="0">
                  <a:moveTo>
                    <a:pt x="1" y="0"/>
                  </a:moveTo>
                  <a:lnTo>
                    <a:pt x="394" y="21693"/>
                  </a:lnTo>
                  <a:lnTo>
                    <a:pt x="406" y="22181"/>
                  </a:lnTo>
                  <a:cubicBezTo>
                    <a:pt x="447" y="22175"/>
                    <a:pt x="492" y="22172"/>
                    <a:pt x="537" y="22172"/>
                  </a:cubicBezTo>
                  <a:cubicBezTo>
                    <a:pt x="581" y="22172"/>
                    <a:pt x="626" y="22175"/>
                    <a:pt x="668" y="22181"/>
                  </a:cubicBezTo>
                  <a:lnTo>
                    <a:pt x="275" y="12"/>
                  </a:lnTo>
                  <a:cubicBezTo>
                    <a:pt x="235" y="17"/>
                    <a:pt x="198" y="20"/>
                    <a:pt x="161" y="20"/>
                  </a:cubicBezTo>
                  <a:cubicBezTo>
                    <a:pt x="108" y="20"/>
                    <a:pt x="57" y="14"/>
                    <a:pt x="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13"/>
            <p:cNvSpPr/>
            <p:nvPr/>
          </p:nvSpPr>
          <p:spPr>
            <a:xfrm>
              <a:off x="1293600" y="1501500"/>
              <a:ext cx="11925" cy="289650"/>
            </a:xfrm>
            <a:custGeom>
              <a:avLst/>
              <a:gdLst/>
              <a:ahLst/>
              <a:cxnLst/>
              <a:rect l="l" t="t" r="r" b="b"/>
              <a:pathLst>
                <a:path w="477" h="11586" extrusionOk="0">
                  <a:moveTo>
                    <a:pt x="1" y="1"/>
                  </a:moveTo>
                  <a:lnTo>
                    <a:pt x="215" y="11585"/>
                  </a:lnTo>
                  <a:cubicBezTo>
                    <a:pt x="268" y="11563"/>
                    <a:pt x="325" y="11555"/>
                    <a:pt x="382" y="11555"/>
                  </a:cubicBezTo>
                  <a:cubicBezTo>
                    <a:pt x="414" y="11555"/>
                    <a:pt x="446" y="11557"/>
                    <a:pt x="477" y="11562"/>
                  </a:cubicBezTo>
                  <a:lnTo>
                    <a:pt x="274" y="36"/>
                  </a:lnTo>
                  <a:cubicBezTo>
                    <a:pt x="239" y="36"/>
                    <a:pt x="215" y="48"/>
                    <a:pt x="179" y="48"/>
                  </a:cubicBezTo>
                  <a:cubicBezTo>
                    <a:pt x="120" y="36"/>
                    <a:pt x="60" y="36"/>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13"/>
            <p:cNvSpPr/>
            <p:nvPr/>
          </p:nvSpPr>
          <p:spPr>
            <a:xfrm>
              <a:off x="1418325" y="1523825"/>
              <a:ext cx="47050" cy="166425"/>
            </a:xfrm>
            <a:custGeom>
              <a:avLst/>
              <a:gdLst/>
              <a:ahLst/>
              <a:cxnLst/>
              <a:rect l="l" t="t" r="r" b="b"/>
              <a:pathLst>
                <a:path w="1882" h="6657" extrusionOk="0">
                  <a:moveTo>
                    <a:pt x="250" y="1"/>
                  </a:moveTo>
                  <a:cubicBezTo>
                    <a:pt x="238" y="1"/>
                    <a:pt x="227" y="13"/>
                    <a:pt x="227" y="13"/>
                  </a:cubicBezTo>
                  <a:cubicBezTo>
                    <a:pt x="155" y="48"/>
                    <a:pt x="72" y="72"/>
                    <a:pt x="0" y="72"/>
                  </a:cubicBezTo>
                  <a:lnTo>
                    <a:pt x="1608" y="6656"/>
                  </a:lnTo>
                  <a:cubicBezTo>
                    <a:pt x="1703" y="6621"/>
                    <a:pt x="1786" y="6597"/>
                    <a:pt x="1881" y="6597"/>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13"/>
            <p:cNvSpPr/>
            <p:nvPr/>
          </p:nvSpPr>
          <p:spPr>
            <a:xfrm>
              <a:off x="1083450" y="1458350"/>
              <a:ext cx="203625" cy="33050"/>
            </a:xfrm>
            <a:custGeom>
              <a:avLst/>
              <a:gdLst/>
              <a:ahLst/>
              <a:cxnLst/>
              <a:rect l="l" t="t" r="r" b="b"/>
              <a:pathLst>
                <a:path w="8145" h="1322" extrusionOk="0">
                  <a:moveTo>
                    <a:pt x="1" y="0"/>
                  </a:moveTo>
                  <a:lnTo>
                    <a:pt x="1" y="286"/>
                  </a:lnTo>
                  <a:lnTo>
                    <a:pt x="8097" y="1322"/>
                  </a:lnTo>
                  <a:lnTo>
                    <a:pt x="8097" y="1298"/>
                  </a:lnTo>
                  <a:cubicBezTo>
                    <a:pt x="8085" y="1191"/>
                    <a:pt x="8109" y="1108"/>
                    <a:pt x="8145" y="1048"/>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13"/>
            <p:cNvSpPr/>
            <p:nvPr/>
          </p:nvSpPr>
          <p:spPr>
            <a:xfrm>
              <a:off x="1291825" y="1342550"/>
              <a:ext cx="8050" cy="136050"/>
            </a:xfrm>
            <a:custGeom>
              <a:avLst/>
              <a:gdLst/>
              <a:ahLst/>
              <a:cxnLst/>
              <a:rect l="l" t="t" r="r" b="b"/>
              <a:pathLst>
                <a:path w="322" h="5442" extrusionOk="0">
                  <a:moveTo>
                    <a:pt x="0" y="1"/>
                  </a:moveTo>
                  <a:lnTo>
                    <a:pt x="60" y="5442"/>
                  </a:lnTo>
                  <a:cubicBezTo>
                    <a:pt x="119" y="5406"/>
                    <a:pt x="179" y="5406"/>
                    <a:pt x="238" y="5406"/>
                  </a:cubicBezTo>
                  <a:cubicBezTo>
                    <a:pt x="274" y="5406"/>
                    <a:pt x="298" y="5406"/>
                    <a:pt x="322" y="5418"/>
                  </a:cubicBezTo>
                  <a:lnTo>
                    <a:pt x="274" y="96"/>
                  </a:lnTo>
                  <a:cubicBezTo>
                    <a:pt x="179" y="72"/>
                    <a:pt x="72" y="48"/>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13"/>
            <p:cNvSpPr/>
            <p:nvPr/>
          </p:nvSpPr>
          <p:spPr>
            <a:xfrm>
              <a:off x="1688000" y="1544675"/>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13"/>
            <p:cNvSpPr/>
            <p:nvPr/>
          </p:nvSpPr>
          <p:spPr>
            <a:xfrm>
              <a:off x="1309675" y="1487525"/>
              <a:ext cx="94675" cy="19650"/>
            </a:xfrm>
            <a:custGeom>
              <a:avLst/>
              <a:gdLst/>
              <a:ahLst/>
              <a:cxnLst/>
              <a:rect l="l" t="t" r="r" b="b"/>
              <a:pathLst>
                <a:path w="3787" h="786" extrusionOk="0">
                  <a:moveTo>
                    <a:pt x="12" y="0"/>
                  </a:moveTo>
                  <a:cubicBezTo>
                    <a:pt x="36" y="24"/>
                    <a:pt x="36" y="72"/>
                    <a:pt x="36" y="95"/>
                  </a:cubicBezTo>
                  <a:cubicBezTo>
                    <a:pt x="36" y="155"/>
                    <a:pt x="12" y="214"/>
                    <a:pt x="1" y="262"/>
                  </a:cubicBezTo>
                  <a:lnTo>
                    <a:pt x="3668" y="786"/>
                  </a:lnTo>
                  <a:cubicBezTo>
                    <a:pt x="3680" y="691"/>
                    <a:pt x="3727" y="607"/>
                    <a:pt x="3787" y="536"/>
                  </a:cubicBez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13"/>
            <p:cNvSpPr/>
            <p:nvPr/>
          </p:nvSpPr>
          <p:spPr>
            <a:xfrm>
              <a:off x="1687700" y="15458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13"/>
            <p:cNvSpPr/>
            <p:nvPr/>
          </p:nvSpPr>
          <p:spPr>
            <a:xfrm>
              <a:off x="1430825" y="1504475"/>
              <a:ext cx="247675" cy="41700"/>
            </a:xfrm>
            <a:custGeom>
              <a:avLst/>
              <a:gdLst/>
              <a:ahLst/>
              <a:cxnLst/>
              <a:rect l="l" t="t" r="r" b="b"/>
              <a:pathLst>
                <a:path w="9907" h="1668" extrusionOk="0">
                  <a:moveTo>
                    <a:pt x="0" y="1"/>
                  </a:moveTo>
                  <a:lnTo>
                    <a:pt x="0" y="1"/>
                  </a:lnTo>
                  <a:cubicBezTo>
                    <a:pt x="48" y="108"/>
                    <a:pt x="72" y="191"/>
                    <a:pt x="48" y="287"/>
                  </a:cubicBezTo>
                  <a:lnTo>
                    <a:pt x="9799" y="1668"/>
                  </a:lnTo>
                  <a:lnTo>
                    <a:pt x="9906" y="1596"/>
                  </a:lnTo>
                  <a:lnTo>
                    <a:pt x="9478" y="1346"/>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13"/>
            <p:cNvSpPr/>
            <p:nvPr/>
          </p:nvSpPr>
          <p:spPr>
            <a:xfrm>
              <a:off x="1687100" y="1546450"/>
              <a:ext cx="25" cy="625"/>
            </a:xfrm>
            <a:custGeom>
              <a:avLst/>
              <a:gdLst/>
              <a:ahLst/>
              <a:cxnLst/>
              <a:rect l="l" t="t" r="r" b="b"/>
              <a:pathLst>
                <a:path w="1" h="25" extrusionOk="0">
                  <a:moveTo>
                    <a:pt x="1" y="24"/>
                  </a:moveTo>
                  <a:lnTo>
                    <a:pt x="1" y="24"/>
                  </a:lnTo>
                  <a:cubicBezTo>
                    <a:pt x="1" y="1"/>
                    <a:pt x="1" y="24"/>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13"/>
            <p:cNvSpPr/>
            <p:nvPr/>
          </p:nvSpPr>
          <p:spPr>
            <a:xfrm>
              <a:off x="1687700" y="15455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13"/>
            <p:cNvSpPr/>
            <p:nvPr/>
          </p:nvSpPr>
          <p:spPr>
            <a:xfrm>
              <a:off x="1476075" y="1544675"/>
              <a:ext cx="211050" cy="154800"/>
            </a:xfrm>
            <a:custGeom>
              <a:avLst/>
              <a:gdLst/>
              <a:ahLst/>
              <a:cxnLst/>
              <a:rect l="l" t="t" r="r" b="b"/>
              <a:pathLst>
                <a:path w="8442" h="6192" extrusionOk="0">
                  <a:moveTo>
                    <a:pt x="8096" y="0"/>
                  </a:moveTo>
                  <a:lnTo>
                    <a:pt x="7989" y="72"/>
                  </a:lnTo>
                  <a:lnTo>
                    <a:pt x="0" y="5965"/>
                  </a:lnTo>
                  <a:cubicBezTo>
                    <a:pt x="60" y="6025"/>
                    <a:pt x="119" y="6084"/>
                    <a:pt x="143" y="6179"/>
                  </a:cubicBezTo>
                  <a:cubicBezTo>
                    <a:pt x="143" y="6179"/>
                    <a:pt x="143" y="6191"/>
                    <a:pt x="155" y="6191"/>
                  </a:cubicBezTo>
                  <a:lnTo>
                    <a:pt x="8442" y="95"/>
                  </a:lnTo>
                  <a:lnTo>
                    <a:pt x="8442" y="95"/>
                  </a:lnTo>
                  <a:cubicBezTo>
                    <a:pt x="8418" y="107"/>
                    <a:pt x="8418" y="107"/>
                    <a:pt x="8406" y="107"/>
                  </a:cubicBezTo>
                  <a:lnTo>
                    <a:pt x="8394" y="107"/>
                  </a:lnTo>
                  <a:cubicBezTo>
                    <a:pt x="8370" y="107"/>
                    <a:pt x="8358" y="119"/>
                    <a:pt x="8346" y="119"/>
                  </a:cubicBezTo>
                  <a:lnTo>
                    <a:pt x="8299" y="119"/>
                  </a:lnTo>
                  <a:cubicBezTo>
                    <a:pt x="8287" y="119"/>
                    <a:pt x="8287" y="119"/>
                    <a:pt x="8275" y="107"/>
                  </a:cubicBezTo>
                  <a:lnTo>
                    <a:pt x="809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13"/>
            <p:cNvSpPr/>
            <p:nvPr/>
          </p:nvSpPr>
          <p:spPr>
            <a:xfrm>
              <a:off x="1688000" y="1544675"/>
              <a:ext cx="25" cy="325"/>
            </a:xfrm>
            <a:custGeom>
              <a:avLst/>
              <a:gdLst/>
              <a:ahLst/>
              <a:cxnLst/>
              <a:rect l="l" t="t" r="r" b="b"/>
              <a:pathLst>
                <a:path w="1" h="13" extrusionOk="0">
                  <a:moveTo>
                    <a:pt x="0" y="12"/>
                  </a:moveTo>
                  <a:cubicBezTo>
                    <a:pt x="0" y="12"/>
                    <a:pt x="0" y="0"/>
                    <a:pt x="0" y="12"/>
                  </a:cubicBezTo>
                  <a:cubicBezTo>
                    <a:pt x="0" y="0"/>
                    <a:pt x="0" y="0"/>
                    <a:pt x="0" y="12"/>
                  </a:cubicBezTo>
                  <a:cubicBezTo>
                    <a:pt x="0" y="0"/>
                    <a:pt x="0" y="0"/>
                    <a:pt x="0"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13"/>
            <p:cNvSpPr/>
            <p:nvPr/>
          </p:nvSpPr>
          <p:spPr>
            <a:xfrm>
              <a:off x="1681750" y="1319350"/>
              <a:ext cx="26225" cy="225050"/>
            </a:xfrm>
            <a:custGeom>
              <a:avLst/>
              <a:gdLst/>
              <a:ahLst/>
              <a:cxnLst/>
              <a:rect l="l" t="t" r="r" b="b"/>
              <a:pathLst>
                <a:path w="1049" h="9002" extrusionOk="0">
                  <a:moveTo>
                    <a:pt x="750" y="0"/>
                  </a:moveTo>
                  <a:lnTo>
                    <a:pt x="0" y="8763"/>
                  </a:lnTo>
                  <a:lnTo>
                    <a:pt x="191" y="8870"/>
                  </a:lnTo>
                  <a:cubicBezTo>
                    <a:pt x="238" y="8894"/>
                    <a:pt x="274" y="8942"/>
                    <a:pt x="274" y="9001"/>
                  </a:cubicBezTo>
                  <a:lnTo>
                    <a:pt x="104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13"/>
            <p:cNvSpPr/>
            <p:nvPr/>
          </p:nvSpPr>
          <p:spPr>
            <a:xfrm>
              <a:off x="1687100" y="1546450"/>
              <a:ext cx="25" cy="625"/>
            </a:xfrm>
            <a:custGeom>
              <a:avLst/>
              <a:gdLst/>
              <a:ahLst/>
              <a:cxnLst/>
              <a:rect l="l" t="t" r="r" b="b"/>
              <a:pathLst>
                <a:path w="1" h="25" extrusionOk="0">
                  <a:moveTo>
                    <a:pt x="1" y="24"/>
                  </a:moveTo>
                  <a:cubicBezTo>
                    <a:pt x="1" y="24"/>
                    <a:pt x="1" y="1"/>
                    <a:pt x="1" y="24"/>
                  </a:cubicBezTo>
                  <a:cubicBezTo>
                    <a:pt x="1" y="1"/>
                    <a:pt x="1" y="1"/>
                    <a:pt x="1" y="24"/>
                  </a:cubicBezTo>
                  <a:cubicBezTo>
                    <a:pt x="1" y="1"/>
                    <a:pt x="1" y="1"/>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13"/>
            <p:cNvSpPr/>
            <p:nvPr/>
          </p:nvSpPr>
          <p:spPr>
            <a:xfrm>
              <a:off x="1684125" y="1547650"/>
              <a:ext cx="625" cy="25"/>
            </a:xfrm>
            <a:custGeom>
              <a:avLst/>
              <a:gdLst/>
              <a:ahLst/>
              <a:cxnLst/>
              <a:rect l="l" t="t" r="r" b="b"/>
              <a:pathLst>
                <a:path w="25" h="1" extrusionOk="0">
                  <a:moveTo>
                    <a:pt x="24" y="0"/>
                  </a:moveTo>
                  <a:lnTo>
                    <a:pt x="1" y="0"/>
                  </a:lnTo>
                  <a:lnTo>
                    <a:pt x="24" y="0"/>
                  </a:lnTo>
                  <a:cubicBezTo>
                    <a:pt x="12" y="0"/>
                    <a:pt x="24" y="0"/>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13"/>
            <p:cNvSpPr/>
            <p:nvPr/>
          </p:nvSpPr>
          <p:spPr>
            <a:xfrm>
              <a:off x="1687700" y="1545550"/>
              <a:ext cx="25" cy="325"/>
            </a:xfrm>
            <a:custGeom>
              <a:avLst/>
              <a:gdLst/>
              <a:ahLst/>
              <a:cxnLst/>
              <a:rect l="l" t="t" r="r" b="b"/>
              <a:pathLst>
                <a:path w="1" h="13" extrusionOk="0">
                  <a:moveTo>
                    <a:pt x="0" y="13"/>
                  </a:moveTo>
                  <a:lnTo>
                    <a:pt x="0" y="13"/>
                  </a:lnTo>
                  <a:lnTo>
                    <a:pt x="0" y="13"/>
                  </a:lnTo>
                  <a:cubicBezTo>
                    <a:pt x="0" y="1"/>
                    <a:pt x="0" y="1"/>
                    <a:pt x="0"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13"/>
            <p:cNvSpPr/>
            <p:nvPr/>
          </p:nvSpPr>
          <p:spPr>
            <a:xfrm>
              <a:off x="1684725" y="1547650"/>
              <a:ext cx="25" cy="25"/>
            </a:xfrm>
            <a:custGeom>
              <a:avLst/>
              <a:gdLst/>
              <a:ahLst/>
              <a:cxnLst/>
              <a:rect l="l" t="t" r="r" b="b"/>
              <a:pathLst>
                <a:path w="1" h="1" extrusionOk="0">
                  <a:moveTo>
                    <a:pt x="0" y="0"/>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13"/>
            <p:cNvSpPr/>
            <p:nvPr/>
          </p:nvSpPr>
          <p:spPr>
            <a:xfrm>
              <a:off x="1323375" y="1333625"/>
              <a:ext cx="364650" cy="214350"/>
            </a:xfrm>
            <a:custGeom>
              <a:avLst/>
              <a:gdLst/>
              <a:ahLst/>
              <a:cxnLst/>
              <a:rect l="l" t="t" r="r" b="b"/>
              <a:pathLst>
                <a:path w="14586" h="8574" extrusionOk="0">
                  <a:moveTo>
                    <a:pt x="203" y="1"/>
                  </a:moveTo>
                  <a:cubicBezTo>
                    <a:pt x="143" y="84"/>
                    <a:pt x="84" y="155"/>
                    <a:pt x="0" y="215"/>
                  </a:cubicBezTo>
                  <a:lnTo>
                    <a:pt x="13752" y="8204"/>
                  </a:lnTo>
                  <a:lnTo>
                    <a:pt x="14192" y="8454"/>
                  </a:lnTo>
                  <a:lnTo>
                    <a:pt x="14371" y="8561"/>
                  </a:lnTo>
                  <a:cubicBezTo>
                    <a:pt x="14383" y="8561"/>
                    <a:pt x="14383" y="8573"/>
                    <a:pt x="14395" y="8573"/>
                  </a:cubicBezTo>
                  <a:lnTo>
                    <a:pt x="14442" y="8573"/>
                  </a:lnTo>
                  <a:cubicBezTo>
                    <a:pt x="14454" y="8573"/>
                    <a:pt x="14466" y="8573"/>
                    <a:pt x="14490" y="8561"/>
                  </a:cubicBezTo>
                  <a:lnTo>
                    <a:pt x="14502" y="8561"/>
                  </a:lnTo>
                  <a:cubicBezTo>
                    <a:pt x="14514" y="8561"/>
                    <a:pt x="14514" y="8549"/>
                    <a:pt x="14526" y="8549"/>
                  </a:cubicBezTo>
                  <a:cubicBezTo>
                    <a:pt x="14550" y="8537"/>
                    <a:pt x="14550" y="8537"/>
                    <a:pt x="14550" y="8514"/>
                  </a:cubicBezTo>
                  <a:lnTo>
                    <a:pt x="14550" y="8502"/>
                  </a:lnTo>
                  <a:lnTo>
                    <a:pt x="14550" y="8490"/>
                  </a:lnTo>
                  <a:lnTo>
                    <a:pt x="14550" y="8478"/>
                  </a:lnTo>
                  <a:cubicBezTo>
                    <a:pt x="14585" y="8383"/>
                    <a:pt x="14573" y="8335"/>
                    <a:pt x="14514" y="8311"/>
                  </a:cubicBezTo>
                  <a:lnTo>
                    <a:pt x="14323" y="8204"/>
                  </a:ln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13"/>
            <p:cNvSpPr/>
            <p:nvPr/>
          </p:nvSpPr>
          <p:spPr>
            <a:xfrm>
              <a:off x="1273950" y="1318750"/>
              <a:ext cx="60750" cy="26600"/>
            </a:xfrm>
            <a:custGeom>
              <a:avLst/>
              <a:gdLst/>
              <a:ahLst/>
              <a:cxnLst/>
              <a:rect l="l" t="t" r="r" b="b"/>
              <a:pathLst>
                <a:path w="2430" h="1064" extrusionOk="0">
                  <a:moveTo>
                    <a:pt x="1" y="0"/>
                  </a:moveTo>
                  <a:cubicBezTo>
                    <a:pt x="13" y="119"/>
                    <a:pt x="60" y="250"/>
                    <a:pt x="120" y="369"/>
                  </a:cubicBezTo>
                  <a:cubicBezTo>
                    <a:pt x="251" y="643"/>
                    <a:pt x="465" y="834"/>
                    <a:pt x="715" y="953"/>
                  </a:cubicBezTo>
                  <a:cubicBezTo>
                    <a:pt x="810" y="1000"/>
                    <a:pt x="894" y="1012"/>
                    <a:pt x="989" y="1048"/>
                  </a:cubicBezTo>
                  <a:cubicBezTo>
                    <a:pt x="1062" y="1058"/>
                    <a:pt x="1135" y="1063"/>
                    <a:pt x="1209" y="1063"/>
                  </a:cubicBezTo>
                  <a:cubicBezTo>
                    <a:pt x="1401" y="1063"/>
                    <a:pt x="1594" y="1027"/>
                    <a:pt x="1775" y="941"/>
                  </a:cubicBezTo>
                  <a:cubicBezTo>
                    <a:pt x="1858" y="893"/>
                    <a:pt x="1941" y="858"/>
                    <a:pt x="2001" y="786"/>
                  </a:cubicBezTo>
                  <a:cubicBezTo>
                    <a:pt x="2072" y="727"/>
                    <a:pt x="2132" y="655"/>
                    <a:pt x="2192" y="584"/>
                  </a:cubicBezTo>
                  <a:cubicBezTo>
                    <a:pt x="2322" y="417"/>
                    <a:pt x="2394" y="215"/>
                    <a:pt x="243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13"/>
            <p:cNvSpPr/>
            <p:nvPr/>
          </p:nvSpPr>
          <p:spPr>
            <a:xfrm>
              <a:off x="1159350" y="2001350"/>
              <a:ext cx="50050" cy="42850"/>
            </a:xfrm>
            <a:custGeom>
              <a:avLst/>
              <a:gdLst/>
              <a:ahLst/>
              <a:cxnLst/>
              <a:rect l="l" t="t" r="r" b="b"/>
              <a:pathLst>
                <a:path w="2002" h="1714" extrusionOk="0">
                  <a:moveTo>
                    <a:pt x="1013" y="0"/>
                  </a:moveTo>
                  <a:cubicBezTo>
                    <a:pt x="968" y="0"/>
                    <a:pt x="924" y="3"/>
                    <a:pt x="882" y="9"/>
                  </a:cubicBezTo>
                  <a:cubicBezTo>
                    <a:pt x="787" y="21"/>
                    <a:pt x="703" y="57"/>
                    <a:pt x="608" y="81"/>
                  </a:cubicBezTo>
                  <a:cubicBezTo>
                    <a:pt x="179" y="295"/>
                    <a:pt x="1" y="807"/>
                    <a:pt x="227" y="1247"/>
                  </a:cubicBezTo>
                  <a:cubicBezTo>
                    <a:pt x="251" y="1307"/>
                    <a:pt x="299" y="1366"/>
                    <a:pt x="346" y="1426"/>
                  </a:cubicBezTo>
                  <a:cubicBezTo>
                    <a:pt x="406" y="1497"/>
                    <a:pt x="477" y="1557"/>
                    <a:pt x="549" y="1605"/>
                  </a:cubicBezTo>
                  <a:cubicBezTo>
                    <a:pt x="709" y="1669"/>
                    <a:pt x="898" y="1714"/>
                    <a:pt x="1072" y="1714"/>
                  </a:cubicBezTo>
                  <a:cubicBezTo>
                    <a:pt x="1092" y="1714"/>
                    <a:pt x="1112" y="1713"/>
                    <a:pt x="1132" y="1712"/>
                  </a:cubicBezTo>
                  <a:cubicBezTo>
                    <a:pt x="1227" y="1688"/>
                    <a:pt x="1311" y="1664"/>
                    <a:pt x="1406" y="1628"/>
                  </a:cubicBezTo>
                  <a:lnTo>
                    <a:pt x="1489" y="1593"/>
                  </a:lnTo>
                  <a:cubicBezTo>
                    <a:pt x="1846" y="1343"/>
                    <a:pt x="2001" y="878"/>
                    <a:pt x="1787" y="473"/>
                  </a:cubicBezTo>
                  <a:cubicBezTo>
                    <a:pt x="1703" y="307"/>
                    <a:pt x="1561" y="176"/>
                    <a:pt x="1418" y="104"/>
                  </a:cubicBezTo>
                  <a:cubicBezTo>
                    <a:pt x="1322" y="57"/>
                    <a:pt x="1239" y="21"/>
                    <a:pt x="1144" y="9"/>
                  </a:cubicBezTo>
                  <a:cubicBezTo>
                    <a:pt x="1102" y="3"/>
                    <a:pt x="1058" y="0"/>
                    <a:pt x="101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13"/>
            <p:cNvSpPr/>
            <p:nvPr/>
          </p:nvSpPr>
          <p:spPr>
            <a:xfrm>
              <a:off x="1083450" y="2128475"/>
              <a:ext cx="44675" cy="61325"/>
            </a:xfrm>
            <a:custGeom>
              <a:avLst/>
              <a:gdLst/>
              <a:ahLst/>
              <a:cxnLst/>
              <a:rect l="l" t="t" r="r" b="b"/>
              <a:pathLst>
                <a:path w="1787" h="2453" extrusionOk="0">
                  <a:moveTo>
                    <a:pt x="465" y="1"/>
                  </a:moveTo>
                  <a:cubicBezTo>
                    <a:pt x="309" y="1"/>
                    <a:pt x="151" y="30"/>
                    <a:pt x="1" y="91"/>
                  </a:cubicBezTo>
                  <a:lnTo>
                    <a:pt x="1" y="2366"/>
                  </a:lnTo>
                  <a:cubicBezTo>
                    <a:pt x="148" y="2422"/>
                    <a:pt x="312" y="2452"/>
                    <a:pt x="479" y="2452"/>
                  </a:cubicBezTo>
                  <a:cubicBezTo>
                    <a:pt x="660" y="2452"/>
                    <a:pt x="845" y="2416"/>
                    <a:pt x="1013" y="2342"/>
                  </a:cubicBezTo>
                  <a:cubicBezTo>
                    <a:pt x="1072" y="2306"/>
                    <a:pt x="1144" y="2258"/>
                    <a:pt x="1203" y="2223"/>
                  </a:cubicBezTo>
                  <a:cubicBezTo>
                    <a:pt x="1263" y="2139"/>
                    <a:pt x="1346" y="2080"/>
                    <a:pt x="1406" y="2020"/>
                  </a:cubicBezTo>
                  <a:cubicBezTo>
                    <a:pt x="1715" y="1663"/>
                    <a:pt x="1787" y="1127"/>
                    <a:pt x="1560" y="687"/>
                  </a:cubicBezTo>
                  <a:cubicBezTo>
                    <a:pt x="1513" y="592"/>
                    <a:pt x="1465" y="508"/>
                    <a:pt x="1406" y="437"/>
                  </a:cubicBezTo>
                  <a:cubicBezTo>
                    <a:pt x="1346" y="353"/>
                    <a:pt x="1263" y="294"/>
                    <a:pt x="1191" y="234"/>
                  </a:cubicBezTo>
                  <a:cubicBezTo>
                    <a:pt x="989" y="84"/>
                    <a:pt x="730" y="1"/>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13"/>
            <p:cNvSpPr/>
            <p:nvPr/>
          </p:nvSpPr>
          <p:spPr>
            <a:xfrm>
              <a:off x="1288250" y="1790575"/>
              <a:ext cx="32175" cy="31125"/>
            </a:xfrm>
            <a:custGeom>
              <a:avLst/>
              <a:gdLst/>
              <a:ahLst/>
              <a:cxnLst/>
              <a:rect l="l" t="t" r="r" b="b"/>
              <a:pathLst>
                <a:path w="1287" h="1245" extrusionOk="0">
                  <a:moveTo>
                    <a:pt x="577" y="1"/>
                  </a:moveTo>
                  <a:cubicBezTo>
                    <a:pt x="530" y="1"/>
                    <a:pt x="477" y="14"/>
                    <a:pt x="429" y="34"/>
                  </a:cubicBezTo>
                  <a:lnTo>
                    <a:pt x="334" y="82"/>
                  </a:lnTo>
                  <a:cubicBezTo>
                    <a:pt x="167" y="165"/>
                    <a:pt x="60" y="320"/>
                    <a:pt x="12" y="499"/>
                  </a:cubicBezTo>
                  <a:cubicBezTo>
                    <a:pt x="0" y="582"/>
                    <a:pt x="0" y="677"/>
                    <a:pt x="12" y="761"/>
                  </a:cubicBezTo>
                  <a:lnTo>
                    <a:pt x="60" y="892"/>
                  </a:lnTo>
                  <a:cubicBezTo>
                    <a:pt x="84" y="951"/>
                    <a:pt x="119" y="999"/>
                    <a:pt x="155" y="1058"/>
                  </a:cubicBezTo>
                  <a:cubicBezTo>
                    <a:pt x="215" y="1130"/>
                    <a:pt x="310" y="1177"/>
                    <a:pt x="381" y="1213"/>
                  </a:cubicBezTo>
                  <a:cubicBezTo>
                    <a:pt x="393" y="1213"/>
                    <a:pt x="417" y="1225"/>
                    <a:pt x="429" y="1225"/>
                  </a:cubicBezTo>
                  <a:cubicBezTo>
                    <a:pt x="478" y="1239"/>
                    <a:pt x="531" y="1245"/>
                    <a:pt x="583" y="1245"/>
                  </a:cubicBezTo>
                  <a:cubicBezTo>
                    <a:pt x="620" y="1245"/>
                    <a:pt x="656" y="1242"/>
                    <a:pt x="691" y="1237"/>
                  </a:cubicBezTo>
                  <a:cubicBezTo>
                    <a:pt x="750" y="1225"/>
                    <a:pt x="798" y="1213"/>
                    <a:pt x="858" y="1177"/>
                  </a:cubicBezTo>
                  <a:cubicBezTo>
                    <a:pt x="1167" y="1034"/>
                    <a:pt x="1286" y="653"/>
                    <a:pt x="1131" y="356"/>
                  </a:cubicBezTo>
                  <a:cubicBezTo>
                    <a:pt x="1036" y="165"/>
                    <a:pt x="858" y="46"/>
                    <a:pt x="667" y="22"/>
                  </a:cubicBezTo>
                  <a:cubicBezTo>
                    <a:pt x="642" y="7"/>
                    <a:pt x="611" y="1"/>
                    <a:pt x="57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13"/>
            <p:cNvSpPr/>
            <p:nvPr/>
          </p:nvSpPr>
          <p:spPr>
            <a:xfrm>
              <a:off x="1297475" y="2375200"/>
              <a:ext cx="32775" cy="30800"/>
            </a:xfrm>
            <a:custGeom>
              <a:avLst/>
              <a:gdLst/>
              <a:ahLst/>
              <a:cxnLst/>
              <a:rect l="l" t="t" r="r" b="b"/>
              <a:pathLst>
                <a:path w="1311" h="1232" extrusionOk="0">
                  <a:moveTo>
                    <a:pt x="608" y="0"/>
                  </a:moveTo>
                  <a:cubicBezTo>
                    <a:pt x="563" y="0"/>
                    <a:pt x="518" y="3"/>
                    <a:pt x="477" y="9"/>
                  </a:cubicBezTo>
                  <a:cubicBezTo>
                    <a:pt x="429" y="33"/>
                    <a:pt x="393" y="33"/>
                    <a:pt x="369" y="57"/>
                  </a:cubicBezTo>
                  <a:cubicBezTo>
                    <a:pt x="358" y="57"/>
                    <a:pt x="358" y="57"/>
                    <a:pt x="346" y="69"/>
                  </a:cubicBezTo>
                  <a:cubicBezTo>
                    <a:pt x="262" y="117"/>
                    <a:pt x="191" y="164"/>
                    <a:pt x="143" y="224"/>
                  </a:cubicBezTo>
                  <a:lnTo>
                    <a:pt x="60" y="355"/>
                  </a:lnTo>
                  <a:cubicBezTo>
                    <a:pt x="12" y="450"/>
                    <a:pt x="0" y="533"/>
                    <a:pt x="0" y="628"/>
                  </a:cubicBezTo>
                  <a:cubicBezTo>
                    <a:pt x="0" y="712"/>
                    <a:pt x="12" y="807"/>
                    <a:pt x="60" y="890"/>
                  </a:cubicBezTo>
                  <a:cubicBezTo>
                    <a:pt x="160" y="1108"/>
                    <a:pt x="373" y="1232"/>
                    <a:pt x="594" y="1232"/>
                  </a:cubicBezTo>
                  <a:cubicBezTo>
                    <a:pt x="687" y="1232"/>
                    <a:pt x="781" y="1210"/>
                    <a:pt x="870" y="1164"/>
                  </a:cubicBezTo>
                  <a:cubicBezTo>
                    <a:pt x="1191" y="1009"/>
                    <a:pt x="1310" y="640"/>
                    <a:pt x="1143" y="343"/>
                  </a:cubicBezTo>
                  <a:cubicBezTo>
                    <a:pt x="1048" y="164"/>
                    <a:pt x="905" y="57"/>
                    <a:pt x="739" y="9"/>
                  </a:cubicBezTo>
                  <a:cubicBezTo>
                    <a:pt x="697" y="3"/>
                    <a:pt x="652"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13"/>
            <p:cNvSpPr/>
            <p:nvPr/>
          </p:nvSpPr>
          <p:spPr>
            <a:xfrm>
              <a:off x="1445100" y="1689025"/>
              <a:ext cx="39025" cy="34575"/>
            </a:xfrm>
            <a:custGeom>
              <a:avLst/>
              <a:gdLst/>
              <a:ahLst/>
              <a:cxnLst/>
              <a:rect l="l" t="t" r="r" b="b"/>
              <a:pathLst>
                <a:path w="1561" h="1383" extrusionOk="0">
                  <a:moveTo>
                    <a:pt x="787" y="1"/>
                  </a:moveTo>
                  <a:cubicBezTo>
                    <a:pt x="703" y="1"/>
                    <a:pt x="608" y="13"/>
                    <a:pt x="525" y="60"/>
                  </a:cubicBezTo>
                  <a:cubicBezTo>
                    <a:pt x="501" y="60"/>
                    <a:pt x="489" y="72"/>
                    <a:pt x="477" y="72"/>
                  </a:cubicBezTo>
                  <a:cubicBezTo>
                    <a:pt x="132" y="239"/>
                    <a:pt x="1" y="655"/>
                    <a:pt x="168" y="1001"/>
                  </a:cubicBezTo>
                  <a:cubicBezTo>
                    <a:pt x="277" y="1245"/>
                    <a:pt x="530" y="1382"/>
                    <a:pt x="782" y="1382"/>
                  </a:cubicBezTo>
                  <a:cubicBezTo>
                    <a:pt x="886" y="1382"/>
                    <a:pt x="990" y="1359"/>
                    <a:pt x="1084" y="1310"/>
                  </a:cubicBezTo>
                  <a:cubicBezTo>
                    <a:pt x="1430" y="1144"/>
                    <a:pt x="1561" y="727"/>
                    <a:pt x="1394" y="405"/>
                  </a:cubicBezTo>
                  <a:cubicBezTo>
                    <a:pt x="1394" y="405"/>
                    <a:pt x="1394" y="394"/>
                    <a:pt x="1382" y="394"/>
                  </a:cubicBezTo>
                  <a:cubicBezTo>
                    <a:pt x="1358" y="310"/>
                    <a:pt x="1311" y="239"/>
                    <a:pt x="1251" y="179"/>
                  </a:cubicBezTo>
                  <a:cubicBezTo>
                    <a:pt x="1132" y="60"/>
                    <a:pt x="953" y="1"/>
                    <a:pt x="7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13"/>
            <p:cNvSpPr/>
            <p:nvPr/>
          </p:nvSpPr>
          <p:spPr>
            <a:xfrm>
              <a:off x="1285875" y="1477700"/>
              <a:ext cx="24725" cy="24425"/>
            </a:xfrm>
            <a:custGeom>
              <a:avLst/>
              <a:gdLst/>
              <a:ahLst/>
              <a:cxnLst/>
              <a:rect l="l" t="t" r="r" b="b"/>
              <a:pathLst>
                <a:path w="989" h="977" extrusionOk="0">
                  <a:moveTo>
                    <a:pt x="488" y="0"/>
                  </a:moveTo>
                  <a:cubicBezTo>
                    <a:pt x="429" y="0"/>
                    <a:pt x="369" y="12"/>
                    <a:pt x="310" y="36"/>
                  </a:cubicBezTo>
                  <a:cubicBezTo>
                    <a:pt x="214" y="72"/>
                    <a:pt x="119" y="155"/>
                    <a:pt x="60" y="250"/>
                  </a:cubicBezTo>
                  <a:cubicBezTo>
                    <a:pt x="12" y="334"/>
                    <a:pt x="0" y="405"/>
                    <a:pt x="0" y="488"/>
                  </a:cubicBezTo>
                  <a:lnTo>
                    <a:pt x="0" y="524"/>
                  </a:lnTo>
                  <a:cubicBezTo>
                    <a:pt x="12" y="715"/>
                    <a:pt x="131" y="881"/>
                    <a:pt x="310" y="953"/>
                  </a:cubicBezTo>
                  <a:cubicBezTo>
                    <a:pt x="369" y="965"/>
                    <a:pt x="429" y="977"/>
                    <a:pt x="488" y="977"/>
                  </a:cubicBezTo>
                  <a:cubicBezTo>
                    <a:pt x="524" y="977"/>
                    <a:pt x="548" y="977"/>
                    <a:pt x="583" y="965"/>
                  </a:cubicBezTo>
                  <a:cubicBezTo>
                    <a:pt x="750" y="941"/>
                    <a:pt x="893" y="798"/>
                    <a:pt x="941" y="655"/>
                  </a:cubicBezTo>
                  <a:cubicBezTo>
                    <a:pt x="953" y="596"/>
                    <a:pt x="964" y="548"/>
                    <a:pt x="964" y="488"/>
                  </a:cubicBezTo>
                  <a:cubicBezTo>
                    <a:pt x="988" y="465"/>
                    <a:pt x="964" y="417"/>
                    <a:pt x="964" y="393"/>
                  </a:cubicBezTo>
                  <a:cubicBezTo>
                    <a:pt x="929" y="191"/>
                    <a:pt x="774" y="48"/>
                    <a:pt x="583" y="12"/>
                  </a:cubicBezTo>
                  <a:cubicBezTo>
                    <a:pt x="548" y="12"/>
                    <a:pt x="524" y="0"/>
                    <a:pt x="48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13"/>
            <p:cNvSpPr/>
            <p:nvPr/>
          </p:nvSpPr>
          <p:spPr>
            <a:xfrm>
              <a:off x="1400175" y="1494100"/>
              <a:ext cx="32750" cy="31300"/>
            </a:xfrm>
            <a:custGeom>
              <a:avLst/>
              <a:gdLst/>
              <a:ahLst/>
              <a:cxnLst/>
              <a:rect l="l" t="t" r="r" b="b"/>
              <a:pathLst>
                <a:path w="1310" h="1252" extrusionOk="0">
                  <a:moveTo>
                    <a:pt x="646" y="0"/>
                  </a:moveTo>
                  <a:cubicBezTo>
                    <a:pt x="553" y="0"/>
                    <a:pt x="458" y="22"/>
                    <a:pt x="369" y="70"/>
                  </a:cubicBezTo>
                  <a:cubicBezTo>
                    <a:pt x="286" y="118"/>
                    <a:pt x="202" y="178"/>
                    <a:pt x="143" y="249"/>
                  </a:cubicBezTo>
                  <a:cubicBezTo>
                    <a:pt x="83" y="321"/>
                    <a:pt x="48" y="416"/>
                    <a:pt x="24" y="499"/>
                  </a:cubicBezTo>
                  <a:cubicBezTo>
                    <a:pt x="0" y="642"/>
                    <a:pt x="12" y="773"/>
                    <a:pt x="83" y="904"/>
                  </a:cubicBezTo>
                  <a:cubicBezTo>
                    <a:pt x="193" y="1123"/>
                    <a:pt x="414" y="1252"/>
                    <a:pt x="644" y="1252"/>
                  </a:cubicBezTo>
                  <a:cubicBezTo>
                    <a:pt x="664" y="1252"/>
                    <a:pt x="683" y="1251"/>
                    <a:pt x="702" y="1249"/>
                  </a:cubicBezTo>
                  <a:cubicBezTo>
                    <a:pt x="774" y="1249"/>
                    <a:pt x="845" y="1213"/>
                    <a:pt x="917" y="1190"/>
                  </a:cubicBezTo>
                  <a:cubicBezTo>
                    <a:pt x="929" y="1194"/>
                    <a:pt x="938" y="1195"/>
                    <a:pt x="945" y="1195"/>
                  </a:cubicBezTo>
                  <a:cubicBezTo>
                    <a:pt x="960" y="1195"/>
                    <a:pt x="968" y="1190"/>
                    <a:pt x="976" y="1190"/>
                  </a:cubicBezTo>
                  <a:cubicBezTo>
                    <a:pt x="1155" y="1083"/>
                    <a:pt x="1274" y="904"/>
                    <a:pt x="1298" y="702"/>
                  </a:cubicBezTo>
                  <a:cubicBezTo>
                    <a:pt x="1310" y="606"/>
                    <a:pt x="1298" y="499"/>
                    <a:pt x="1250" y="416"/>
                  </a:cubicBezTo>
                  <a:cubicBezTo>
                    <a:pt x="1250" y="404"/>
                    <a:pt x="1226" y="392"/>
                    <a:pt x="1214" y="356"/>
                  </a:cubicBezTo>
                  <a:cubicBezTo>
                    <a:pt x="1096" y="136"/>
                    <a:pt x="875" y="0"/>
                    <a:pt x="64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2" name="Google Shape;1562;p13"/>
          <p:cNvGrpSpPr/>
          <p:nvPr/>
        </p:nvGrpSpPr>
        <p:grpSpPr>
          <a:xfrm rot="5400000" flipH="1">
            <a:off x="7700114" y="3725018"/>
            <a:ext cx="1053574" cy="1834191"/>
            <a:chOff x="1083450" y="1318750"/>
            <a:chExt cx="624525" cy="1087250"/>
          </a:xfrm>
        </p:grpSpPr>
        <p:sp>
          <p:nvSpPr>
            <p:cNvPr id="1563" name="Google Shape;1563;p13"/>
            <p:cNvSpPr/>
            <p:nvPr/>
          </p:nvSpPr>
          <p:spPr>
            <a:xfrm>
              <a:off x="1083450" y="2340600"/>
              <a:ext cx="215525" cy="50325"/>
            </a:xfrm>
            <a:custGeom>
              <a:avLst/>
              <a:gdLst/>
              <a:ahLst/>
              <a:cxnLst/>
              <a:rect l="l" t="t" r="r" b="b"/>
              <a:pathLst>
                <a:path w="8621" h="2013" extrusionOk="0">
                  <a:moveTo>
                    <a:pt x="1" y="0"/>
                  </a:moveTo>
                  <a:lnTo>
                    <a:pt x="1" y="286"/>
                  </a:lnTo>
                  <a:lnTo>
                    <a:pt x="8561" y="2012"/>
                  </a:lnTo>
                  <a:cubicBezTo>
                    <a:pt x="8561" y="1917"/>
                    <a:pt x="8573" y="1834"/>
                    <a:pt x="8621" y="1739"/>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13"/>
            <p:cNvSpPr/>
            <p:nvPr/>
          </p:nvSpPr>
          <p:spPr>
            <a:xfrm>
              <a:off x="1083450" y="2130450"/>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13"/>
            <p:cNvSpPr/>
            <p:nvPr/>
          </p:nvSpPr>
          <p:spPr>
            <a:xfrm>
              <a:off x="1083450" y="1806900"/>
              <a:ext cx="20275" cy="7475"/>
            </a:xfrm>
            <a:custGeom>
              <a:avLst/>
              <a:gdLst/>
              <a:ahLst/>
              <a:cxnLst/>
              <a:rect l="l" t="t" r="r" b="b"/>
              <a:pathLst>
                <a:path w="811" h="299" extrusionOk="0">
                  <a:moveTo>
                    <a:pt x="703" y="0"/>
                  </a:moveTo>
                  <a:lnTo>
                    <a:pt x="1" y="24"/>
                  </a:lnTo>
                  <a:lnTo>
                    <a:pt x="1" y="298"/>
                  </a:lnTo>
                  <a:lnTo>
                    <a:pt x="810" y="274"/>
                  </a:lnTo>
                  <a:lnTo>
                    <a:pt x="7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13"/>
            <p:cNvSpPr/>
            <p:nvPr/>
          </p:nvSpPr>
          <p:spPr>
            <a:xfrm>
              <a:off x="1108150" y="1802425"/>
              <a:ext cx="180125" cy="11350"/>
            </a:xfrm>
            <a:custGeom>
              <a:avLst/>
              <a:gdLst/>
              <a:ahLst/>
              <a:cxnLst/>
              <a:rect l="l" t="t" r="r" b="b"/>
              <a:pathLst>
                <a:path w="7205" h="454" extrusionOk="0">
                  <a:moveTo>
                    <a:pt x="7204" y="1"/>
                  </a:moveTo>
                  <a:lnTo>
                    <a:pt x="1" y="179"/>
                  </a:lnTo>
                  <a:lnTo>
                    <a:pt x="96" y="453"/>
                  </a:lnTo>
                  <a:lnTo>
                    <a:pt x="7204" y="275"/>
                  </a:lnTo>
                  <a:cubicBezTo>
                    <a:pt x="7180" y="179"/>
                    <a:pt x="7180" y="96"/>
                    <a:pt x="720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13"/>
            <p:cNvSpPr/>
            <p:nvPr/>
          </p:nvSpPr>
          <p:spPr>
            <a:xfrm>
              <a:off x="1194475" y="2040550"/>
              <a:ext cx="2425" cy="3600"/>
            </a:xfrm>
            <a:custGeom>
              <a:avLst/>
              <a:gdLst/>
              <a:ahLst/>
              <a:cxnLst/>
              <a:rect l="l" t="t" r="r" b="b"/>
              <a:pathLst>
                <a:path w="97" h="144" extrusionOk="0">
                  <a:moveTo>
                    <a:pt x="84" y="1"/>
                  </a:moveTo>
                  <a:lnTo>
                    <a:pt x="1" y="48"/>
                  </a:lnTo>
                  <a:lnTo>
                    <a:pt x="25" y="144"/>
                  </a:lnTo>
                  <a:cubicBezTo>
                    <a:pt x="72" y="108"/>
                    <a:pt x="96" y="48"/>
                    <a:pt x="8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13"/>
            <p:cNvSpPr/>
            <p:nvPr/>
          </p:nvSpPr>
          <p:spPr>
            <a:xfrm>
              <a:off x="1083450" y="1741425"/>
              <a:ext cx="98250" cy="261650"/>
            </a:xfrm>
            <a:custGeom>
              <a:avLst/>
              <a:gdLst/>
              <a:ahLst/>
              <a:cxnLst/>
              <a:rect l="l" t="t" r="r" b="b"/>
              <a:pathLst>
                <a:path w="3930" h="10466" extrusionOk="0">
                  <a:moveTo>
                    <a:pt x="1" y="0"/>
                  </a:moveTo>
                  <a:lnTo>
                    <a:pt x="1" y="774"/>
                  </a:lnTo>
                  <a:lnTo>
                    <a:pt x="703" y="2619"/>
                  </a:lnTo>
                  <a:lnTo>
                    <a:pt x="810" y="2893"/>
                  </a:lnTo>
                  <a:lnTo>
                    <a:pt x="3668" y="10466"/>
                  </a:lnTo>
                  <a:cubicBezTo>
                    <a:pt x="3751" y="10418"/>
                    <a:pt x="3835" y="10394"/>
                    <a:pt x="3930" y="10394"/>
                  </a:cubicBezTo>
                  <a:lnTo>
                    <a:pt x="1084" y="2893"/>
                  </a:lnTo>
                  <a:lnTo>
                    <a:pt x="989" y="2619"/>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13"/>
            <p:cNvSpPr/>
            <p:nvPr/>
          </p:nvSpPr>
          <p:spPr>
            <a:xfrm>
              <a:off x="1113525" y="2178975"/>
              <a:ext cx="193200" cy="201825"/>
            </a:xfrm>
            <a:custGeom>
              <a:avLst/>
              <a:gdLst/>
              <a:ahLst/>
              <a:cxnLst/>
              <a:rect l="l" t="t" r="r" b="b"/>
              <a:pathLst>
                <a:path w="7728" h="8073" extrusionOk="0">
                  <a:moveTo>
                    <a:pt x="203" y="0"/>
                  </a:moveTo>
                  <a:cubicBezTo>
                    <a:pt x="143" y="84"/>
                    <a:pt x="84" y="131"/>
                    <a:pt x="0" y="179"/>
                  </a:cubicBezTo>
                  <a:lnTo>
                    <a:pt x="7501" y="8073"/>
                  </a:lnTo>
                  <a:cubicBezTo>
                    <a:pt x="7549" y="8013"/>
                    <a:pt x="7608" y="7954"/>
                    <a:pt x="7704" y="7918"/>
                  </a:cubicBezTo>
                  <a:cubicBezTo>
                    <a:pt x="7716" y="7918"/>
                    <a:pt x="7716" y="7918"/>
                    <a:pt x="7727" y="7906"/>
                  </a:cubicBez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13"/>
            <p:cNvSpPr/>
            <p:nvPr/>
          </p:nvSpPr>
          <p:spPr>
            <a:xfrm>
              <a:off x="1187625" y="2041750"/>
              <a:ext cx="121175" cy="334600"/>
            </a:xfrm>
            <a:custGeom>
              <a:avLst/>
              <a:gdLst/>
              <a:ahLst/>
              <a:cxnLst/>
              <a:rect l="l" t="t" r="r" b="b"/>
              <a:pathLst>
                <a:path w="4847" h="13384" extrusionOk="0">
                  <a:moveTo>
                    <a:pt x="275" y="0"/>
                  </a:moveTo>
                  <a:lnTo>
                    <a:pt x="275" y="0"/>
                  </a:lnTo>
                  <a:cubicBezTo>
                    <a:pt x="180" y="48"/>
                    <a:pt x="96" y="72"/>
                    <a:pt x="1" y="72"/>
                  </a:cubicBezTo>
                  <a:lnTo>
                    <a:pt x="4752" y="13383"/>
                  </a:lnTo>
                  <a:cubicBezTo>
                    <a:pt x="4775" y="13371"/>
                    <a:pt x="4823" y="13347"/>
                    <a:pt x="4847" y="13335"/>
                  </a:cubicBezTo>
                  <a:lnTo>
                    <a:pt x="4835" y="12847"/>
                  </a:lnTo>
                  <a:lnTo>
                    <a:pt x="263" y="72"/>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13"/>
            <p:cNvSpPr/>
            <p:nvPr/>
          </p:nvSpPr>
          <p:spPr>
            <a:xfrm>
              <a:off x="1188525" y="1816725"/>
              <a:ext cx="109275" cy="186650"/>
            </a:xfrm>
            <a:custGeom>
              <a:avLst/>
              <a:gdLst/>
              <a:ahLst/>
              <a:cxnLst/>
              <a:rect l="l" t="t" r="r" b="b"/>
              <a:pathLst>
                <a:path w="4371" h="7466" extrusionOk="0">
                  <a:moveTo>
                    <a:pt x="4144" y="0"/>
                  </a:moveTo>
                  <a:lnTo>
                    <a:pt x="1" y="7382"/>
                  </a:lnTo>
                  <a:cubicBezTo>
                    <a:pt x="84" y="7394"/>
                    <a:pt x="179" y="7430"/>
                    <a:pt x="251" y="7466"/>
                  </a:cubicBezTo>
                  <a:lnTo>
                    <a:pt x="4370" y="143"/>
                  </a:lnTo>
                  <a:cubicBezTo>
                    <a:pt x="4287" y="119"/>
                    <a:pt x="4204" y="72"/>
                    <a:pt x="414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13"/>
            <p:cNvSpPr/>
            <p:nvPr/>
          </p:nvSpPr>
          <p:spPr>
            <a:xfrm>
              <a:off x="1113225" y="2036700"/>
              <a:ext cx="60750" cy="102100"/>
            </a:xfrm>
            <a:custGeom>
              <a:avLst/>
              <a:gdLst/>
              <a:ahLst/>
              <a:cxnLst/>
              <a:rect l="l" t="t" r="r" b="b"/>
              <a:pathLst>
                <a:path w="2430" h="4084" extrusionOk="0">
                  <a:moveTo>
                    <a:pt x="2215" y="0"/>
                  </a:moveTo>
                  <a:lnTo>
                    <a:pt x="0" y="3893"/>
                  </a:lnTo>
                  <a:cubicBezTo>
                    <a:pt x="72" y="3953"/>
                    <a:pt x="155" y="4012"/>
                    <a:pt x="215" y="4084"/>
                  </a:cubicBezTo>
                  <a:lnTo>
                    <a:pt x="2429" y="179"/>
                  </a:lnTo>
                  <a:cubicBezTo>
                    <a:pt x="2358" y="131"/>
                    <a:pt x="2274" y="72"/>
                    <a:pt x="22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13"/>
            <p:cNvSpPr/>
            <p:nvPr/>
          </p:nvSpPr>
          <p:spPr>
            <a:xfrm>
              <a:off x="1299250" y="1820900"/>
              <a:ext cx="16700" cy="554550"/>
            </a:xfrm>
            <a:custGeom>
              <a:avLst/>
              <a:gdLst/>
              <a:ahLst/>
              <a:cxnLst/>
              <a:rect l="l" t="t" r="r" b="b"/>
              <a:pathLst>
                <a:path w="668" h="22182" extrusionOk="0">
                  <a:moveTo>
                    <a:pt x="1" y="0"/>
                  </a:moveTo>
                  <a:lnTo>
                    <a:pt x="394" y="21693"/>
                  </a:lnTo>
                  <a:lnTo>
                    <a:pt x="406" y="22181"/>
                  </a:lnTo>
                  <a:cubicBezTo>
                    <a:pt x="447" y="22175"/>
                    <a:pt x="492" y="22172"/>
                    <a:pt x="537" y="22172"/>
                  </a:cubicBezTo>
                  <a:cubicBezTo>
                    <a:pt x="581" y="22172"/>
                    <a:pt x="626" y="22175"/>
                    <a:pt x="668" y="22181"/>
                  </a:cubicBezTo>
                  <a:lnTo>
                    <a:pt x="275" y="12"/>
                  </a:lnTo>
                  <a:cubicBezTo>
                    <a:pt x="235" y="17"/>
                    <a:pt x="198" y="20"/>
                    <a:pt x="161" y="20"/>
                  </a:cubicBezTo>
                  <a:cubicBezTo>
                    <a:pt x="108" y="20"/>
                    <a:pt x="57" y="14"/>
                    <a:pt x="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13"/>
            <p:cNvSpPr/>
            <p:nvPr/>
          </p:nvSpPr>
          <p:spPr>
            <a:xfrm>
              <a:off x="1293600" y="1501500"/>
              <a:ext cx="11925" cy="289650"/>
            </a:xfrm>
            <a:custGeom>
              <a:avLst/>
              <a:gdLst/>
              <a:ahLst/>
              <a:cxnLst/>
              <a:rect l="l" t="t" r="r" b="b"/>
              <a:pathLst>
                <a:path w="477" h="11586" extrusionOk="0">
                  <a:moveTo>
                    <a:pt x="1" y="1"/>
                  </a:moveTo>
                  <a:lnTo>
                    <a:pt x="215" y="11585"/>
                  </a:lnTo>
                  <a:cubicBezTo>
                    <a:pt x="268" y="11563"/>
                    <a:pt x="325" y="11555"/>
                    <a:pt x="382" y="11555"/>
                  </a:cubicBezTo>
                  <a:cubicBezTo>
                    <a:pt x="414" y="11555"/>
                    <a:pt x="446" y="11557"/>
                    <a:pt x="477" y="11562"/>
                  </a:cubicBezTo>
                  <a:lnTo>
                    <a:pt x="274" y="36"/>
                  </a:lnTo>
                  <a:cubicBezTo>
                    <a:pt x="239" y="36"/>
                    <a:pt x="215" y="48"/>
                    <a:pt x="179" y="48"/>
                  </a:cubicBezTo>
                  <a:cubicBezTo>
                    <a:pt x="120" y="36"/>
                    <a:pt x="60" y="36"/>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13"/>
            <p:cNvSpPr/>
            <p:nvPr/>
          </p:nvSpPr>
          <p:spPr>
            <a:xfrm>
              <a:off x="1418325" y="1523825"/>
              <a:ext cx="47050" cy="166425"/>
            </a:xfrm>
            <a:custGeom>
              <a:avLst/>
              <a:gdLst/>
              <a:ahLst/>
              <a:cxnLst/>
              <a:rect l="l" t="t" r="r" b="b"/>
              <a:pathLst>
                <a:path w="1882" h="6657" extrusionOk="0">
                  <a:moveTo>
                    <a:pt x="250" y="1"/>
                  </a:moveTo>
                  <a:cubicBezTo>
                    <a:pt x="238" y="1"/>
                    <a:pt x="227" y="13"/>
                    <a:pt x="227" y="13"/>
                  </a:cubicBezTo>
                  <a:cubicBezTo>
                    <a:pt x="155" y="48"/>
                    <a:pt x="72" y="72"/>
                    <a:pt x="0" y="72"/>
                  </a:cubicBezTo>
                  <a:lnTo>
                    <a:pt x="1608" y="6656"/>
                  </a:lnTo>
                  <a:cubicBezTo>
                    <a:pt x="1703" y="6621"/>
                    <a:pt x="1786" y="6597"/>
                    <a:pt x="1881" y="6597"/>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13"/>
            <p:cNvSpPr/>
            <p:nvPr/>
          </p:nvSpPr>
          <p:spPr>
            <a:xfrm>
              <a:off x="1083450" y="1458350"/>
              <a:ext cx="203625" cy="33050"/>
            </a:xfrm>
            <a:custGeom>
              <a:avLst/>
              <a:gdLst/>
              <a:ahLst/>
              <a:cxnLst/>
              <a:rect l="l" t="t" r="r" b="b"/>
              <a:pathLst>
                <a:path w="8145" h="1322" extrusionOk="0">
                  <a:moveTo>
                    <a:pt x="1" y="0"/>
                  </a:moveTo>
                  <a:lnTo>
                    <a:pt x="1" y="286"/>
                  </a:lnTo>
                  <a:lnTo>
                    <a:pt x="8097" y="1322"/>
                  </a:lnTo>
                  <a:lnTo>
                    <a:pt x="8097" y="1298"/>
                  </a:lnTo>
                  <a:cubicBezTo>
                    <a:pt x="8085" y="1191"/>
                    <a:pt x="8109" y="1108"/>
                    <a:pt x="8145" y="1048"/>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13"/>
            <p:cNvSpPr/>
            <p:nvPr/>
          </p:nvSpPr>
          <p:spPr>
            <a:xfrm>
              <a:off x="1291825" y="1342550"/>
              <a:ext cx="8050" cy="136050"/>
            </a:xfrm>
            <a:custGeom>
              <a:avLst/>
              <a:gdLst/>
              <a:ahLst/>
              <a:cxnLst/>
              <a:rect l="l" t="t" r="r" b="b"/>
              <a:pathLst>
                <a:path w="322" h="5442" extrusionOk="0">
                  <a:moveTo>
                    <a:pt x="0" y="1"/>
                  </a:moveTo>
                  <a:lnTo>
                    <a:pt x="60" y="5442"/>
                  </a:lnTo>
                  <a:cubicBezTo>
                    <a:pt x="119" y="5406"/>
                    <a:pt x="179" y="5406"/>
                    <a:pt x="238" y="5406"/>
                  </a:cubicBezTo>
                  <a:cubicBezTo>
                    <a:pt x="274" y="5406"/>
                    <a:pt x="298" y="5406"/>
                    <a:pt x="322" y="5418"/>
                  </a:cubicBezTo>
                  <a:lnTo>
                    <a:pt x="274" y="96"/>
                  </a:lnTo>
                  <a:cubicBezTo>
                    <a:pt x="179" y="72"/>
                    <a:pt x="72" y="48"/>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13"/>
            <p:cNvSpPr/>
            <p:nvPr/>
          </p:nvSpPr>
          <p:spPr>
            <a:xfrm>
              <a:off x="1688000" y="1544675"/>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13"/>
            <p:cNvSpPr/>
            <p:nvPr/>
          </p:nvSpPr>
          <p:spPr>
            <a:xfrm>
              <a:off x="1309675" y="1487525"/>
              <a:ext cx="94675" cy="19650"/>
            </a:xfrm>
            <a:custGeom>
              <a:avLst/>
              <a:gdLst/>
              <a:ahLst/>
              <a:cxnLst/>
              <a:rect l="l" t="t" r="r" b="b"/>
              <a:pathLst>
                <a:path w="3787" h="786" extrusionOk="0">
                  <a:moveTo>
                    <a:pt x="12" y="0"/>
                  </a:moveTo>
                  <a:cubicBezTo>
                    <a:pt x="36" y="24"/>
                    <a:pt x="36" y="72"/>
                    <a:pt x="36" y="95"/>
                  </a:cubicBezTo>
                  <a:cubicBezTo>
                    <a:pt x="36" y="155"/>
                    <a:pt x="12" y="214"/>
                    <a:pt x="1" y="262"/>
                  </a:cubicBezTo>
                  <a:lnTo>
                    <a:pt x="3668" y="786"/>
                  </a:lnTo>
                  <a:cubicBezTo>
                    <a:pt x="3680" y="691"/>
                    <a:pt x="3727" y="607"/>
                    <a:pt x="3787" y="536"/>
                  </a:cubicBez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13"/>
            <p:cNvSpPr/>
            <p:nvPr/>
          </p:nvSpPr>
          <p:spPr>
            <a:xfrm>
              <a:off x="1687700" y="15458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13"/>
            <p:cNvSpPr/>
            <p:nvPr/>
          </p:nvSpPr>
          <p:spPr>
            <a:xfrm>
              <a:off x="1430825" y="1504475"/>
              <a:ext cx="247675" cy="41700"/>
            </a:xfrm>
            <a:custGeom>
              <a:avLst/>
              <a:gdLst/>
              <a:ahLst/>
              <a:cxnLst/>
              <a:rect l="l" t="t" r="r" b="b"/>
              <a:pathLst>
                <a:path w="9907" h="1668" extrusionOk="0">
                  <a:moveTo>
                    <a:pt x="0" y="1"/>
                  </a:moveTo>
                  <a:lnTo>
                    <a:pt x="0" y="1"/>
                  </a:lnTo>
                  <a:cubicBezTo>
                    <a:pt x="48" y="108"/>
                    <a:pt x="72" y="191"/>
                    <a:pt x="48" y="287"/>
                  </a:cubicBezTo>
                  <a:lnTo>
                    <a:pt x="9799" y="1668"/>
                  </a:lnTo>
                  <a:lnTo>
                    <a:pt x="9906" y="1596"/>
                  </a:lnTo>
                  <a:lnTo>
                    <a:pt x="9478" y="1346"/>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13"/>
            <p:cNvSpPr/>
            <p:nvPr/>
          </p:nvSpPr>
          <p:spPr>
            <a:xfrm>
              <a:off x="1687100" y="1546450"/>
              <a:ext cx="25" cy="625"/>
            </a:xfrm>
            <a:custGeom>
              <a:avLst/>
              <a:gdLst/>
              <a:ahLst/>
              <a:cxnLst/>
              <a:rect l="l" t="t" r="r" b="b"/>
              <a:pathLst>
                <a:path w="1" h="25" extrusionOk="0">
                  <a:moveTo>
                    <a:pt x="1" y="24"/>
                  </a:moveTo>
                  <a:lnTo>
                    <a:pt x="1" y="24"/>
                  </a:lnTo>
                  <a:cubicBezTo>
                    <a:pt x="1" y="1"/>
                    <a:pt x="1" y="24"/>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13"/>
            <p:cNvSpPr/>
            <p:nvPr/>
          </p:nvSpPr>
          <p:spPr>
            <a:xfrm>
              <a:off x="1687700" y="15455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13"/>
            <p:cNvSpPr/>
            <p:nvPr/>
          </p:nvSpPr>
          <p:spPr>
            <a:xfrm>
              <a:off x="1476075" y="1544675"/>
              <a:ext cx="211050" cy="154800"/>
            </a:xfrm>
            <a:custGeom>
              <a:avLst/>
              <a:gdLst/>
              <a:ahLst/>
              <a:cxnLst/>
              <a:rect l="l" t="t" r="r" b="b"/>
              <a:pathLst>
                <a:path w="8442" h="6192" extrusionOk="0">
                  <a:moveTo>
                    <a:pt x="8096" y="0"/>
                  </a:moveTo>
                  <a:lnTo>
                    <a:pt x="7989" y="72"/>
                  </a:lnTo>
                  <a:lnTo>
                    <a:pt x="0" y="5965"/>
                  </a:lnTo>
                  <a:cubicBezTo>
                    <a:pt x="60" y="6025"/>
                    <a:pt x="119" y="6084"/>
                    <a:pt x="143" y="6179"/>
                  </a:cubicBezTo>
                  <a:cubicBezTo>
                    <a:pt x="143" y="6179"/>
                    <a:pt x="143" y="6191"/>
                    <a:pt x="155" y="6191"/>
                  </a:cubicBezTo>
                  <a:lnTo>
                    <a:pt x="8442" y="95"/>
                  </a:lnTo>
                  <a:lnTo>
                    <a:pt x="8442" y="95"/>
                  </a:lnTo>
                  <a:cubicBezTo>
                    <a:pt x="8418" y="107"/>
                    <a:pt x="8418" y="107"/>
                    <a:pt x="8406" y="107"/>
                  </a:cubicBezTo>
                  <a:lnTo>
                    <a:pt x="8394" y="107"/>
                  </a:lnTo>
                  <a:cubicBezTo>
                    <a:pt x="8370" y="107"/>
                    <a:pt x="8358" y="119"/>
                    <a:pt x="8346" y="119"/>
                  </a:cubicBezTo>
                  <a:lnTo>
                    <a:pt x="8299" y="119"/>
                  </a:lnTo>
                  <a:cubicBezTo>
                    <a:pt x="8287" y="119"/>
                    <a:pt x="8287" y="119"/>
                    <a:pt x="8275" y="107"/>
                  </a:cubicBezTo>
                  <a:lnTo>
                    <a:pt x="809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13"/>
            <p:cNvSpPr/>
            <p:nvPr/>
          </p:nvSpPr>
          <p:spPr>
            <a:xfrm>
              <a:off x="1688000" y="1544675"/>
              <a:ext cx="25" cy="325"/>
            </a:xfrm>
            <a:custGeom>
              <a:avLst/>
              <a:gdLst/>
              <a:ahLst/>
              <a:cxnLst/>
              <a:rect l="l" t="t" r="r" b="b"/>
              <a:pathLst>
                <a:path w="1" h="13" extrusionOk="0">
                  <a:moveTo>
                    <a:pt x="0" y="12"/>
                  </a:moveTo>
                  <a:cubicBezTo>
                    <a:pt x="0" y="12"/>
                    <a:pt x="0" y="0"/>
                    <a:pt x="0" y="12"/>
                  </a:cubicBezTo>
                  <a:cubicBezTo>
                    <a:pt x="0" y="0"/>
                    <a:pt x="0" y="0"/>
                    <a:pt x="0" y="12"/>
                  </a:cubicBezTo>
                  <a:cubicBezTo>
                    <a:pt x="0" y="0"/>
                    <a:pt x="0" y="0"/>
                    <a:pt x="0"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13"/>
            <p:cNvSpPr/>
            <p:nvPr/>
          </p:nvSpPr>
          <p:spPr>
            <a:xfrm>
              <a:off x="1681750" y="1319350"/>
              <a:ext cx="26225" cy="225050"/>
            </a:xfrm>
            <a:custGeom>
              <a:avLst/>
              <a:gdLst/>
              <a:ahLst/>
              <a:cxnLst/>
              <a:rect l="l" t="t" r="r" b="b"/>
              <a:pathLst>
                <a:path w="1049" h="9002" extrusionOk="0">
                  <a:moveTo>
                    <a:pt x="750" y="0"/>
                  </a:moveTo>
                  <a:lnTo>
                    <a:pt x="0" y="8763"/>
                  </a:lnTo>
                  <a:lnTo>
                    <a:pt x="191" y="8870"/>
                  </a:lnTo>
                  <a:cubicBezTo>
                    <a:pt x="238" y="8894"/>
                    <a:pt x="274" y="8942"/>
                    <a:pt x="274" y="9001"/>
                  </a:cubicBezTo>
                  <a:lnTo>
                    <a:pt x="104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13"/>
            <p:cNvSpPr/>
            <p:nvPr/>
          </p:nvSpPr>
          <p:spPr>
            <a:xfrm>
              <a:off x="1687100" y="1546450"/>
              <a:ext cx="25" cy="625"/>
            </a:xfrm>
            <a:custGeom>
              <a:avLst/>
              <a:gdLst/>
              <a:ahLst/>
              <a:cxnLst/>
              <a:rect l="l" t="t" r="r" b="b"/>
              <a:pathLst>
                <a:path w="1" h="25" extrusionOk="0">
                  <a:moveTo>
                    <a:pt x="1" y="24"/>
                  </a:moveTo>
                  <a:cubicBezTo>
                    <a:pt x="1" y="24"/>
                    <a:pt x="1" y="1"/>
                    <a:pt x="1" y="24"/>
                  </a:cubicBezTo>
                  <a:cubicBezTo>
                    <a:pt x="1" y="1"/>
                    <a:pt x="1" y="1"/>
                    <a:pt x="1" y="24"/>
                  </a:cubicBezTo>
                  <a:cubicBezTo>
                    <a:pt x="1" y="1"/>
                    <a:pt x="1" y="1"/>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13"/>
            <p:cNvSpPr/>
            <p:nvPr/>
          </p:nvSpPr>
          <p:spPr>
            <a:xfrm>
              <a:off x="1684125" y="1547650"/>
              <a:ext cx="625" cy="25"/>
            </a:xfrm>
            <a:custGeom>
              <a:avLst/>
              <a:gdLst/>
              <a:ahLst/>
              <a:cxnLst/>
              <a:rect l="l" t="t" r="r" b="b"/>
              <a:pathLst>
                <a:path w="25" h="1" extrusionOk="0">
                  <a:moveTo>
                    <a:pt x="24" y="0"/>
                  </a:moveTo>
                  <a:lnTo>
                    <a:pt x="1" y="0"/>
                  </a:lnTo>
                  <a:lnTo>
                    <a:pt x="24" y="0"/>
                  </a:lnTo>
                  <a:cubicBezTo>
                    <a:pt x="12" y="0"/>
                    <a:pt x="24" y="0"/>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13"/>
            <p:cNvSpPr/>
            <p:nvPr/>
          </p:nvSpPr>
          <p:spPr>
            <a:xfrm>
              <a:off x="1687700" y="1545550"/>
              <a:ext cx="25" cy="325"/>
            </a:xfrm>
            <a:custGeom>
              <a:avLst/>
              <a:gdLst/>
              <a:ahLst/>
              <a:cxnLst/>
              <a:rect l="l" t="t" r="r" b="b"/>
              <a:pathLst>
                <a:path w="1" h="13" extrusionOk="0">
                  <a:moveTo>
                    <a:pt x="0" y="13"/>
                  </a:moveTo>
                  <a:lnTo>
                    <a:pt x="0" y="13"/>
                  </a:lnTo>
                  <a:lnTo>
                    <a:pt x="0" y="13"/>
                  </a:lnTo>
                  <a:cubicBezTo>
                    <a:pt x="0" y="1"/>
                    <a:pt x="0" y="1"/>
                    <a:pt x="0"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13"/>
            <p:cNvSpPr/>
            <p:nvPr/>
          </p:nvSpPr>
          <p:spPr>
            <a:xfrm>
              <a:off x="1684725" y="1547650"/>
              <a:ext cx="25" cy="25"/>
            </a:xfrm>
            <a:custGeom>
              <a:avLst/>
              <a:gdLst/>
              <a:ahLst/>
              <a:cxnLst/>
              <a:rect l="l" t="t" r="r" b="b"/>
              <a:pathLst>
                <a:path w="1" h="1" extrusionOk="0">
                  <a:moveTo>
                    <a:pt x="0" y="0"/>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13"/>
            <p:cNvSpPr/>
            <p:nvPr/>
          </p:nvSpPr>
          <p:spPr>
            <a:xfrm>
              <a:off x="1323375" y="1333625"/>
              <a:ext cx="364650" cy="214350"/>
            </a:xfrm>
            <a:custGeom>
              <a:avLst/>
              <a:gdLst/>
              <a:ahLst/>
              <a:cxnLst/>
              <a:rect l="l" t="t" r="r" b="b"/>
              <a:pathLst>
                <a:path w="14586" h="8574" extrusionOk="0">
                  <a:moveTo>
                    <a:pt x="203" y="1"/>
                  </a:moveTo>
                  <a:cubicBezTo>
                    <a:pt x="143" y="84"/>
                    <a:pt x="84" y="155"/>
                    <a:pt x="0" y="215"/>
                  </a:cubicBezTo>
                  <a:lnTo>
                    <a:pt x="13752" y="8204"/>
                  </a:lnTo>
                  <a:lnTo>
                    <a:pt x="14192" y="8454"/>
                  </a:lnTo>
                  <a:lnTo>
                    <a:pt x="14371" y="8561"/>
                  </a:lnTo>
                  <a:cubicBezTo>
                    <a:pt x="14383" y="8561"/>
                    <a:pt x="14383" y="8573"/>
                    <a:pt x="14395" y="8573"/>
                  </a:cubicBezTo>
                  <a:lnTo>
                    <a:pt x="14442" y="8573"/>
                  </a:lnTo>
                  <a:cubicBezTo>
                    <a:pt x="14454" y="8573"/>
                    <a:pt x="14466" y="8573"/>
                    <a:pt x="14490" y="8561"/>
                  </a:cubicBezTo>
                  <a:lnTo>
                    <a:pt x="14502" y="8561"/>
                  </a:lnTo>
                  <a:cubicBezTo>
                    <a:pt x="14514" y="8561"/>
                    <a:pt x="14514" y="8549"/>
                    <a:pt x="14526" y="8549"/>
                  </a:cubicBezTo>
                  <a:cubicBezTo>
                    <a:pt x="14550" y="8537"/>
                    <a:pt x="14550" y="8537"/>
                    <a:pt x="14550" y="8514"/>
                  </a:cubicBezTo>
                  <a:lnTo>
                    <a:pt x="14550" y="8502"/>
                  </a:lnTo>
                  <a:lnTo>
                    <a:pt x="14550" y="8490"/>
                  </a:lnTo>
                  <a:lnTo>
                    <a:pt x="14550" y="8478"/>
                  </a:lnTo>
                  <a:cubicBezTo>
                    <a:pt x="14585" y="8383"/>
                    <a:pt x="14573" y="8335"/>
                    <a:pt x="14514" y="8311"/>
                  </a:cubicBezTo>
                  <a:lnTo>
                    <a:pt x="14323" y="8204"/>
                  </a:ln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13"/>
            <p:cNvSpPr/>
            <p:nvPr/>
          </p:nvSpPr>
          <p:spPr>
            <a:xfrm>
              <a:off x="1273950" y="1318750"/>
              <a:ext cx="60750" cy="26600"/>
            </a:xfrm>
            <a:custGeom>
              <a:avLst/>
              <a:gdLst/>
              <a:ahLst/>
              <a:cxnLst/>
              <a:rect l="l" t="t" r="r" b="b"/>
              <a:pathLst>
                <a:path w="2430" h="1064" extrusionOk="0">
                  <a:moveTo>
                    <a:pt x="1" y="0"/>
                  </a:moveTo>
                  <a:cubicBezTo>
                    <a:pt x="13" y="119"/>
                    <a:pt x="60" y="250"/>
                    <a:pt x="120" y="369"/>
                  </a:cubicBezTo>
                  <a:cubicBezTo>
                    <a:pt x="251" y="643"/>
                    <a:pt x="465" y="834"/>
                    <a:pt x="715" y="953"/>
                  </a:cubicBezTo>
                  <a:cubicBezTo>
                    <a:pt x="810" y="1000"/>
                    <a:pt x="894" y="1012"/>
                    <a:pt x="989" y="1048"/>
                  </a:cubicBezTo>
                  <a:cubicBezTo>
                    <a:pt x="1062" y="1058"/>
                    <a:pt x="1135" y="1063"/>
                    <a:pt x="1209" y="1063"/>
                  </a:cubicBezTo>
                  <a:cubicBezTo>
                    <a:pt x="1401" y="1063"/>
                    <a:pt x="1594" y="1027"/>
                    <a:pt x="1775" y="941"/>
                  </a:cubicBezTo>
                  <a:cubicBezTo>
                    <a:pt x="1858" y="893"/>
                    <a:pt x="1941" y="858"/>
                    <a:pt x="2001" y="786"/>
                  </a:cubicBezTo>
                  <a:cubicBezTo>
                    <a:pt x="2072" y="727"/>
                    <a:pt x="2132" y="655"/>
                    <a:pt x="2192" y="584"/>
                  </a:cubicBezTo>
                  <a:cubicBezTo>
                    <a:pt x="2322" y="417"/>
                    <a:pt x="2394" y="215"/>
                    <a:pt x="243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13"/>
            <p:cNvSpPr/>
            <p:nvPr/>
          </p:nvSpPr>
          <p:spPr>
            <a:xfrm>
              <a:off x="1159350" y="2001350"/>
              <a:ext cx="50050" cy="42850"/>
            </a:xfrm>
            <a:custGeom>
              <a:avLst/>
              <a:gdLst/>
              <a:ahLst/>
              <a:cxnLst/>
              <a:rect l="l" t="t" r="r" b="b"/>
              <a:pathLst>
                <a:path w="2002" h="1714" extrusionOk="0">
                  <a:moveTo>
                    <a:pt x="1013" y="0"/>
                  </a:moveTo>
                  <a:cubicBezTo>
                    <a:pt x="968" y="0"/>
                    <a:pt x="924" y="3"/>
                    <a:pt x="882" y="9"/>
                  </a:cubicBezTo>
                  <a:cubicBezTo>
                    <a:pt x="787" y="21"/>
                    <a:pt x="703" y="57"/>
                    <a:pt x="608" y="81"/>
                  </a:cubicBezTo>
                  <a:cubicBezTo>
                    <a:pt x="179" y="295"/>
                    <a:pt x="1" y="807"/>
                    <a:pt x="227" y="1247"/>
                  </a:cubicBezTo>
                  <a:cubicBezTo>
                    <a:pt x="251" y="1307"/>
                    <a:pt x="299" y="1366"/>
                    <a:pt x="346" y="1426"/>
                  </a:cubicBezTo>
                  <a:cubicBezTo>
                    <a:pt x="406" y="1497"/>
                    <a:pt x="477" y="1557"/>
                    <a:pt x="549" y="1605"/>
                  </a:cubicBezTo>
                  <a:cubicBezTo>
                    <a:pt x="709" y="1669"/>
                    <a:pt x="898" y="1714"/>
                    <a:pt x="1072" y="1714"/>
                  </a:cubicBezTo>
                  <a:cubicBezTo>
                    <a:pt x="1092" y="1714"/>
                    <a:pt x="1112" y="1713"/>
                    <a:pt x="1132" y="1712"/>
                  </a:cubicBezTo>
                  <a:cubicBezTo>
                    <a:pt x="1227" y="1688"/>
                    <a:pt x="1311" y="1664"/>
                    <a:pt x="1406" y="1628"/>
                  </a:cubicBezTo>
                  <a:lnTo>
                    <a:pt x="1489" y="1593"/>
                  </a:lnTo>
                  <a:cubicBezTo>
                    <a:pt x="1846" y="1343"/>
                    <a:pt x="2001" y="878"/>
                    <a:pt x="1787" y="473"/>
                  </a:cubicBezTo>
                  <a:cubicBezTo>
                    <a:pt x="1703" y="307"/>
                    <a:pt x="1561" y="176"/>
                    <a:pt x="1418" y="104"/>
                  </a:cubicBezTo>
                  <a:cubicBezTo>
                    <a:pt x="1322" y="57"/>
                    <a:pt x="1239" y="21"/>
                    <a:pt x="1144" y="9"/>
                  </a:cubicBezTo>
                  <a:cubicBezTo>
                    <a:pt x="1102" y="3"/>
                    <a:pt x="1058" y="0"/>
                    <a:pt x="101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13"/>
            <p:cNvSpPr/>
            <p:nvPr/>
          </p:nvSpPr>
          <p:spPr>
            <a:xfrm>
              <a:off x="1083450" y="2128475"/>
              <a:ext cx="44675" cy="61325"/>
            </a:xfrm>
            <a:custGeom>
              <a:avLst/>
              <a:gdLst/>
              <a:ahLst/>
              <a:cxnLst/>
              <a:rect l="l" t="t" r="r" b="b"/>
              <a:pathLst>
                <a:path w="1787" h="2453" extrusionOk="0">
                  <a:moveTo>
                    <a:pt x="465" y="1"/>
                  </a:moveTo>
                  <a:cubicBezTo>
                    <a:pt x="309" y="1"/>
                    <a:pt x="151" y="30"/>
                    <a:pt x="1" y="91"/>
                  </a:cubicBezTo>
                  <a:lnTo>
                    <a:pt x="1" y="2366"/>
                  </a:lnTo>
                  <a:cubicBezTo>
                    <a:pt x="148" y="2422"/>
                    <a:pt x="312" y="2452"/>
                    <a:pt x="479" y="2452"/>
                  </a:cubicBezTo>
                  <a:cubicBezTo>
                    <a:pt x="660" y="2452"/>
                    <a:pt x="845" y="2416"/>
                    <a:pt x="1013" y="2342"/>
                  </a:cubicBezTo>
                  <a:cubicBezTo>
                    <a:pt x="1072" y="2306"/>
                    <a:pt x="1144" y="2258"/>
                    <a:pt x="1203" y="2223"/>
                  </a:cubicBezTo>
                  <a:cubicBezTo>
                    <a:pt x="1263" y="2139"/>
                    <a:pt x="1346" y="2080"/>
                    <a:pt x="1406" y="2020"/>
                  </a:cubicBezTo>
                  <a:cubicBezTo>
                    <a:pt x="1715" y="1663"/>
                    <a:pt x="1787" y="1127"/>
                    <a:pt x="1560" y="687"/>
                  </a:cubicBezTo>
                  <a:cubicBezTo>
                    <a:pt x="1513" y="592"/>
                    <a:pt x="1465" y="508"/>
                    <a:pt x="1406" y="437"/>
                  </a:cubicBezTo>
                  <a:cubicBezTo>
                    <a:pt x="1346" y="353"/>
                    <a:pt x="1263" y="294"/>
                    <a:pt x="1191" y="234"/>
                  </a:cubicBezTo>
                  <a:cubicBezTo>
                    <a:pt x="989" y="84"/>
                    <a:pt x="730" y="1"/>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13"/>
            <p:cNvSpPr/>
            <p:nvPr/>
          </p:nvSpPr>
          <p:spPr>
            <a:xfrm>
              <a:off x="1288250" y="1790575"/>
              <a:ext cx="32175" cy="31125"/>
            </a:xfrm>
            <a:custGeom>
              <a:avLst/>
              <a:gdLst/>
              <a:ahLst/>
              <a:cxnLst/>
              <a:rect l="l" t="t" r="r" b="b"/>
              <a:pathLst>
                <a:path w="1287" h="1245" extrusionOk="0">
                  <a:moveTo>
                    <a:pt x="577" y="1"/>
                  </a:moveTo>
                  <a:cubicBezTo>
                    <a:pt x="530" y="1"/>
                    <a:pt x="477" y="14"/>
                    <a:pt x="429" y="34"/>
                  </a:cubicBezTo>
                  <a:lnTo>
                    <a:pt x="334" y="82"/>
                  </a:lnTo>
                  <a:cubicBezTo>
                    <a:pt x="167" y="165"/>
                    <a:pt x="60" y="320"/>
                    <a:pt x="12" y="499"/>
                  </a:cubicBezTo>
                  <a:cubicBezTo>
                    <a:pt x="0" y="582"/>
                    <a:pt x="0" y="677"/>
                    <a:pt x="12" y="761"/>
                  </a:cubicBezTo>
                  <a:lnTo>
                    <a:pt x="60" y="892"/>
                  </a:lnTo>
                  <a:cubicBezTo>
                    <a:pt x="84" y="951"/>
                    <a:pt x="119" y="999"/>
                    <a:pt x="155" y="1058"/>
                  </a:cubicBezTo>
                  <a:cubicBezTo>
                    <a:pt x="215" y="1130"/>
                    <a:pt x="310" y="1177"/>
                    <a:pt x="381" y="1213"/>
                  </a:cubicBezTo>
                  <a:cubicBezTo>
                    <a:pt x="393" y="1213"/>
                    <a:pt x="417" y="1225"/>
                    <a:pt x="429" y="1225"/>
                  </a:cubicBezTo>
                  <a:cubicBezTo>
                    <a:pt x="478" y="1239"/>
                    <a:pt x="531" y="1245"/>
                    <a:pt x="583" y="1245"/>
                  </a:cubicBezTo>
                  <a:cubicBezTo>
                    <a:pt x="620" y="1245"/>
                    <a:pt x="656" y="1242"/>
                    <a:pt x="691" y="1237"/>
                  </a:cubicBezTo>
                  <a:cubicBezTo>
                    <a:pt x="750" y="1225"/>
                    <a:pt x="798" y="1213"/>
                    <a:pt x="858" y="1177"/>
                  </a:cubicBezTo>
                  <a:cubicBezTo>
                    <a:pt x="1167" y="1034"/>
                    <a:pt x="1286" y="653"/>
                    <a:pt x="1131" y="356"/>
                  </a:cubicBezTo>
                  <a:cubicBezTo>
                    <a:pt x="1036" y="165"/>
                    <a:pt x="858" y="46"/>
                    <a:pt x="667" y="22"/>
                  </a:cubicBezTo>
                  <a:cubicBezTo>
                    <a:pt x="642" y="7"/>
                    <a:pt x="611" y="1"/>
                    <a:pt x="57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13"/>
            <p:cNvSpPr/>
            <p:nvPr/>
          </p:nvSpPr>
          <p:spPr>
            <a:xfrm>
              <a:off x="1297475" y="2375200"/>
              <a:ext cx="32775" cy="30800"/>
            </a:xfrm>
            <a:custGeom>
              <a:avLst/>
              <a:gdLst/>
              <a:ahLst/>
              <a:cxnLst/>
              <a:rect l="l" t="t" r="r" b="b"/>
              <a:pathLst>
                <a:path w="1311" h="1232" extrusionOk="0">
                  <a:moveTo>
                    <a:pt x="608" y="0"/>
                  </a:moveTo>
                  <a:cubicBezTo>
                    <a:pt x="563" y="0"/>
                    <a:pt x="518" y="3"/>
                    <a:pt x="477" y="9"/>
                  </a:cubicBezTo>
                  <a:cubicBezTo>
                    <a:pt x="429" y="33"/>
                    <a:pt x="393" y="33"/>
                    <a:pt x="369" y="57"/>
                  </a:cubicBezTo>
                  <a:cubicBezTo>
                    <a:pt x="358" y="57"/>
                    <a:pt x="358" y="57"/>
                    <a:pt x="346" y="69"/>
                  </a:cubicBezTo>
                  <a:cubicBezTo>
                    <a:pt x="262" y="117"/>
                    <a:pt x="191" y="164"/>
                    <a:pt x="143" y="224"/>
                  </a:cubicBezTo>
                  <a:lnTo>
                    <a:pt x="60" y="355"/>
                  </a:lnTo>
                  <a:cubicBezTo>
                    <a:pt x="12" y="450"/>
                    <a:pt x="0" y="533"/>
                    <a:pt x="0" y="628"/>
                  </a:cubicBezTo>
                  <a:cubicBezTo>
                    <a:pt x="0" y="712"/>
                    <a:pt x="12" y="807"/>
                    <a:pt x="60" y="890"/>
                  </a:cubicBezTo>
                  <a:cubicBezTo>
                    <a:pt x="160" y="1108"/>
                    <a:pt x="373" y="1232"/>
                    <a:pt x="594" y="1232"/>
                  </a:cubicBezTo>
                  <a:cubicBezTo>
                    <a:pt x="687" y="1232"/>
                    <a:pt x="781" y="1210"/>
                    <a:pt x="870" y="1164"/>
                  </a:cubicBezTo>
                  <a:cubicBezTo>
                    <a:pt x="1191" y="1009"/>
                    <a:pt x="1310" y="640"/>
                    <a:pt x="1143" y="343"/>
                  </a:cubicBezTo>
                  <a:cubicBezTo>
                    <a:pt x="1048" y="164"/>
                    <a:pt x="905" y="57"/>
                    <a:pt x="739" y="9"/>
                  </a:cubicBezTo>
                  <a:cubicBezTo>
                    <a:pt x="697" y="3"/>
                    <a:pt x="652"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13"/>
            <p:cNvSpPr/>
            <p:nvPr/>
          </p:nvSpPr>
          <p:spPr>
            <a:xfrm>
              <a:off x="1445100" y="1689025"/>
              <a:ext cx="39025" cy="34575"/>
            </a:xfrm>
            <a:custGeom>
              <a:avLst/>
              <a:gdLst/>
              <a:ahLst/>
              <a:cxnLst/>
              <a:rect l="l" t="t" r="r" b="b"/>
              <a:pathLst>
                <a:path w="1561" h="1383" extrusionOk="0">
                  <a:moveTo>
                    <a:pt x="787" y="1"/>
                  </a:moveTo>
                  <a:cubicBezTo>
                    <a:pt x="703" y="1"/>
                    <a:pt x="608" y="13"/>
                    <a:pt x="525" y="60"/>
                  </a:cubicBezTo>
                  <a:cubicBezTo>
                    <a:pt x="501" y="60"/>
                    <a:pt x="489" y="72"/>
                    <a:pt x="477" y="72"/>
                  </a:cubicBezTo>
                  <a:cubicBezTo>
                    <a:pt x="132" y="239"/>
                    <a:pt x="1" y="655"/>
                    <a:pt x="168" y="1001"/>
                  </a:cubicBezTo>
                  <a:cubicBezTo>
                    <a:pt x="277" y="1245"/>
                    <a:pt x="530" y="1382"/>
                    <a:pt x="782" y="1382"/>
                  </a:cubicBezTo>
                  <a:cubicBezTo>
                    <a:pt x="886" y="1382"/>
                    <a:pt x="990" y="1359"/>
                    <a:pt x="1084" y="1310"/>
                  </a:cubicBezTo>
                  <a:cubicBezTo>
                    <a:pt x="1430" y="1144"/>
                    <a:pt x="1561" y="727"/>
                    <a:pt x="1394" y="405"/>
                  </a:cubicBezTo>
                  <a:cubicBezTo>
                    <a:pt x="1394" y="405"/>
                    <a:pt x="1394" y="394"/>
                    <a:pt x="1382" y="394"/>
                  </a:cubicBezTo>
                  <a:cubicBezTo>
                    <a:pt x="1358" y="310"/>
                    <a:pt x="1311" y="239"/>
                    <a:pt x="1251" y="179"/>
                  </a:cubicBezTo>
                  <a:cubicBezTo>
                    <a:pt x="1132" y="60"/>
                    <a:pt x="953" y="1"/>
                    <a:pt x="7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13"/>
            <p:cNvSpPr/>
            <p:nvPr/>
          </p:nvSpPr>
          <p:spPr>
            <a:xfrm>
              <a:off x="1285875" y="1477700"/>
              <a:ext cx="24725" cy="24425"/>
            </a:xfrm>
            <a:custGeom>
              <a:avLst/>
              <a:gdLst/>
              <a:ahLst/>
              <a:cxnLst/>
              <a:rect l="l" t="t" r="r" b="b"/>
              <a:pathLst>
                <a:path w="989" h="977" extrusionOk="0">
                  <a:moveTo>
                    <a:pt x="488" y="0"/>
                  </a:moveTo>
                  <a:cubicBezTo>
                    <a:pt x="429" y="0"/>
                    <a:pt x="369" y="12"/>
                    <a:pt x="310" y="36"/>
                  </a:cubicBezTo>
                  <a:cubicBezTo>
                    <a:pt x="214" y="72"/>
                    <a:pt x="119" y="155"/>
                    <a:pt x="60" y="250"/>
                  </a:cubicBezTo>
                  <a:cubicBezTo>
                    <a:pt x="12" y="334"/>
                    <a:pt x="0" y="405"/>
                    <a:pt x="0" y="488"/>
                  </a:cubicBezTo>
                  <a:lnTo>
                    <a:pt x="0" y="524"/>
                  </a:lnTo>
                  <a:cubicBezTo>
                    <a:pt x="12" y="715"/>
                    <a:pt x="131" y="881"/>
                    <a:pt x="310" y="953"/>
                  </a:cubicBezTo>
                  <a:cubicBezTo>
                    <a:pt x="369" y="965"/>
                    <a:pt x="429" y="977"/>
                    <a:pt x="488" y="977"/>
                  </a:cubicBezTo>
                  <a:cubicBezTo>
                    <a:pt x="524" y="977"/>
                    <a:pt x="548" y="977"/>
                    <a:pt x="583" y="965"/>
                  </a:cubicBezTo>
                  <a:cubicBezTo>
                    <a:pt x="750" y="941"/>
                    <a:pt x="893" y="798"/>
                    <a:pt x="941" y="655"/>
                  </a:cubicBezTo>
                  <a:cubicBezTo>
                    <a:pt x="953" y="596"/>
                    <a:pt x="964" y="548"/>
                    <a:pt x="964" y="488"/>
                  </a:cubicBezTo>
                  <a:cubicBezTo>
                    <a:pt x="988" y="465"/>
                    <a:pt x="964" y="417"/>
                    <a:pt x="964" y="393"/>
                  </a:cubicBezTo>
                  <a:cubicBezTo>
                    <a:pt x="929" y="191"/>
                    <a:pt x="774" y="48"/>
                    <a:pt x="583" y="12"/>
                  </a:cubicBezTo>
                  <a:cubicBezTo>
                    <a:pt x="548" y="12"/>
                    <a:pt x="524" y="0"/>
                    <a:pt x="48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13"/>
            <p:cNvSpPr/>
            <p:nvPr/>
          </p:nvSpPr>
          <p:spPr>
            <a:xfrm>
              <a:off x="1400175" y="1494100"/>
              <a:ext cx="32750" cy="31300"/>
            </a:xfrm>
            <a:custGeom>
              <a:avLst/>
              <a:gdLst/>
              <a:ahLst/>
              <a:cxnLst/>
              <a:rect l="l" t="t" r="r" b="b"/>
              <a:pathLst>
                <a:path w="1310" h="1252" extrusionOk="0">
                  <a:moveTo>
                    <a:pt x="646" y="0"/>
                  </a:moveTo>
                  <a:cubicBezTo>
                    <a:pt x="553" y="0"/>
                    <a:pt x="458" y="22"/>
                    <a:pt x="369" y="70"/>
                  </a:cubicBezTo>
                  <a:cubicBezTo>
                    <a:pt x="286" y="118"/>
                    <a:pt x="202" y="178"/>
                    <a:pt x="143" y="249"/>
                  </a:cubicBezTo>
                  <a:cubicBezTo>
                    <a:pt x="83" y="321"/>
                    <a:pt x="48" y="416"/>
                    <a:pt x="24" y="499"/>
                  </a:cubicBezTo>
                  <a:cubicBezTo>
                    <a:pt x="0" y="642"/>
                    <a:pt x="12" y="773"/>
                    <a:pt x="83" y="904"/>
                  </a:cubicBezTo>
                  <a:cubicBezTo>
                    <a:pt x="193" y="1123"/>
                    <a:pt x="414" y="1252"/>
                    <a:pt x="644" y="1252"/>
                  </a:cubicBezTo>
                  <a:cubicBezTo>
                    <a:pt x="664" y="1252"/>
                    <a:pt x="683" y="1251"/>
                    <a:pt x="702" y="1249"/>
                  </a:cubicBezTo>
                  <a:cubicBezTo>
                    <a:pt x="774" y="1249"/>
                    <a:pt x="845" y="1213"/>
                    <a:pt x="917" y="1190"/>
                  </a:cubicBezTo>
                  <a:cubicBezTo>
                    <a:pt x="929" y="1194"/>
                    <a:pt x="938" y="1195"/>
                    <a:pt x="945" y="1195"/>
                  </a:cubicBezTo>
                  <a:cubicBezTo>
                    <a:pt x="960" y="1195"/>
                    <a:pt x="968" y="1190"/>
                    <a:pt x="976" y="1190"/>
                  </a:cubicBezTo>
                  <a:cubicBezTo>
                    <a:pt x="1155" y="1083"/>
                    <a:pt x="1274" y="904"/>
                    <a:pt x="1298" y="702"/>
                  </a:cubicBezTo>
                  <a:cubicBezTo>
                    <a:pt x="1310" y="606"/>
                    <a:pt x="1298" y="499"/>
                    <a:pt x="1250" y="416"/>
                  </a:cubicBezTo>
                  <a:cubicBezTo>
                    <a:pt x="1250" y="404"/>
                    <a:pt x="1226" y="392"/>
                    <a:pt x="1214" y="356"/>
                  </a:cubicBezTo>
                  <a:cubicBezTo>
                    <a:pt x="1096" y="136"/>
                    <a:pt x="875" y="0"/>
                    <a:pt x="64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0" name="Google Shape;1600;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01" name="Google Shape;1601;p13"/>
          <p:cNvSpPr txBox="1">
            <a:spLocks noGrp="1"/>
          </p:cNvSpPr>
          <p:nvPr>
            <p:ph type="title" idx="2"/>
          </p:nvPr>
        </p:nvSpPr>
        <p:spPr>
          <a:xfrm>
            <a:off x="1601409" y="1318225"/>
            <a:ext cx="29706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02" name="Google Shape;1602;p13"/>
          <p:cNvSpPr txBox="1">
            <a:spLocks noGrp="1"/>
          </p:cNvSpPr>
          <p:nvPr>
            <p:ph type="subTitle" idx="1"/>
          </p:nvPr>
        </p:nvSpPr>
        <p:spPr>
          <a:xfrm>
            <a:off x="1601413" y="1631875"/>
            <a:ext cx="2626500" cy="61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1603" name="Google Shape;1603;p13"/>
          <p:cNvSpPr txBox="1">
            <a:spLocks noGrp="1"/>
          </p:cNvSpPr>
          <p:nvPr>
            <p:ph type="title" idx="3"/>
          </p:nvPr>
        </p:nvSpPr>
        <p:spPr>
          <a:xfrm>
            <a:off x="1601250" y="3553850"/>
            <a:ext cx="26265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04" name="Google Shape;1604;p13"/>
          <p:cNvSpPr txBox="1">
            <a:spLocks noGrp="1"/>
          </p:cNvSpPr>
          <p:nvPr>
            <p:ph type="subTitle" idx="4"/>
          </p:nvPr>
        </p:nvSpPr>
        <p:spPr>
          <a:xfrm>
            <a:off x="1601263" y="3867500"/>
            <a:ext cx="2626500" cy="61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1605" name="Google Shape;1605;p13"/>
          <p:cNvSpPr txBox="1">
            <a:spLocks noGrp="1"/>
          </p:cNvSpPr>
          <p:nvPr>
            <p:ph type="title" idx="5"/>
          </p:nvPr>
        </p:nvSpPr>
        <p:spPr>
          <a:xfrm>
            <a:off x="1601444" y="2436025"/>
            <a:ext cx="34341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06" name="Google Shape;1606;p13"/>
          <p:cNvSpPr txBox="1">
            <a:spLocks noGrp="1"/>
          </p:cNvSpPr>
          <p:nvPr>
            <p:ph type="subTitle" idx="6"/>
          </p:nvPr>
        </p:nvSpPr>
        <p:spPr>
          <a:xfrm>
            <a:off x="1601413" y="2749675"/>
            <a:ext cx="2626500" cy="61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1607" name="Google Shape;1607;p13"/>
          <p:cNvSpPr txBox="1">
            <a:spLocks noGrp="1"/>
          </p:cNvSpPr>
          <p:nvPr>
            <p:ph type="title" idx="7"/>
          </p:nvPr>
        </p:nvSpPr>
        <p:spPr>
          <a:xfrm>
            <a:off x="5750098" y="1337025"/>
            <a:ext cx="26265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08" name="Google Shape;1608;p13"/>
          <p:cNvSpPr txBox="1">
            <a:spLocks noGrp="1"/>
          </p:cNvSpPr>
          <p:nvPr>
            <p:ph type="subTitle" idx="8"/>
          </p:nvPr>
        </p:nvSpPr>
        <p:spPr>
          <a:xfrm>
            <a:off x="5750100" y="1655580"/>
            <a:ext cx="2626500" cy="61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1609" name="Google Shape;1609;p13"/>
          <p:cNvSpPr txBox="1">
            <a:spLocks noGrp="1"/>
          </p:cNvSpPr>
          <p:nvPr>
            <p:ph type="title" idx="9" hasCustomPrompt="1"/>
          </p:nvPr>
        </p:nvSpPr>
        <p:spPr>
          <a:xfrm>
            <a:off x="767250" y="1481275"/>
            <a:ext cx="8340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610" name="Google Shape;1610;p13"/>
          <p:cNvSpPr txBox="1">
            <a:spLocks noGrp="1"/>
          </p:cNvSpPr>
          <p:nvPr>
            <p:ph type="title" idx="13" hasCustomPrompt="1"/>
          </p:nvPr>
        </p:nvSpPr>
        <p:spPr>
          <a:xfrm>
            <a:off x="767250" y="3716900"/>
            <a:ext cx="8340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611" name="Google Shape;1611;p13"/>
          <p:cNvSpPr txBox="1">
            <a:spLocks noGrp="1"/>
          </p:cNvSpPr>
          <p:nvPr>
            <p:ph type="title" idx="14" hasCustomPrompt="1"/>
          </p:nvPr>
        </p:nvSpPr>
        <p:spPr>
          <a:xfrm>
            <a:off x="767250" y="2599075"/>
            <a:ext cx="8340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612" name="Google Shape;1612;p13"/>
          <p:cNvSpPr txBox="1">
            <a:spLocks noGrp="1"/>
          </p:cNvSpPr>
          <p:nvPr>
            <p:ph type="title" idx="15" hasCustomPrompt="1"/>
          </p:nvPr>
        </p:nvSpPr>
        <p:spPr>
          <a:xfrm>
            <a:off x="4916088" y="1500063"/>
            <a:ext cx="8340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613" name="Google Shape;1613;p13"/>
          <p:cNvSpPr txBox="1">
            <a:spLocks noGrp="1"/>
          </p:cNvSpPr>
          <p:nvPr>
            <p:ph type="title" idx="16"/>
          </p:nvPr>
        </p:nvSpPr>
        <p:spPr>
          <a:xfrm>
            <a:off x="5750098" y="3553850"/>
            <a:ext cx="26265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14" name="Google Shape;1614;p13"/>
          <p:cNvSpPr txBox="1">
            <a:spLocks noGrp="1"/>
          </p:cNvSpPr>
          <p:nvPr>
            <p:ph type="subTitle" idx="17"/>
          </p:nvPr>
        </p:nvSpPr>
        <p:spPr>
          <a:xfrm>
            <a:off x="5750100" y="3867500"/>
            <a:ext cx="2626500" cy="61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1615" name="Google Shape;1615;p13"/>
          <p:cNvSpPr txBox="1">
            <a:spLocks noGrp="1"/>
          </p:cNvSpPr>
          <p:nvPr>
            <p:ph type="title" idx="18"/>
          </p:nvPr>
        </p:nvSpPr>
        <p:spPr>
          <a:xfrm>
            <a:off x="5750237" y="2436032"/>
            <a:ext cx="26265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16" name="Google Shape;1616;p13"/>
          <p:cNvSpPr txBox="1">
            <a:spLocks noGrp="1"/>
          </p:cNvSpPr>
          <p:nvPr>
            <p:ph type="subTitle" idx="19"/>
          </p:nvPr>
        </p:nvSpPr>
        <p:spPr>
          <a:xfrm>
            <a:off x="5750250" y="2749675"/>
            <a:ext cx="2626500" cy="61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1617" name="Google Shape;1617;p13"/>
          <p:cNvSpPr txBox="1">
            <a:spLocks noGrp="1"/>
          </p:cNvSpPr>
          <p:nvPr>
            <p:ph type="title" idx="20" hasCustomPrompt="1"/>
          </p:nvPr>
        </p:nvSpPr>
        <p:spPr>
          <a:xfrm>
            <a:off x="4916088" y="3716900"/>
            <a:ext cx="8340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618" name="Google Shape;1618;p13"/>
          <p:cNvSpPr txBox="1">
            <a:spLocks noGrp="1"/>
          </p:cNvSpPr>
          <p:nvPr>
            <p:ph type="title" idx="21" hasCustomPrompt="1"/>
          </p:nvPr>
        </p:nvSpPr>
        <p:spPr>
          <a:xfrm>
            <a:off x="4916088" y="2599075"/>
            <a:ext cx="8340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1">
  <p:cSld name="CUSTOM_10">
    <p:spTree>
      <p:nvGrpSpPr>
        <p:cNvPr id="1" name="Shape 2075"/>
        <p:cNvGrpSpPr/>
        <p:nvPr/>
      </p:nvGrpSpPr>
      <p:grpSpPr>
        <a:xfrm>
          <a:off x="0" y="0"/>
          <a:ext cx="0" cy="0"/>
          <a:chOff x="0" y="0"/>
          <a:chExt cx="0" cy="0"/>
        </a:xfrm>
      </p:grpSpPr>
      <p:grpSp>
        <p:nvGrpSpPr>
          <p:cNvPr id="2076" name="Google Shape;2076;p17"/>
          <p:cNvGrpSpPr/>
          <p:nvPr/>
        </p:nvGrpSpPr>
        <p:grpSpPr>
          <a:xfrm flipH="1">
            <a:off x="-167" y="3797070"/>
            <a:ext cx="3253203" cy="1346446"/>
            <a:chOff x="4145150" y="2643900"/>
            <a:chExt cx="1914550" cy="792400"/>
          </a:xfrm>
        </p:grpSpPr>
        <p:sp>
          <p:nvSpPr>
            <p:cNvPr id="2077" name="Google Shape;2077;p17"/>
            <p:cNvSpPr/>
            <p:nvPr/>
          </p:nvSpPr>
          <p:spPr>
            <a:xfrm>
              <a:off x="5202425" y="3311250"/>
              <a:ext cx="149150" cy="50325"/>
            </a:xfrm>
            <a:custGeom>
              <a:avLst/>
              <a:gdLst/>
              <a:ahLst/>
              <a:cxnLst/>
              <a:rect l="l" t="t" r="r" b="b"/>
              <a:pathLst>
                <a:path w="5966" h="2013" extrusionOk="0">
                  <a:moveTo>
                    <a:pt x="0" y="1"/>
                  </a:moveTo>
                  <a:lnTo>
                    <a:pt x="36" y="334"/>
                  </a:lnTo>
                  <a:lnTo>
                    <a:pt x="5870" y="2013"/>
                  </a:lnTo>
                  <a:cubicBezTo>
                    <a:pt x="5858" y="1894"/>
                    <a:pt x="5906" y="1786"/>
                    <a:pt x="5965" y="1715"/>
                  </a:cubicBez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17"/>
            <p:cNvSpPr/>
            <p:nvPr/>
          </p:nvSpPr>
          <p:spPr>
            <a:xfrm>
              <a:off x="5104200" y="3285350"/>
              <a:ext cx="91100" cy="31575"/>
            </a:xfrm>
            <a:custGeom>
              <a:avLst/>
              <a:gdLst/>
              <a:ahLst/>
              <a:cxnLst/>
              <a:rect l="l" t="t" r="r" b="b"/>
              <a:pathLst>
                <a:path w="3644" h="1263" extrusionOk="0">
                  <a:moveTo>
                    <a:pt x="310" y="1"/>
                  </a:moveTo>
                  <a:lnTo>
                    <a:pt x="12" y="132"/>
                  </a:lnTo>
                  <a:lnTo>
                    <a:pt x="0" y="215"/>
                  </a:lnTo>
                  <a:lnTo>
                    <a:pt x="3644" y="1263"/>
                  </a:lnTo>
                  <a:lnTo>
                    <a:pt x="3596" y="929"/>
                  </a:lnTo>
                  <a:lnTo>
                    <a:pt x="31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17"/>
            <p:cNvSpPr/>
            <p:nvPr/>
          </p:nvSpPr>
          <p:spPr>
            <a:xfrm>
              <a:off x="5098850" y="3282675"/>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17"/>
            <p:cNvSpPr/>
            <p:nvPr/>
          </p:nvSpPr>
          <p:spPr>
            <a:xfrm>
              <a:off x="5097050" y="3284750"/>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17"/>
            <p:cNvSpPr/>
            <p:nvPr/>
          </p:nvSpPr>
          <p:spPr>
            <a:xfrm>
              <a:off x="5317625" y="3080875"/>
              <a:ext cx="235450" cy="109550"/>
            </a:xfrm>
            <a:custGeom>
              <a:avLst/>
              <a:gdLst/>
              <a:ahLst/>
              <a:cxnLst/>
              <a:rect l="l" t="t" r="r" b="b"/>
              <a:pathLst>
                <a:path w="9418" h="4382" extrusionOk="0">
                  <a:moveTo>
                    <a:pt x="9335" y="0"/>
                  </a:moveTo>
                  <a:lnTo>
                    <a:pt x="0" y="4167"/>
                  </a:lnTo>
                  <a:lnTo>
                    <a:pt x="286" y="4382"/>
                  </a:lnTo>
                  <a:lnTo>
                    <a:pt x="9382" y="322"/>
                  </a:lnTo>
                  <a:lnTo>
                    <a:pt x="9418" y="262"/>
                  </a:lnTo>
                  <a:cubicBezTo>
                    <a:pt x="9358" y="179"/>
                    <a:pt x="9335" y="95"/>
                    <a:pt x="933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17"/>
            <p:cNvSpPr/>
            <p:nvPr/>
          </p:nvSpPr>
          <p:spPr>
            <a:xfrm>
              <a:off x="5193500" y="3188625"/>
              <a:ext cx="122950" cy="59850"/>
            </a:xfrm>
            <a:custGeom>
              <a:avLst/>
              <a:gdLst/>
              <a:ahLst/>
              <a:cxnLst/>
              <a:rect l="l" t="t" r="r" b="b"/>
              <a:pathLst>
                <a:path w="4918" h="2394" extrusionOk="0">
                  <a:moveTo>
                    <a:pt x="4644" y="0"/>
                  </a:moveTo>
                  <a:lnTo>
                    <a:pt x="0" y="2060"/>
                  </a:lnTo>
                  <a:lnTo>
                    <a:pt x="36" y="2393"/>
                  </a:lnTo>
                  <a:lnTo>
                    <a:pt x="4918" y="203"/>
                  </a:lnTo>
                  <a:lnTo>
                    <a:pt x="464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17"/>
            <p:cNvSpPr/>
            <p:nvPr/>
          </p:nvSpPr>
          <p:spPr>
            <a:xfrm>
              <a:off x="5097050" y="3284450"/>
              <a:ext cx="25" cy="1225"/>
            </a:xfrm>
            <a:custGeom>
              <a:avLst/>
              <a:gdLst/>
              <a:ahLst/>
              <a:cxnLst/>
              <a:rect l="l" t="t" r="r" b="b"/>
              <a:pathLst>
                <a:path w="1" h="49" extrusionOk="0">
                  <a:moveTo>
                    <a:pt x="1" y="13"/>
                  </a:moveTo>
                  <a:lnTo>
                    <a:pt x="1" y="13"/>
                  </a:lnTo>
                  <a:lnTo>
                    <a:pt x="1" y="49"/>
                  </a:lnTo>
                  <a:lnTo>
                    <a:pt x="1" y="13"/>
                  </a:lnTo>
                  <a:cubicBezTo>
                    <a:pt x="1" y="1"/>
                    <a:pt x="1" y="13"/>
                    <a:pt x="1"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17"/>
            <p:cNvSpPr/>
            <p:nvPr/>
          </p:nvSpPr>
          <p:spPr>
            <a:xfrm>
              <a:off x="5098550" y="3243975"/>
              <a:ext cx="88425" cy="44675"/>
            </a:xfrm>
            <a:custGeom>
              <a:avLst/>
              <a:gdLst/>
              <a:ahLst/>
              <a:cxnLst/>
              <a:rect l="l" t="t" r="r" b="b"/>
              <a:pathLst>
                <a:path w="3537" h="1787" extrusionOk="0">
                  <a:moveTo>
                    <a:pt x="33" y="1539"/>
                  </a:moveTo>
                  <a:lnTo>
                    <a:pt x="33" y="1539"/>
                  </a:lnTo>
                  <a:cubicBezTo>
                    <a:pt x="21" y="1541"/>
                    <a:pt x="10" y="1544"/>
                    <a:pt x="0" y="1549"/>
                  </a:cubicBezTo>
                  <a:lnTo>
                    <a:pt x="12" y="1549"/>
                  </a:lnTo>
                  <a:lnTo>
                    <a:pt x="33" y="1539"/>
                  </a:lnTo>
                  <a:close/>
                  <a:moveTo>
                    <a:pt x="3501" y="1"/>
                  </a:moveTo>
                  <a:lnTo>
                    <a:pt x="33" y="1539"/>
                  </a:lnTo>
                  <a:lnTo>
                    <a:pt x="33" y="1539"/>
                  </a:lnTo>
                  <a:cubicBezTo>
                    <a:pt x="51" y="1537"/>
                    <a:pt x="69" y="1537"/>
                    <a:pt x="84" y="1537"/>
                  </a:cubicBezTo>
                  <a:cubicBezTo>
                    <a:pt x="191" y="1537"/>
                    <a:pt x="250" y="1608"/>
                    <a:pt x="238" y="1691"/>
                  </a:cubicBezTo>
                  <a:lnTo>
                    <a:pt x="226" y="1787"/>
                  </a:lnTo>
                  <a:lnTo>
                    <a:pt x="536" y="1656"/>
                  </a:lnTo>
                  <a:lnTo>
                    <a:pt x="3536" y="310"/>
                  </a:lnTo>
                  <a:lnTo>
                    <a:pt x="350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17"/>
            <p:cNvSpPr/>
            <p:nvPr/>
          </p:nvSpPr>
          <p:spPr>
            <a:xfrm>
              <a:off x="5098250" y="3282675"/>
              <a:ext cx="625" cy="325"/>
            </a:xfrm>
            <a:custGeom>
              <a:avLst/>
              <a:gdLst/>
              <a:ahLst/>
              <a:cxnLst/>
              <a:rect l="l" t="t" r="r" b="b"/>
              <a:pathLst>
                <a:path w="25" h="13" extrusionOk="0">
                  <a:moveTo>
                    <a:pt x="24" y="1"/>
                  </a:moveTo>
                  <a:cubicBezTo>
                    <a:pt x="12" y="1"/>
                    <a:pt x="12" y="12"/>
                    <a:pt x="0" y="12"/>
                  </a:cubicBezTo>
                  <a:cubicBezTo>
                    <a:pt x="12" y="12"/>
                    <a:pt x="24" y="1"/>
                    <a:pt x="2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17"/>
            <p:cNvSpPr/>
            <p:nvPr/>
          </p:nvSpPr>
          <p:spPr>
            <a:xfrm>
              <a:off x="5097650" y="3283275"/>
              <a:ext cx="625" cy="625"/>
            </a:xfrm>
            <a:custGeom>
              <a:avLst/>
              <a:gdLst/>
              <a:ahLst/>
              <a:cxnLst/>
              <a:rect l="l" t="t" r="r" b="b"/>
              <a:pathLst>
                <a:path w="25" h="25" extrusionOk="0">
                  <a:moveTo>
                    <a:pt x="0" y="0"/>
                  </a:moveTo>
                  <a:lnTo>
                    <a:pt x="0" y="0"/>
                  </a:lnTo>
                  <a:cubicBezTo>
                    <a:pt x="0" y="0"/>
                    <a:pt x="0" y="24"/>
                    <a:pt x="0" y="0"/>
                  </a:cubicBezTo>
                  <a:cubicBezTo>
                    <a:pt x="0" y="0"/>
                    <a:pt x="24" y="0"/>
                    <a:pt x="0" y="0"/>
                  </a:cubicBezTo>
                  <a:cubicBezTo>
                    <a:pt x="24" y="0"/>
                    <a:pt x="0"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17"/>
            <p:cNvSpPr/>
            <p:nvPr/>
          </p:nvSpPr>
          <p:spPr>
            <a:xfrm>
              <a:off x="4158250" y="3228800"/>
              <a:ext cx="79800" cy="113125"/>
            </a:xfrm>
            <a:custGeom>
              <a:avLst/>
              <a:gdLst/>
              <a:ahLst/>
              <a:cxnLst/>
              <a:rect l="l" t="t" r="r" b="b"/>
              <a:pathLst>
                <a:path w="3192" h="4525" extrusionOk="0">
                  <a:moveTo>
                    <a:pt x="2917" y="1"/>
                  </a:moveTo>
                  <a:lnTo>
                    <a:pt x="0" y="4442"/>
                  </a:lnTo>
                  <a:cubicBezTo>
                    <a:pt x="96" y="4442"/>
                    <a:pt x="179" y="4477"/>
                    <a:pt x="238" y="4525"/>
                  </a:cubicBezTo>
                  <a:lnTo>
                    <a:pt x="393" y="4430"/>
                  </a:lnTo>
                  <a:lnTo>
                    <a:pt x="3191" y="143"/>
                  </a:lnTo>
                  <a:lnTo>
                    <a:pt x="291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17"/>
            <p:cNvSpPr/>
            <p:nvPr/>
          </p:nvSpPr>
          <p:spPr>
            <a:xfrm>
              <a:off x="4308850" y="3190700"/>
              <a:ext cx="106000" cy="64325"/>
            </a:xfrm>
            <a:custGeom>
              <a:avLst/>
              <a:gdLst/>
              <a:ahLst/>
              <a:cxnLst/>
              <a:rect l="l" t="t" r="r" b="b"/>
              <a:pathLst>
                <a:path w="4240" h="2573" extrusionOk="0">
                  <a:moveTo>
                    <a:pt x="4192" y="1"/>
                  </a:moveTo>
                  <a:cubicBezTo>
                    <a:pt x="4168" y="1"/>
                    <a:pt x="4168" y="1"/>
                    <a:pt x="4156" y="12"/>
                  </a:cubicBezTo>
                  <a:cubicBezTo>
                    <a:pt x="4168" y="12"/>
                    <a:pt x="4168" y="1"/>
                    <a:pt x="4192" y="1"/>
                  </a:cubicBezTo>
                  <a:close/>
                  <a:moveTo>
                    <a:pt x="4156" y="12"/>
                  </a:moveTo>
                  <a:lnTo>
                    <a:pt x="1" y="2310"/>
                  </a:lnTo>
                  <a:cubicBezTo>
                    <a:pt x="72" y="2382"/>
                    <a:pt x="144" y="2477"/>
                    <a:pt x="156" y="2572"/>
                  </a:cubicBezTo>
                  <a:lnTo>
                    <a:pt x="4240" y="310"/>
                  </a:lnTo>
                  <a:lnTo>
                    <a:pt x="4168" y="286"/>
                  </a:lnTo>
                  <a:cubicBezTo>
                    <a:pt x="4097" y="239"/>
                    <a:pt x="4061" y="155"/>
                    <a:pt x="4097" y="72"/>
                  </a:cubicBezTo>
                  <a:cubicBezTo>
                    <a:pt x="4109" y="48"/>
                    <a:pt x="4132" y="36"/>
                    <a:pt x="4156"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17"/>
            <p:cNvSpPr/>
            <p:nvPr/>
          </p:nvSpPr>
          <p:spPr>
            <a:xfrm>
              <a:off x="4410075" y="3190700"/>
              <a:ext cx="176525" cy="91100"/>
            </a:xfrm>
            <a:custGeom>
              <a:avLst/>
              <a:gdLst/>
              <a:ahLst/>
              <a:cxnLst/>
              <a:rect l="l" t="t" r="r" b="b"/>
              <a:pathLst>
                <a:path w="7061" h="3644" extrusionOk="0">
                  <a:moveTo>
                    <a:pt x="119" y="1"/>
                  </a:moveTo>
                  <a:cubicBezTo>
                    <a:pt x="107" y="1"/>
                    <a:pt x="107" y="1"/>
                    <a:pt x="95" y="12"/>
                  </a:cubicBezTo>
                  <a:cubicBezTo>
                    <a:pt x="95" y="36"/>
                    <a:pt x="60" y="48"/>
                    <a:pt x="48" y="72"/>
                  </a:cubicBezTo>
                  <a:cubicBezTo>
                    <a:pt x="0" y="155"/>
                    <a:pt x="48" y="239"/>
                    <a:pt x="119" y="286"/>
                  </a:cubicBezTo>
                  <a:lnTo>
                    <a:pt x="191" y="310"/>
                  </a:lnTo>
                  <a:lnTo>
                    <a:pt x="6977" y="3644"/>
                  </a:lnTo>
                  <a:cubicBezTo>
                    <a:pt x="6965" y="3620"/>
                    <a:pt x="6965" y="3608"/>
                    <a:pt x="6965" y="3572"/>
                  </a:cubicBezTo>
                  <a:cubicBezTo>
                    <a:pt x="6965" y="3489"/>
                    <a:pt x="7001" y="3394"/>
                    <a:pt x="7060" y="3346"/>
                  </a:cubicBezTo>
                  <a:lnTo>
                    <a:pt x="250" y="12"/>
                  </a:lnTo>
                  <a:cubicBezTo>
                    <a:pt x="238" y="12"/>
                    <a:pt x="238" y="12"/>
                    <a:pt x="22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17"/>
            <p:cNvSpPr/>
            <p:nvPr/>
          </p:nvSpPr>
          <p:spPr>
            <a:xfrm>
              <a:off x="4164500" y="3260350"/>
              <a:ext cx="127725" cy="87525"/>
            </a:xfrm>
            <a:custGeom>
              <a:avLst/>
              <a:gdLst/>
              <a:ahLst/>
              <a:cxnLst/>
              <a:rect l="l" t="t" r="r" b="b"/>
              <a:pathLst>
                <a:path w="5109" h="3501" extrusionOk="0">
                  <a:moveTo>
                    <a:pt x="4882" y="1"/>
                  </a:moveTo>
                  <a:lnTo>
                    <a:pt x="131" y="3168"/>
                  </a:lnTo>
                  <a:lnTo>
                    <a:pt x="0" y="3263"/>
                  </a:lnTo>
                  <a:cubicBezTo>
                    <a:pt x="96" y="3322"/>
                    <a:pt x="155" y="3394"/>
                    <a:pt x="191" y="3501"/>
                  </a:cubicBezTo>
                  <a:lnTo>
                    <a:pt x="5108" y="203"/>
                  </a:lnTo>
                  <a:cubicBezTo>
                    <a:pt x="5061" y="167"/>
                    <a:pt x="5037" y="120"/>
                    <a:pt x="5013" y="60"/>
                  </a:cubicBezTo>
                  <a:lnTo>
                    <a:pt x="488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17"/>
            <p:cNvSpPr/>
            <p:nvPr/>
          </p:nvSpPr>
          <p:spPr>
            <a:xfrm>
              <a:off x="4228800" y="3220775"/>
              <a:ext cx="61325" cy="41400"/>
            </a:xfrm>
            <a:custGeom>
              <a:avLst/>
              <a:gdLst/>
              <a:ahLst/>
              <a:cxnLst/>
              <a:rect l="l" t="t" r="r" b="b"/>
              <a:pathLst>
                <a:path w="2453" h="1656" extrusionOk="0">
                  <a:moveTo>
                    <a:pt x="203" y="0"/>
                  </a:moveTo>
                  <a:cubicBezTo>
                    <a:pt x="167" y="0"/>
                    <a:pt x="143" y="0"/>
                    <a:pt x="107" y="24"/>
                  </a:cubicBezTo>
                  <a:cubicBezTo>
                    <a:pt x="83" y="36"/>
                    <a:pt x="72" y="48"/>
                    <a:pt x="48" y="83"/>
                  </a:cubicBezTo>
                  <a:cubicBezTo>
                    <a:pt x="0" y="155"/>
                    <a:pt x="36" y="238"/>
                    <a:pt x="107" y="286"/>
                  </a:cubicBezTo>
                  <a:lnTo>
                    <a:pt x="119" y="298"/>
                  </a:lnTo>
                  <a:lnTo>
                    <a:pt x="393" y="452"/>
                  </a:lnTo>
                  <a:lnTo>
                    <a:pt x="2310" y="1584"/>
                  </a:lnTo>
                  <a:lnTo>
                    <a:pt x="2453" y="1655"/>
                  </a:lnTo>
                  <a:cubicBezTo>
                    <a:pt x="2429" y="1607"/>
                    <a:pt x="2417" y="1572"/>
                    <a:pt x="2417" y="1512"/>
                  </a:cubicBezTo>
                  <a:cubicBezTo>
                    <a:pt x="2417" y="1429"/>
                    <a:pt x="2417" y="1357"/>
                    <a:pt x="2453" y="1298"/>
                  </a:cubicBezTo>
                  <a:lnTo>
                    <a:pt x="619" y="238"/>
                  </a:lnTo>
                  <a:cubicBezTo>
                    <a:pt x="584" y="333"/>
                    <a:pt x="500" y="393"/>
                    <a:pt x="405" y="393"/>
                  </a:cubicBezTo>
                  <a:cubicBezTo>
                    <a:pt x="398" y="394"/>
                    <a:pt x="392" y="394"/>
                    <a:pt x="385" y="394"/>
                  </a:cubicBezTo>
                  <a:cubicBezTo>
                    <a:pt x="262" y="394"/>
                    <a:pt x="155" y="290"/>
                    <a:pt x="155" y="155"/>
                  </a:cubicBezTo>
                  <a:cubicBezTo>
                    <a:pt x="155" y="95"/>
                    <a:pt x="167" y="48"/>
                    <a:pt x="20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17"/>
            <p:cNvSpPr/>
            <p:nvPr/>
          </p:nvSpPr>
          <p:spPr>
            <a:xfrm>
              <a:off x="4302900" y="3265125"/>
              <a:ext cx="222375" cy="130500"/>
            </a:xfrm>
            <a:custGeom>
              <a:avLst/>
              <a:gdLst/>
              <a:ahLst/>
              <a:cxnLst/>
              <a:rect l="l" t="t" r="r" b="b"/>
              <a:pathLst>
                <a:path w="8895" h="5220" extrusionOk="0">
                  <a:moveTo>
                    <a:pt x="322" y="0"/>
                  </a:moveTo>
                  <a:cubicBezTo>
                    <a:pt x="239" y="95"/>
                    <a:pt x="144" y="167"/>
                    <a:pt x="1" y="179"/>
                  </a:cubicBezTo>
                  <a:lnTo>
                    <a:pt x="8776" y="5191"/>
                  </a:lnTo>
                  <a:cubicBezTo>
                    <a:pt x="8793" y="5209"/>
                    <a:pt x="8823" y="5220"/>
                    <a:pt x="8857" y="5220"/>
                  </a:cubicBezTo>
                  <a:cubicBezTo>
                    <a:pt x="8869" y="5220"/>
                    <a:pt x="8882" y="5218"/>
                    <a:pt x="8895" y="5215"/>
                  </a:cubicBezTo>
                  <a:cubicBezTo>
                    <a:pt x="8871" y="5155"/>
                    <a:pt x="8859" y="5096"/>
                    <a:pt x="8847" y="5013"/>
                  </a:cubicBezTo>
                  <a:lnTo>
                    <a:pt x="8847" y="4882"/>
                  </a:lnTo>
                  <a:lnTo>
                    <a:pt x="32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17"/>
            <p:cNvSpPr/>
            <p:nvPr/>
          </p:nvSpPr>
          <p:spPr>
            <a:xfrm>
              <a:off x="4545500" y="3403525"/>
              <a:ext cx="25325" cy="32475"/>
            </a:xfrm>
            <a:custGeom>
              <a:avLst/>
              <a:gdLst/>
              <a:ahLst/>
              <a:cxnLst/>
              <a:rect l="l" t="t" r="r" b="b"/>
              <a:pathLst>
                <a:path w="1013" h="1299" extrusionOk="0">
                  <a:moveTo>
                    <a:pt x="286" y="0"/>
                  </a:moveTo>
                  <a:cubicBezTo>
                    <a:pt x="215" y="60"/>
                    <a:pt x="108" y="108"/>
                    <a:pt x="0" y="131"/>
                  </a:cubicBezTo>
                  <a:lnTo>
                    <a:pt x="655" y="1298"/>
                  </a:lnTo>
                  <a:lnTo>
                    <a:pt x="1012" y="1298"/>
                  </a:lnTo>
                  <a:lnTo>
                    <a:pt x="28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17"/>
            <p:cNvSpPr/>
            <p:nvPr/>
          </p:nvSpPr>
          <p:spPr>
            <a:xfrm>
              <a:off x="4592225" y="3007050"/>
              <a:ext cx="130100" cy="268800"/>
            </a:xfrm>
            <a:custGeom>
              <a:avLst/>
              <a:gdLst/>
              <a:ahLst/>
              <a:cxnLst/>
              <a:rect l="l" t="t" r="r" b="b"/>
              <a:pathLst>
                <a:path w="5204" h="10752" extrusionOk="0">
                  <a:moveTo>
                    <a:pt x="4918" y="0"/>
                  </a:moveTo>
                  <a:lnTo>
                    <a:pt x="1" y="10621"/>
                  </a:lnTo>
                  <a:cubicBezTo>
                    <a:pt x="84" y="10621"/>
                    <a:pt x="179" y="10680"/>
                    <a:pt x="215" y="10752"/>
                  </a:cubicBezTo>
                  <a:cubicBezTo>
                    <a:pt x="239" y="10740"/>
                    <a:pt x="251" y="10740"/>
                    <a:pt x="263" y="10740"/>
                  </a:cubicBezTo>
                  <a:lnTo>
                    <a:pt x="5204" y="119"/>
                  </a:lnTo>
                  <a:cubicBezTo>
                    <a:pt x="5097" y="96"/>
                    <a:pt x="5001" y="60"/>
                    <a:pt x="491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17"/>
            <p:cNvSpPr/>
            <p:nvPr/>
          </p:nvSpPr>
          <p:spPr>
            <a:xfrm>
              <a:off x="4545500" y="3284450"/>
              <a:ext cx="48550" cy="91125"/>
            </a:xfrm>
            <a:custGeom>
              <a:avLst/>
              <a:gdLst/>
              <a:ahLst/>
              <a:cxnLst/>
              <a:rect l="l" t="t" r="r" b="b"/>
              <a:pathLst>
                <a:path w="1942" h="3645" extrusionOk="0">
                  <a:moveTo>
                    <a:pt x="1620" y="1"/>
                  </a:moveTo>
                  <a:lnTo>
                    <a:pt x="0" y="3513"/>
                  </a:lnTo>
                  <a:cubicBezTo>
                    <a:pt x="108" y="3549"/>
                    <a:pt x="191" y="3585"/>
                    <a:pt x="286" y="3644"/>
                  </a:cubicBezTo>
                  <a:lnTo>
                    <a:pt x="1941" y="72"/>
                  </a:lnTo>
                  <a:cubicBezTo>
                    <a:pt x="1905" y="72"/>
                    <a:pt x="1882" y="96"/>
                    <a:pt x="1846" y="96"/>
                  </a:cubicBezTo>
                  <a:cubicBezTo>
                    <a:pt x="1837" y="97"/>
                    <a:pt x="1829" y="98"/>
                    <a:pt x="1820" y="98"/>
                  </a:cubicBezTo>
                  <a:cubicBezTo>
                    <a:pt x="1748" y="98"/>
                    <a:pt x="1684" y="54"/>
                    <a:pt x="162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17"/>
            <p:cNvSpPr/>
            <p:nvPr/>
          </p:nvSpPr>
          <p:spPr>
            <a:xfrm>
              <a:off x="4597575" y="3275225"/>
              <a:ext cx="212850" cy="99450"/>
            </a:xfrm>
            <a:custGeom>
              <a:avLst/>
              <a:gdLst/>
              <a:ahLst/>
              <a:cxnLst/>
              <a:rect l="l" t="t" r="r" b="b"/>
              <a:pathLst>
                <a:path w="8514" h="3978" extrusionOk="0">
                  <a:moveTo>
                    <a:pt x="49" y="1"/>
                  </a:moveTo>
                  <a:cubicBezTo>
                    <a:pt x="37" y="1"/>
                    <a:pt x="25" y="13"/>
                    <a:pt x="1" y="13"/>
                  </a:cubicBezTo>
                  <a:cubicBezTo>
                    <a:pt x="25" y="49"/>
                    <a:pt x="37" y="84"/>
                    <a:pt x="37" y="132"/>
                  </a:cubicBezTo>
                  <a:cubicBezTo>
                    <a:pt x="37" y="191"/>
                    <a:pt x="25" y="239"/>
                    <a:pt x="1" y="275"/>
                  </a:cubicBezTo>
                  <a:lnTo>
                    <a:pt x="25" y="275"/>
                  </a:lnTo>
                  <a:lnTo>
                    <a:pt x="8383" y="3978"/>
                  </a:lnTo>
                  <a:cubicBezTo>
                    <a:pt x="8419" y="3870"/>
                    <a:pt x="8454" y="3775"/>
                    <a:pt x="8514" y="3692"/>
                  </a:cubicBezTo>
                  <a:lnTo>
                    <a:pt x="144" y="13"/>
                  </a:lnTo>
                  <a:cubicBezTo>
                    <a:pt x="108" y="1"/>
                    <a:pt x="84" y="1"/>
                    <a:pt x="4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17"/>
            <p:cNvSpPr/>
            <p:nvPr/>
          </p:nvSpPr>
          <p:spPr>
            <a:xfrm>
              <a:off x="4838700" y="3381500"/>
              <a:ext cx="124725" cy="54200"/>
            </a:xfrm>
            <a:custGeom>
              <a:avLst/>
              <a:gdLst/>
              <a:ahLst/>
              <a:cxnLst/>
              <a:rect l="l" t="t" r="r" b="b"/>
              <a:pathLst>
                <a:path w="4989" h="2168" extrusionOk="0">
                  <a:moveTo>
                    <a:pt x="119" y="0"/>
                  </a:moveTo>
                  <a:cubicBezTo>
                    <a:pt x="107" y="108"/>
                    <a:pt x="60" y="191"/>
                    <a:pt x="0" y="286"/>
                  </a:cubicBezTo>
                  <a:lnTo>
                    <a:pt x="4227" y="2167"/>
                  </a:lnTo>
                  <a:lnTo>
                    <a:pt x="4989" y="2167"/>
                  </a:lnTo>
                  <a:lnTo>
                    <a:pt x="11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17"/>
            <p:cNvSpPr/>
            <p:nvPr/>
          </p:nvSpPr>
          <p:spPr>
            <a:xfrm>
              <a:off x="4723500" y="3007350"/>
              <a:ext cx="99725" cy="355725"/>
            </a:xfrm>
            <a:custGeom>
              <a:avLst/>
              <a:gdLst/>
              <a:ahLst/>
              <a:cxnLst/>
              <a:rect l="l" t="t" r="r" b="b"/>
              <a:pathLst>
                <a:path w="3989" h="14229" extrusionOk="0">
                  <a:moveTo>
                    <a:pt x="274" y="0"/>
                  </a:moveTo>
                  <a:cubicBezTo>
                    <a:pt x="227" y="72"/>
                    <a:pt x="119" y="107"/>
                    <a:pt x="0" y="107"/>
                  </a:cubicBezTo>
                  <a:lnTo>
                    <a:pt x="3691" y="14228"/>
                  </a:lnTo>
                  <a:cubicBezTo>
                    <a:pt x="3775" y="14181"/>
                    <a:pt x="3882" y="14157"/>
                    <a:pt x="3989" y="14133"/>
                  </a:cubicBez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17"/>
            <p:cNvSpPr/>
            <p:nvPr/>
          </p:nvSpPr>
          <p:spPr>
            <a:xfrm>
              <a:off x="4825300" y="3394600"/>
              <a:ext cx="18475" cy="41100"/>
            </a:xfrm>
            <a:custGeom>
              <a:avLst/>
              <a:gdLst/>
              <a:ahLst/>
              <a:cxnLst/>
              <a:rect l="l" t="t" r="r" b="b"/>
              <a:pathLst>
                <a:path w="739" h="1644" extrusionOk="0">
                  <a:moveTo>
                    <a:pt x="274" y="0"/>
                  </a:moveTo>
                  <a:cubicBezTo>
                    <a:pt x="203" y="48"/>
                    <a:pt x="107" y="72"/>
                    <a:pt x="0" y="72"/>
                  </a:cubicBezTo>
                  <a:lnTo>
                    <a:pt x="417" y="1643"/>
                  </a:lnTo>
                  <a:lnTo>
                    <a:pt x="738" y="1643"/>
                  </a:ln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17"/>
            <p:cNvSpPr/>
            <p:nvPr/>
          </p:nvSpPr>
          <p:spPr>
            <a:xfrm>
              <a:off x="5078300" y="3281775"/>
              <a:ext cx="26825" cy="153325"/>
            </a:xfrm>
            <a:custGeom>
              <a:avLst/>
              <a:gdLst/>
              <a:ahLst/>
              <a:cxnLst/>
              <a:rect l="l" t="t" r="r" b="b"/>
              <a:pathLst>
                <a:path w="1073" h="6133" extrusionOk="0">
                  <a:moveTo>
                    <a:pt x="929" y="1"/>
                  </a:moveTo>
                  <a:cubicBezTo>
                    <a:pt x="894" y="1"/>
                    <a:pt x="870" y="1"/>
                    <a:pt x="834" y="13"/>
                  </a:cubicBezTo>
                  <a:cubicBezTo>
                    <a:pt x="822" y="13"/>
                    <a:pt x="822" y="37"/>
                    <a:pt x="810" y="37"/>
                  </a:cubicBezTo>
                  <a:lnTo>
                    <a:pt x="786" y="48"/>
                  </a:lnTo>
                  <a:lnTo>
                    <a:pt x="786" y="60"/>
                  </a:lnTo>
                  <a:cubicBezTo>
                    <a:pt x="786" y="60"/>
                    <a:pt x="786" y="84"/>
                    <a:pt x="774" y="84"/>
                  </a:cubicBezTo>
                  <a:lnTo>
                    <a:pt x="774" y="96"/>
                  </a:lnTo>
                  <a:cubicBezTo>
                    <a:pt x="774" y="108"/>
                    <a:pt x="774" y="108"/>
                    <a:pt x="763" y="120"/>
                  </a:cubicBezTo>
                  <a:lnTo>
                    <a:pt x="1" y="6133"/>
                  </a:lnTo>
                  <a:lnTo>
                    <a:pt x="322" y="6133"/>
                  </a:lnTo>
                  <a:lnTo>
                    <a:pt x="1036" y="358"/>
                  </a:lnTo>
                  <a:lnTo>
                    <a:pt x="1048" y="275"/>
                  </a:lnTo>
                  <a:lnTo>
                    <a:pt x="1060" y="179"/>
                  </a:lnTo>
                  <a:cubicBezTo>
                    <a:pt x="1072" y="96"/>
                    <a:pt x="1013" y="13"/>
                    <a:pt x="92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17"/>
            <p:cNvSpPr/>
            <p:nvPr/>
          </p:nvSpPr>
          <p:spPr>
            <a:xfrm>
              <a:off x="5165975" y="3082950"/>
              <a:ext cx="51650" cy="352750"/>
            </a:xfrm>
            <a:custGeom>
              <a:avLst/>
              <a:gdLst/>
              <a:ahLst/>
              <a:cxnLst/>
              <a:rect l="l" t="t" r="r" b="b"/>
              <a:pathLst>
                <a:path w="2066" h="14110" extrusionOk="0">
                  <a:moveTo>
                    <a:pt x="6" y="0"/>
                  </a:moveTo>
                  <a:cubicBezTo>
                    <a:pt x="0" y="28"/>
                    <a:pt x="5" y="56"/>
                    <a:pt x="16" y="81"/>
                  </a:cubicBezTo>
                  <a:lnTo>
                    <a:pt x="16" y="81"/>
                  </a:lnTo>
                  <a:lnTo>
                    <a:pt x="6" y="0"/>
                  </a:lnTo>
                  <a:close/>
                  <a:moveTo>
                    <a:pt x="16" y="81"/>
                  </a:moveTo>
                  <a:lnTo>
                    <a:pt x="792" y="6430"/>
                  </a:lnTo>
                  <a:lnTo>
                    <a:pt x="839" y="6739"/>
                  </a:lnTo>
                  <a:lnTo>
                    <a:pt x="1125" y="9025"/>
                  </a:lnTo>
                  <a:lnTo>
                    <a:pt x="1173" y="9359"/>
                  </a:lnTo>
                  <a:lnTo>
                    <a:pt x="1756" y="14109"/>
                  </a:lnTo>
                  <a:lnTo>
                    <a:pt x="2066" y="14109"/>
                  </a:lnTo>
                  <a:lnTo>
                    <a:pt x="1482" y="9442"/>
                  </a:lnTo>
                  <a:lnTo>
                    <a:pt x="1435" y="9121"/>
                  </a:lnTo>
                  <a:lnTo>
                    <a:pt x="1125" y="6608"/>
                  </a:lnTo>
                  <a:lnTo>
                    <a:pt x="1077" y="6287"/>
                  </a:lnTo>
                  <a:lnTo>
                    <a:pt x="351" y="358"/>
                  </a:lnTo>
                  <a:lnTo>
                    <a:pt x="65" y="143"/>
                  </a:lnTo>
                  <a:cubicBezTo>
                    <a:pt x="46" y="131"/>
                    <a:pt x="28" y="108"/>
                    <a:pt x="16" y="8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17"/>
            <p:cNvSpPr/>
            <p:nvPr/>
          </p:nvSpPr>
          <p:spPr>
            <a:xfrm>
              <a:off x="5303025" y="3368700"/>
              <a:ext cx="54800" cy="67000"/>
            </a:xfrm>
            <a:custGeom>
              <a:avLst/>
              <a:gdLst/>
              <a:ahLst/>
              <a:cxnLst/>
              <a:rect l="l" t="t" r="r" b="b"/>
              <a:pathLst>
                <a:path w="2192" h="2680" extrusionOk="0">
                  <a:moveTo>
                    <a:pt x="1941" y="0"/>
                  </a:moveTo>
                  <a:lnTo>
                    <a:pt x="1" y="2679"/>
                  </a:lnTo>
                  <a:lnTo>
                    <a:pt x="382" y="2679"/>
                  </a:lnTo>
                  <a:lnTo>
                    <a:pt x="2192" y="179"/>
                  </a:lnTo>
                  <a:cubicBezTo>
                    <a:pt x="2084" y="143"/>
                    <a:pt x="2001" y="84"/>
                    <a:pt x="194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17"/>
            <p:cNvSpPr/>
            <p:nvPr/>
          </p:nvSpPr>
          <p:spPr>
            <a:xfrm>
              <a:off x="5430125" y="3087425"/>
              <a:ext cx="129500" cy="180700"/>
            </a:xfrm>
            <a:custGeom>
              <a:avLst/>
              <a:gdLst/>
              <a:ahLst/>
              <a:cxnLst/>
              <a:rect l="l" t="t" r="r" b="b"/>
              <a:pathLst>
                <a:path w="5180" h="7228" extrusionOk="0">
                  <a:moveTo>
                    <a:pt x="4918" y="0"/>
                  </a:moveTo>
                  <a:lnTo>
                    <a:pt x="4882" y="60"/>
                  </a:lnTo>
                  <a:lnTo>
                    <a:pt x="156" y="6644"/>
                  </a:lnTo>
                  <a:cubicBezTo>
                    <a:pt x="203" y="6691"/>
                    <a:pt x="239" y="6751"/>
                    <a:pt x="251" y="6834"/>
                  </a:cubicBezTo>
                  <a:cubicBezTo>
                    <a:pt x="251" y="6989"/>
                    <a:pt x="144" y="7120"/>
                    <a:pt x="1" y="7132"/>
                  </a:cubicBezTo>
                  <a:lnTo>
                    <a:pt x="132" y="7227"/>
                  </a:lnTo>
                  <a:lnTo>
                    <a:pt x="5180" y="179"/>
                  </a:lnTo>
                  <a:cubicBezTo>
                    <a:pt x="5061" y="143"/>
                    <a:pt x="4978" y="83"/>
                    <a:pt x="491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17"/>
            <p:cNvSpPr/>
            <p:nvPr/>
          </p:nvSpPr>
          <p:spPr>
            <a:xfrm>
              <a:off x="5365250" y="3269875"/>
              <a:ext cx="63425" cy="84550"/>
            </a:xfrm>
            <a:custGeom>
              <a:avLst/>
              <a:gdLst/>
              <a:ahLst/>
              <a:cxnLst/>
              <a:rect l="l" t="t" r="r" b="b"/>
              <a:pathLst>
                <a:path w="2537" h="3382" extrusionOk="0">
                  <a:moveTo>
                    <a:pt x="2274" y="1"/>
                  </a:moveTo>
                  <a:lnTo>
                    <a:pt x="0" y="3191"/>
                  </a:lnTo>
                  <a:cubicBezTo>
                    <a:pt x="107" y="3215"/>
                    <a:pt x="179" y="3299"/>
                    <a:pt x="238" y="3382"/>
                  </a:cubicBezTo>
                  <a:lnTo>
                    <a:pt x="2536" y="179"/>
                  </a:lnTo>
                  <a:lnTo>
                    <a:pt x="227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17"/>
            <p:cNvSpPr/>
            <p:nvPr/>
          </p:nvSpPr>
          <p:spPr>
            <a:xfrm>
              <a:off x="5372675" y="3356800"/>
              <a:ext cx="248275" cy="56575"/>
            </a:xfrm>
            <a:custGeom>
              <a:avLst/>
              <a:gdLst/>
              <a:ahLst/>
              <a:cxnLst/>
              <a:rect l="l" t="t" r="r" b="b"/>
              <a:pathLst>
                <a:path w="9931" h="2263" extrusionOk="0">
                  <a:moveTo>
                    <a:pt x="1" y="0"/>
                  </a:moveTo>
                  <a:cubicBezTo>
                    <a:pt x="13" y="36"/>
                    <a:pt x="37" y="95"/>
                    <a:pt x="37" y="155"/>
                  </a:cubicBezTo>
                  <a:cubicBezTo>
                    <a:pt x="37" y="203"/>
                    <a:pt x="37" y="262"/>
                    <a:pt x="13" y="310"/>
                  </a:cubicBezTo>
                  <a:lnTo>
                    <a:pt x="9931" y="2262"/>
                  </a:lnTo>
                  <a:lnTo>
                    <a:pt x="9335" y="1822"/>
                  </a:lnTo>
                  <a:lnTo>
                    <a:pt x="6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17"/>
            <p:cNvSpPr/>
            <p:nvPr/>
          </p:nvSpPr>
          <p:spPr>
            <a:xfrm>
              <a:off x="5718250" y="3230300"/>
              <a:ext cx="86350" cy="88125"/>
            </a:xfrm>
            <a:custGeom>
              <a:avLst/>
              <a:gdLst/>
              <a:ahLst/>
              <a:cxnLst/>
              <a:rect l="l" t="t" r="r" b="b"/>
              <a:pathLst>
                <a:path w="3454" h="3525" extrusionOk="0">
                  <a:moveTo>
                    <a:pt x="3370" y="0"/>
                  </a:moveTo>
                  <a:lnTo>
                    <a:pt x="1" y="3250"/>
                  </a:lnTo>
                  <a:lnTo>
                    <a:pt x="168" y="3524"/>
                  </a:lnTo>
                  <a:lnTo>
                    <a:pt x="3454" y="333"/>
                  </a:lnTo>
                  <a:cubicBezTo>
                    <a:pt x="3382" y="298"/>
                    <a:pt x="3335" y="214"/>
                    <a:pt x="3335" y="131"/>
                  </a:cubicBezTo>
                  <a:cubicBezTo>
                    <a:pt x="3335" y="83"/>
                    <a:pt x="3335" y="36"/>
                    <a:pt x="33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17"/>
            <p:cNvSpPr/>
            <p:nvPr/>
          </p:nvSpPr>
          <p:spPr>
            <a:xfrm>
              <a:off x="5808450" y="3104675"/>
              <a:ext cx="128625" cy="124150"/>
            </a:xfrm>
            <a:custGeom>
              <a:avLst/>
              <a:gdLst/>
              <a:ahLst/>
              <a:cxnLst/>
              <a:rect l="l" t="t" r="r" b="b"/>
              <a:pathLst>
                <a:path w="5145" h="4966" extrusionOk="0">
                  <a:moveTo>
                    <a:pt x="4930" y="1"/>
                  </a:moveTo>
                  <a:lnTo>
                    <a:pt x="1" y="4787"/>
                  </a:lnTo>
                  <a:lnTo>
                    <a:pt x="120" y="4870"/>
                  </a:lnTo>
                  <a:cubicBezTo>
                    <a:pt x="167" y="4882"/>
                    <a:pt x="191" y="4906"/>
                    <a:pt x="227" y="4930"/>
                  </a:cubicBezTo>
                  <a:lnTo>
                    <a:pt x="263" y="4966"/>
                  </a:lnTo>
                  <a:lnTo>
                    <a:pt x="5144" y="227"/>
                  </a:lnTo>
                  <a:cubicBezTo>
                    <a:pt x="5061" y="167"/>
                    <a:pt x="4989" y="96"/>
                    <a:pt x="493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17"/>
            <p:cNvSpPr/>
            <p:nvPr/>
          </p:nvSpPr>
          <p:spPr>
            <a:xfrm>
              <a:off x="5622425" y="3317200"/>
              <a:ext cx="94375" cy="92000"/>
            </a:xfrm>
            <a:custGeom>
              <a:avLst/>
              <a:gdLst/>
              <a:ahLst/>
              <a:cxnLst/>
              <a:rect l="l" t="t" r="r" b="b"/>
              <a:pathLst>
                <a:path w="3775" h="3680" extrusionOk="0">
                  <a:moveTo>
                    <a:pt x="3596" y="1"/>
                  </a:moveTo>
                  <a:lnTo>
                    <a:pt x="0" y="3501"/>
                  </a:lnTo>
                  <a:lnTo>
                    <a:pt x="250" y="3680"/>
                  </a:lnTo>
                  <a:lnTo>
                    <a:pt x="3774" y="275"/>
                  </a:lnTo>
                  <a:lnTo>
                    <a:pt x="359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17"/>
            <p:cNvSpPr/>
            <p:nvPr/>
          </p:nvSpPr>
          <p:spPr>
            <a:xfrm>
              <a:off x="5166700" y="3082050"/>
              <a:ext cx="498600" cy="354250"/>
            </a:xfrm>
            <a:custGeom>
              <a:avLst/>
              <a:gdLst/>
              <a:ahLst/>
              <a:cxnLst/>
              <a:rect l="l" t="t" r="r" b="b"/>
              <a:pathLst>
                <a:path w="19944" h="14170" extrusionOk="0">
                  <a:moveTo>
                    <a:pt x="298" y="1"/>
                  </a:moveTo>
                  <a:cubicBezTo>
                    <a:pt x="239" y="48"/>
                    <a:pt x="155" y="60"/>
                    <a:pt x="72" y="60"/>
                  </a:cubicBezTo>
                  <a:cubicBezTo>
                    <a:pt x="36" y="48"/>
                    <a:pt x="25" y="48"/>
                    <a:pt x="1" y="48"/>
                  </a:cubicBezTo>
                  <a:cubicBezTo>
                    <a:pt x="1" y="108"/>
                    <a:pt x="13" y="156"/>
                    <a:pt x="60" y="191"/>
                  </a:cubicBezTo>
                  <a:lnTo>
                    <a:pt x="334" y="406"/>
                  </a:lnTo>
                  <a:lnTo>
                    <a:pt x="5716" y="4275"/>
                  </a:lnTo>
                  <a:lnTo>
                    <a:pt x="5990" y="4477"/>
                  </a:lnTo>
                  <a:lnTo>
                    <a:pt x="10216" y="7537"/>
                  </a:lnTo>
                  <a:lnTo>
                    <a:pt x="10478" y="7716"/>
                  </a:lnTo>
                  <a:lnTo>
                    <a:pt x="17574" y="12836"/>
                  </a:lnTo>
                  <a:lnTo>
                    <a:pt x="18170" y="13264"/>
                  </a:lnTo>
                  <a:lnTo>
                    <a:pt x="19420" y="14169"/>
                  </a:lnTo>
                  <a:lnTo>
                    <a:pt x="19944" y="14169"/>
                  </a:lnTo>
                  <a:lnTo>
                    <a:pt x="18479" y="13110"/>
                  </a:lnTo>
                  <a:lnTo>
                    <a:pt x="18229" y="12931"/>
                  </a:lnTo>
                  <a:lnTo>
                    <a:pt x="10657" y="7466"/>
                  </a:lnTo>
                  <a:lnTo>
                    <a:pt x="10514" y="7383"/>
                  </a:lnTo>
                  <a:lnTo>
                    <a:pt x="10502" y="7383"/>
                  </a:lnTo>
                  <a:cubicBezTo>
                    <a:pt x="10495" y="7383"/>
                    <a:pt x="10487" y="7384"/>
                    <a:pt x="10480" y="7384"/>
                  </a:cubicBezTo>
                  <a:cubicBezTo>
                    <a:pt x="10347" y="7384"/>
                    <a:pt x="10238" y="7281"/>
                    <a:pt x="10204" y="7156"/>
                  </a:cubicBezTo>
                  <a:lnTo>
                    <a:pt x="7240" y="5013"/>
                  </a:lnTo>
                  <a:cubicBezTo>
                    <a:pt x="7216" y="5025"/>
                    <a:pt x="7180" y="5025"/>
                    <a:pt x="7156" y="5025"/>
                  </a:cubicBezTo>
                  <a:cubicBezTo>
                    <a:pt x="7143" y="5027"/>
                    <a:pt x="7130" y="5028"/>
                    <a:pt x="7117" y="5028"/>
                  </a:cubicBezTo>
                  <a:cubicBezTo>
                    <a:pt x="6978" y="5028"/>
                    <a:pt x="6859" y="4916"/>
                    <a:pt x="6859" y="4763"/>
                  </a:cubicBezTo>
                  <a:lnTo>
                    <a:pt x="6859" y="4728"/>
                  </a:lnTo>
                  <a:lnTo>
                    <a:pt x="6323" y="4347"/>
                  </a:lnTo>
                  <a:lnTo>
                    <a:pt x="6037" y="4132"/>
                  </a:lnTo>
                  <a:lnTo>
                    <a:pt x="29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17"/>
            <p:cNvSpPr/>
            <p:nvPr/>
          </p:nvSpPr>
          <p:spPr>
            <a:xfrm>
              <a:off x="5558725" y="3064225"/>
              <a:ext cx="8950" cy="4750"/>
            </a:xfrm>
            <a:custGeom>
              <a:avLst/>
              <a:gdLst/>
              <a:ahLst/>
              <a:cxnLst/>
              <a:rect l="l" t="t" r="r" b="b"/>
              <a:pathLst>
                <a:path w="358" h="190" extrusionOk="0">
                  <a:moveTo>
                    <a:pt x="146" y="0"/>
                  </a:moveTo>
                  <a:cubicBezTo>
                    <a:pt x="122" y="0"/>
                    <a:pt x="97" y="4"/>
                    <a:pt x="72" y="11"/>
                  </a:cubicBezTo>
                  <a:cubicBezTo>
                    <a:pt x="12" y="47"/>
                    <a:pt x="0" y="107"/>
                    <a:pt x="0" y="166"/>
                  </a:cubicBezTo>
                  <a:cubicBezTo>
                    <a:pt x="48" y="154"/>
                    <a:pt x="95" y="130"/>
                    <a:pt x="131" y="130"/>
                  </a:cubicBezTo>
                  <a:cubicBezTo>
                    <a:pt x="226" y="154"/>
                    <a:pt x="298" y="166"/>
                    <a:pt x="357" y="190"/>
                  </a:cubicBezTo>
                  <a:lnTo>
                    <a:pt x="286" y="71"/>
                  </a:lnTo>
                  <a:cubicBezTo>
                    <a:pt x="253" y="21"/>
                    <a:pt x="202" y="0"/>
                    <a:pt x="14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17"/>
            <p:cNvSpPr/>
            <p:nvPr/>
          </p:nvSpPr>
          <p:spPr>
            <a:xfrm>
              <a:off x="5571525" y="3089200"/>
              <a:ext cx="223250" cy="346500"/>
            </a:xfrm>
            <a:custGeom>
              <a:avLst/>
              <a:gdLst/>
              <a:ahLst/>
              <a:cxnLst/>
              <a:rect l="l" t="t" r="r" b="b"/>
              <a:pathLst>
                <a:path w="8930" h="13860" extrusionOk="0">
                  <a:moveTo>
                    <a:pt x="0" y="0"/>
                  </a:moveTo>
                  <a:lnTo>
                    <a:pt x="5632" y="9121"/>
                  </a:lnTo>
                  <a:lnTo>
                    <a:pt x="5799" y="9395"/>
                  </a:lnTo>
                  <a:lnTo>
                    <a:pt x="8573" y="13859"/>
                  </a:lnTo>
                  <a:lnTo>
                    <a:pt x="8930" y="13859"/>
                  </a:lnTo>
                  <a:lnTo>
                    <a:pt x="6025" y="9168"/>
                  </a:lnTo>
                  <a:lnTo>
                    <a:pt x="5858" y="8894"/>
                  </a:lnTo>
                  <a:lnTo>
                    <a:pt x="560" y="346"/>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17"/>
            <p:cNvSpPr/>
            <p:nvPr/>
          </p:nvSpPr>
          <p:spPr>
            <a:xfrm>
              <a:off x="6055500" y="3242800"/>
              <a:ext cx="4200" cy="14900"/>
            </a:xfrm>
            <a:custGeom>
              <a:avLst/>
              <a:gdLst/>
              <a:ahLst/>
              <a:cxnLst/>
              <a:rect l="l" t="t" r="r" b="b"/>
              <a:pathLst>
                <a:path w="168" h="596" extrusionOk="0">
                  <a:moveTo>
                    <a:pt x="108" y="0"/>
                  </a:moveTo>
                  <a:lnTo>
                    <a:pt x="1" y="393"/>
                  </a:lnTo>
                  <a:lnTo>
                    <a:pt x="167" y="595"/>
                  </a:lnTo>
                  <a:lnTo>
                    <a:pt x="167" y="72"/>
                  </a:lnTo>
                  <a:lnTo>
                    <a:pt x="10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17"/>
            <p:cNvSpPr/>
            <p:nvPr/>
          </p:nvSpPr>
          <p:spPr>
            <a:xfrm>
              <a:off x="5953400" y="3107050"/>
              <a:ext cx="98850" cy="137250"/>
            </a:xfrm>
            <a:custGeom>
              <a:avLst/>
              <a:gdLst/>
              <a:ahLst/>
              <a:cxnLst/>
              <a:rect l="l" t="t" r="r" b="b"/>
              <a:pathLst>
                <a:path w="3954" h="5490" extrusionOk="0">
                  <a:moveTo>
                    <a:pt x="227" y="1"/>
                  </a:moveTo>
                  <a:cubicBezTo>
                    <a:pt x="168" y="72"/>
                    <a:pt x="96" y="132"/>
                    <a:pt x="1" y="179"/>
                  </a:cubicBezTo>
                  <a:lnTo>
                    <a:pt x="3847" y="5490"/>
                  </a:lnTo>
                  <a:lnTo>
                    <a:pt x="3954" y="5109"/>
                  </a:lnTo>
                  <a:lnTo>
                    <a:pt x="287" y="25"/>
                  </a:lnTo>
                  <a:lnTo>
                    <a:pt x="22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17"/>
            <p:cNvSpPr/>
            <p:nvPr/>
          </p:nvSpPr>
          <p:spPr>
            <a:xfrm>
              <a:off x="5571825" y="3083850"/>
              <a:ext cx="239625" cy="146475"/>
            </a:xfrm>
            <a:custGeom>
              <a:avLst/>
              <a:gdLst/>
              <a:ahLst/>
              <a:cxnLst/>
              <a:rect l="l" t="t" r="r" b="b"/>
              <a:pathLst>
                <a:path w="9585" h="5859" extrusionOk="0">
                  <a:moveTo>
                    <a:pt x="131" y="0"/>
                  </a:moveTo>
                  <a:cubicBezTo>
                    <a:pt x="95" y="84"/>
                    <a:pt x="60" y="155"/>
                    <a:pt x="0" y="214"/>
                  </a:cubicBezTo>
                  <a:lnTo>
                    <a:pt x="560" y="560"/>
                  </a:lnTo>
                  <a:lnTo>
                    <a:pt x="9227" y="5858"/>
                  </a:lnTo>
                  <a:cubicBezTo>
                    <a:pt x="9275" y="5763"/>
                    <a:pt x="9358" y="5691"/>
                    <a:pt x="9466" y="5691"/>
                  </a:cubicBezTo>
                  <a:cubicBezTo>
                    <a:pt x="9513" y="5691"/>
                    <a:pt x="9537" y="5691"/>
                    <a:pt x="9585" y="5703"/>
                  </a:cubicBezTo>
                  <a:lnTo>
                    <a:pt x="9466" y="5632"/>
                  </a:lnTo>
                  <a:lnTo>
                    <a:pt x="25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17"/>
            <p:cNvSpPr/>
            <p:nvPr/>
          </p:nvSpPr>
          <p:spPr>
            <a:xfrm>
              <a:off x="5814100" y="3227900"/>
              <a:ext cx="202450" cy="130700"/>
            </a:xfrm>
            <a:custGeom>
              <a:avLst/>
              <a:gdLst/>
              <a:ahLst/>
              <a:cxnLst/>
              <a:rect l="l" t="t" r="r" b="b"/>
              <a:pathLst>
                <a:path w="8098" h="5228" extrusionOk="0">
                  <a:moveTo>
                    <a:pt x="1" y="1"/>
                  </a:moveTo>
                  <a:lnTo>
                    <a:pt x="1" y="1"/>
                  </a:lnTo>
                  <a:cubicBezTo>
                    <a:pt x="37" y="48"/>
                    <a:pt x="84" y="120"/>
                    <a:pt x="84" y="191"/>
                  </a:cubicBezTo>
                  <a:cubicBezTo>
                    <a:pt x="84" y="263"/>
                    <a:pt x="72" y="322"/>
                    <a:pt x="25" y="382"/>
                  </a:cubicBezTo>
                  <a:lnTo>
                    <a:pt x="4263" y="2977"/>
                  </a:lnTo>
                  <a:cubicBezTo>
                    <a:pt x="4311" y="2918"/>
                    <a:pt x="4382" y="2870"/>
                    <a:pt x="4478" y="2870"/>
                  </a:cubicBezTo>
                  <a:cubicBezTo>
                    <a:pt x="4644" y="2870"/>
                    <a:pt x="4775" y="2977"/>
                    <a:pt x="4775" y="3144"/>
                  </a:cubicBezTo>
                  <a:cubicBezTo>
                    <a:pt x="4775" y="3180"/>
                    <a:pt x="4775" y="3227"/>
                    <a:pt x="4739" y="3275"/>
                  </a:cubicBezTo>
                  <a:lnTo>
                    <a:pt x="7942" y="5228"/>
                  </a:lnTo>
                  <a:cubicBezTo>
                    <a:pt x="7954" y="5120"/>
                    <a:pt x="8014" y="5025"/>
                    <a:pt x="8097" y="4954"/>
                  </a:cubicBezTo>
                  <a:lnTo>
                    <a:pt x="37" y="37"/>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17"/>
            <p:cNvSpPr/>
            <p:nvPr/>
          </p:nvSpPr>
          <p:spPr>
            <a:xfrm>
              <a:off x="5574500" y="3075800"/>
              <a:ext cx="354825" cy="22650"/>
            </a:xfrm>
            <a:custGeom>
              <a:avLst/>
              <a:gdLst/>
              <a:ahLst/>
              <a:cxnLst/>
              <a:rect l="l" t="t" r="r" b="b"/>
              <a:pathLst>
                <a:path w="14193" h="906" extrusionOk="0">
                  <a:moveTo>
                    <a:pt x="0" y="1"/>
                  </a:moveTo>
                  <a:lnTo>
                    <a:pt x="0" y="1"/>
                  </a:lnTo>
                  <a:cubicBezTo>
                    <a:pt x="12" y="36"/>
                    <a:pt x="24" y="84"/>
                    <a:pt x="24" y="132"/>
                  </a:cubicBezTo>
                  <a:cubicBezTo>
                    <a:pt x="36" y="203"/>
                    <a:pt x="24" y="263"/>
                    <a:pt x="12" y="322"/>
                  </a:cubicBezTo>
                  <a:lnTo>
                    <a:pt x="131" y="322"/>
                  </a:lnTo>
                  <a:lnTo>
                    <a:pt x="14181" y="906"/>
                  </a:lnTo>
                  <a:cubicBezTo>
                    <a:pt x="14181" y="870"/>
                    <a:pt x="14169" y="858"/>
                    <a:pt x="14169" y="834"/>
                  </a:cubicBezTo>
                  <a:cubicBezTo>
                    <a:pt x="14169" y="751"/>
                    <a:pt x="14169" y="667"/>
                    <a:pt x="14193" y="596"/>
                  </a:cubicBez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17"/>
            <p:cNvSpPr/>
            <p:nvPr/>
          </p:nvSpPr>
          <p:spPr>
            <a:xfrm>
              <a:off x="5569125" y="2643900"/>
              <a:ext cx="490575" cy="431025"/>
            </a:xfrm>
            <a:custGeom>
              <a:avLst/>
              <a:gdLst/>
              <a:ahLst/>
              <a:cxnLst/>
              <a:rect l="l" t="t" r="r" b="b"/>
              <a:pathLst>
                <a:path w="19623" h="17241" extrusionOk="0">
                  <a:moveTo>
                    <a:pt x="19622" y="1"/>
                  </a:moveTo>
                  <a:lnTo>
                    <a:pt x="1" y="17027"/>
                  </a:lnTo>
                  <a:cubicBezTo>
                    <a:pt x="96" y="17074"/>
                    <a:pt x="168" y="17158"/>
                    <a:pt x="215" y="17241"/>
                  </a:cubicBezTo>
                  <a:lnTo>
                    <a:pt x="19622" y="394"/>
                  </a:lnTo>
                  <a:lnTo>
                    <a:pt x="1962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17"/>
            <p:cNvSpPr/>
            <p:nvPr/>
          </p:nvSpPr>
          <p:spPr>
            <a:xfrm>
              <a:off x="5954000" y="2949300"/>
              <a:ext cx="105100" cy="136050"/>
            </a:xfrm>
            <a:custGeom>
              <a:avLst/>
              <a:gdLst/>
              <a:ahLst/>
              <a:cxnLst/>
              <a:rect l="l" t="t" r="r" b="b"/>
              <a:pathLst>
                <a:path w="4204" h="5442" extrusionOk="0">
                  <a:moveTo>
                    <a:pt x="4204" y="1"/>
                  </a:moveTo>
                  <a:lnTo>
                    <a:pt x="1" y="5239"/>
                  </a:lnTo>
                  <a:cubicBezTo>
                    <a:pt x="96" y="5299"/>
                    <a:pt x="179" y="5370"/>
                    <a:pt x="239" y="5442"/>
                  </a:cubicBezTo>
                  <a:lnTo>
                    <a:pt x="4204" y="489"/>
                  </a:lnTo>
                  <a:lnTo>
                    <a:pt x="420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17"/>
            <p:cNvSpPr/>
            <p:nvPr/>
          </p:nvSpPr>
          <p:spPr>
            <a:xfrm>
              <a:off x="6022475" y="3206175"/>
              <a:ext cx="37225" cy="143500"/>
            </a:xfrm>
            <a:custGeom>
              <a:avLst/>
              <a:gdLst/>
              <a:ahLst/>
              <a:cxnLst/>
              <a:rect l="l" t="t" r="r" b="b"/>
              <a:pathLst>
                <a:path w="1489" h="5740" extrusionOk="0">
                  <a:moveTo>
                    <a:pt x="1488" y="1"/>
                  </a:moveTo>
                  <a:lnTo>
                    <a:pt x="1191" y="1132"/>
                  </a:lnTo>
                  <a:lnTo>
                    <a:pt x="1084" y="1525"/>
                  </a:lnTo>
                  <a:lnTo>
                    <a:pt x="0" y="5692"/>
                  </a:lnTo>
                  <a:cubicBezTo>
                    <a:pt x="12" y="5692"/>
                    <a:pt x="24" y="5692"/>
                    <a:pt x="60" y="5680"/>
                  </a:cubicBezTo>
                  <a:cubicBezTo>
                    <a:pt x="143" y="5680"/>
                    <a:pt x="238" y="5692"/>
                    <a:pt x="310" y="5739"/>
                  </a:cubicBezTo>
                  <a:lnTo>
                    <a:pt x="1322" y="1834"/>
                  </a:lnTo>
                  <a:lnTo>
                    <a:pt x="1429" y="1453"/>
                  </a:lnTo>
                  <a:lnTo>
                    <a:pt x="1488" y="1227"/>
                  </a:lnTo>
                  <a:lnTo>
                    <a:pt x="148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17"/>
            <p:cNvSpPr/>
            <p:nvPr/>
          </p:nvSpPr>
          <p:spPr>
            <a:xfrm>
              <a:off x="5959075" y="3100225"/>
              <a:ext cx="100625" cy="64900"/>
            </a:xfrm>
            <a:custGeom>
              <a:avLst/>
              <a:gdLst/>
              <a:ahLst/>
              <a:cxnLst/>
              <a:rect l="l" t="t" r="r" b="b"/>
              <a:pathLst>
                <a:path w="4025" h="2596" extrusionOk="0">
                  <a:moveTo>
                    <a:pt x="155" y="0"/>
                  </a:moveTo>
                  <a:cubicBezTo>
                    <a:pt x="119" y="107"/>
                    <a:pt x="72" y="202"/>
                    <a:pt x="0" y="274"/>
                  </a:cubicBezTo>
                  <a:lnTo>
                    <a:pt x="60" y="298"/>
                  </a:lnTo>
                  <a:lnTo>
                    <a:pt x="4024" y="2596"/>
                  </a:lnTo>
                  <a:lnTo>
                    <a:pt x="4024" y="2238"/>
                  </a:lnTo>
                  <a:lnTo>
                    <a:pt x="15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17"/>
            <p:cNvSpPr/>
            <p:nvPr/>
          </p:nvSpPr>
          <p:spPr>
            <a:xfrm>
              <a:off x="4523175" y="3371975"/>
              <a:ext cx="36625" cy="35750"/>
            </a:xfrm>
            <a:custGeom>
              <a:avLst/>
              <a:gdLst/>
              <a:ahLst/>
              <a:cxnLst/>
              <a:rect l="l" t="t" r="r" b="b"/>
              <a:pathLst>
                <a:path w="1465" h="1430" extrusionOk="0">
                  <a:moveTo>
                    <a:pt x="691" y="0"/>
                  </a:moveTo>
                  <a:cubicBezTo>
                    <a:pt x="334" y="12"/>
                    <a:pt x="60" y="286"/>
                    <a:pt x="24" y="620"/>
                  </a:cubicBezTo>
                  <a:cubicBezTo>
                    <a:pt x="24" y="667"/>
                    <a:pt x="0" y="715"/>
                    <a:pt x="24" y="762"/>
                  </a:cubicBezTo>
                  <a:cubicBezTo>
                    <a:pt x="24" y="834"/>
                    <a:pt x="36" y="893"/>
                    <a:pt x="60" y="953"/>
                  </a:cubicBezTo>
                  <a:cubicBezTo>
                    <a:pt x="164" y="1242"/>
                    <a:pt x="436" y="1430"/>
                    <a:pt x="746" y="1430"/>
                  </a:cubicBezTo>
                  <a:cubicBezTo>
                    <a:pt x="755" y="1430"/>
                    <a:pt x="765" y="1430"/>
                    <a:pt x="774" y="1429"/>
                  </a:cubicBezTo>
                  <a:cubicBezTo>
                    <a:pt x="822" y="1429"/>
                    <a:pt x="870" y="1417"/>
                    <a:pt x="917" y="1417"/>
                  </a:cubicBezTo>
                  <a:cubicBezTo>
                    <a:pt x="1012" y="1382"/>
                    <a:pt x="1108" y="1334"/>
                    <a:pt x="1191" y="1274"/>
                  </a:cubicBezTo>
                  <a:cubicBezTo>
                    <a:pt x="1358" y="1120"/>
                    <a:pt x="1465" y="905"/>
                    <a:pt x="1453" y="667"/>
                  </a:cubicBezTo>
                  <a:cubicBezTo>
                    <a:pt x="1429" y="441"/>
                    <a:pt x="1334" y="262"/>
                    <a:pt x="1167" y="143"/>
                  </a:cubicBezTo>
                  <a:cubicBezTo>
                    <a:pt x="1096" y="84"/>
                    <a:pt x="989" y="48"/>
                    <a:pt x="881" y="12"/>
                  </a:cubicBezTo>
                  <a:cubicBezTo>
                    <a:pt x="822" y="0"/>
                    <a:pt x="762" y="0"/>
                    <a:pt x="69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17"/>
            <p:cNvSpPr/>
            <p:nvPr/>
          </p:nvSpPr>
          <p:spPr>
            <a:xfrm>
              <a:off x="4806850" y="3361225"/>
              <a:ext cx="35725" cy="35175"/>
            </a:xfrm>
            <a:custGeom>
              <a:avLst/>
              <a:gdLst/>
              <a:ahLst/>
              <a:cxnLst/>
              <a:rect l="l" t="t" r="r" b="b"/>
              <a:pathLst>
                <a:path w="1429" h="1407" extrusionOk="0">
                  <a:moveTo>
                    <a:pt x="724" y="0"/>
                  </a:moveTo>
                  <a:cubicBezTo>
                    <a:pt x="709" y="0"/>
                    <a:pt x="694" y="1"/>
                    <a:pt x="679" y="2"/>
                  </a:cubicBezTo>
                  <a:cubicBezTo>
                    <a:pt x="583" y="2"/>
                    <a:pt x="476" y="38"/>
                    <a:pt x="381" y="85"/>
                  </a:cubicBezTo>
                  <a:cubicBezTo>
                    <a:pt x="286" y="121"/>
                    <a:pt x="202" y="192"/>
                    <a:pt x="143" y="264"/>
                  </a:cubicBezTo>
                  <a:cubicBezTo>
                    <a:pt x="83" y="335"/>
                    <a:pt x="48" y="442"/>
                    <a:pt x="12" y="549"/>
                  </a:cubicBezTo>
                  <a:cubicBezTo>
                    <a:pt x="0" y="609"/>
                    <a:pt x="0" y="680"/>
                    <a:pt x="0" y="740"/>
                  </a:cubicBezTo>
                  <a:cubicBezTo>
                    <a:pt x="24" y="1133"/>
                    <a:pt x="345" y="1407"/>
                    <a:pt x="726" y="1407"/>
                  </a:cubicBezTo>
                  <a:lnTo>
                    <a:pt x="738" y="1407"/>
                  </a:lnTo>
                  <a:cubicBezTo>
                    <a:pt x="845" y="1407"/>
                    <a:pt x="941" y="1383"/>
                    <a:pt x="1024" y="1335"/>
                  </a:cubicBezTo>
                  <a:cubicBezTo>
                    <a:pt x="1131" y="1276"/>
                    <a:pt x="1214" y="1204"/>
                    <a:pt x="1298" y="1097"/>
                  </a:cubicBezTo>
                  <a:cubicBezTo>
                    <a:pt x="1357" y="1002"/>
                    <a:pt x="1393" y="919"/>
                    <a:pt x="1417" y="811"/>
                  </a:cubicBezTo>
                  <a:cubicBezTo>
                    <a:pt x="1429" y="776"/>
                    <a:pt x="1429" y="704"/>
                    <a:pt x="1429" y="669"/>
                  </a:cubicBezTo>
                  <a:cubicBezTo>
                    <a:pt x="1417" y="279"/>
                    <a:pt x="1098" y="0"/>
                    <a:pt x="724"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17"/>
            <p:cNvSpPr/>
            <p:nvPr/>
          </p:nvSpPr>
          <p:spPr>
            <a:xfrm>
              <a:off x="4231475" y="3218375"/>
              <a:ext cx="12225" cy="12250"/>
            </a:xfrm>
            <a:custGeom>
              <a:avLst/>
              <a:gdLst/>
              <a:ahLst/>
              <a:cxnLst/>
              <a:rect l="l" t="t" r="r" b="b"/>
              <a:pathLst>
                <a:path w="489" h="490" extrusionOk="0">
                  <a:moveTo>
                    <a:pt x="238" y="1"/>
                  </a:moveTo>
                  <a:cubicBezTo>
                    <a:pt x="155" y="1"/>
                    <a:pt x="96" y="37"/>
                    <a:pt x="48" y="108"/>
                  </a:cubicBezTo>
                  <a:cubicBezTo>
                    <a:pt x="12" y="156"/>
                    <a:pt x="0" y="203"/>
                    <a:pt x="0" y="263"/>
                  </a:cubicBezTo>
                  <a:cubicBezTo>
                    <a:pt x="23" y="387"/>
                    <a:pt x="142" y="490"/>
                    <a:pt x="256" y="490"/>
                  </a:cubicBezTo>
                  <a:cubicBezTo>
                    <a:pt x="262" y="490"/>
                    <a:pt x="268" y="490"/>
                    <a:pt x="274" y="489"/>
                  </a:cubicBezTo>
                  <a:cubicBezTo>
                    <a:pt x="381" y="489"/>
                    <a:pt x="453" y="429"/>
                    <a:pt x="477" y="334"/>
                  </a:cubicBezTo>
                  <a:cubicBezTo>
                    <a:pt x="488" y="310"/>
                    <a:pt x="488" y="263"/>
                    <a:pt x="488" y="239"/>
                  </a:cubicBezTo>
                  <a:cubicBezTo>
                    <a:pt x="488" y="96"/>
                    <a:pt x="381" y="1"/>
                    <a:pt x="23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17"/>
            <p:cNvSpPr/>
            <p:nvPr/>
          </p:nvSpPr>
          <p:spPr>
            <a:xfrm>
              <a:off x="5155100" y="3058225"/>
              <a:ext cx="25325" cy="25050"/>
            </a:xfrm>
            <a:custGeom>
              <a:avLst/>
              <a:gdLst/>
              <a:ahLst/>
              <a:cxnLst/>
              <a:rect l="l" t="t" r="r" b="b"/>
              <a:pathLst>
                <a:path w="1013" h="1002" extrusionOk="0">
                  <a:moveTo>
                    <a:pt x="510" y="1"/>
                  </a:moveTo>
                  <a:cubicBezTo>
                    <a:pt x="503" y="1"/>
                    <a:pt x="496" y="1"/>
                    <a:pt x="489" y="1"/>
                  </a:cubicBezTo>
                  <a:cubicBezTo>
                    <a:pt x="203" y="13"/>
                    <a:pt x="0" y="239"/>
                    <a:pt x="12" y="525"/>
                  </a:cubicBezTo>
                  <a:cubicBezTo>
                    <a:pt x="24" y="763"/>
                    <a:pt x="203" y="954"/>
                    <a:pt x="441" y="989"/>
                  </a:cubicBezTo>
                  <a:cubicBezTo>
                    <a:pt x="489" y="1001"/>
                    <a:pt x="500" y="1001"/>
                    <a:pt x="536" y="1001"/>
                  </a:cubicBezTo>
                  <a:cubicBezTo>
                    <a:pt x="608" y="1001"/>
                    <a:pt x="679" y="966"/>
                    <a:pt x="762" y="942"/>
                  </a:cubicBezTo>
                  <a:cubicBezTo>
                    <a:pt x="917" y="847"/>
                    <a:pt x="1012" y="668"/>
                    <a:pt x="1012" y="478"/>
                  </a:cubicBezTo>
                  <a:cubicBezTo>
                    <a:pt x="1001" y="222"/>
                    <a:pt x="786" y="1"/>
                    <a:pt x="51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17"/>
            <p:cNvSpPr/>
            <p:nvPr/>
          </p:nvSpPr>
          <p:spPr>
            <a:xfrm>
              <a:off x="5929000" y="3079000"/>
              <a:ext cx="34850" cy="34325"/>
            </a:xfrm>
            <a:custGeom>
              <a:avLst/>
              <a:gdLst/>
              <a:ahLst/>
              <a:cxnLst/>
              <a:rect l="l" t="t" r="r" b="b"/>
              <a:pathLst>
                <a:path w="1394" h="1373" extrusionOk="0">
                  <a:moveTo>
                    <a:pt x="720" y="1"/>
                  </a:moveTo>
                  <a:cubicBezTo>
                    <a:pt x="699" y="1"/>
                    <a:pt x="677" y="2"/>
                    <a:pt x="655" y="4"/>
                  </a:cubicBezTo>
                  <a:cubicBezTo>
                    <a:pt x="358" y="16"/>
                    <a:pt x="96" y="230"/>
                    <a:pt x="24" y="492"/>
                  </a:cubicBezTo>
                  <a:cubicBezTo>
                    <a:pt x="13" y="575"/>
                    <a:pt x="1" y="647"/>
                    <a:pt x="1" y="730"/>
                  </a:cubicBezTo>
                  <a:lnTo>
                    <a:pt x="1" y="789"/>
                  </a:lnTo>
                  <a:cubicBezTo>
                    <a:pt x="13" y="885"/>
                    <a:pt x="48" y="968"/>
                    <a:pt x="108" y="1051"/>
                  </a:cubicBezTo>
                  <a:cubicBezTo>
                    <a:pt x="167" y="1135"/>
                    <a:pt x="239" y="1206"/>
                    <a:pt x="322" y="1266"/>
                  </a:cubicBezTo>
                  <a:cubicBezTo>
                    <a:pt x="441" y="1349"/>
                    <a:pt x="584" y="1373"/>
                    <a:pt x="727" y="1373"/>
                  </a:cubicBezTo>
                  <a:cubicBezTo>
                    <a:pt x="822" y="1373"/>
                    <a:pt x="917" y="1349"/>
                    <a:pt x="1001" y="1313"/>
                  </a:cubicBezTo>
                  <a:cubicBezTo>
                    <a:pt x="1084" y="1266"/>
                    <a:pt x="1156" y="1206"/>
                    <a:pt x="1215" y="1135"/>
                  </a:cubicBezTo>
                  <a:cubicBezTo>
                    <a:pt x="1275" y="1063"/>
                    <a:pt x="1334" y="968"/>
                    <a:pt x="1370" y="873"/>
                  </a:cubicBezTo>
                  <a:cubicBezTo>
                    <a:pt x="1382" y="789"/>
                    <a:pt x="1394" y="730"/>
                    <a:pt x="1382" y="659"/>
                  </a:cubicBezTo>
                  <a:cubicBezTo>
                    <a:pt x="1382" y="516"/>
                    <a:pt x="1322" y="397"/>
                    <a:pt x="1251" y="278"/>
                  </a:cubicBezTo>
                  <a:cubicBezTo>
                    <a:pt x="1191" y="182"/>
                    <a:pt x="1096" y="123"/>
                    <a:pt x="1013" y="75"/>
                  </a:cubicBezTo>
                  <a:cubicBezTo>
                    <a:pt x="923" y="26"/>
                    <a:pt x="826" y="1"/>
                    <a:pt x="72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17"/>
            <p:cNvSpPr/>
            <p:nvPr/>
          </p:nvSpPr>
          <p:spPr>
            <a:xfrm>
              <a:off x="6012050" y="3348375"/>
              <a:ext cx="25625" cy="24275"/>
            </a:xfrm>
            <a:custGeom>
              <a:avLst/>
              <a:gdLst/>
              <a:ahLst/>
              <a:cxnLst/>
              <a:rect l="l" t="t" r="r" b="b"/>
              <a:pathLst>
                <a:path w="1025" h="971" extrusionOk="0">
                  <a:moveTo>
                    <a:pt x="524" y="1"/>
                  </a:moveTo>
                  <a:cubicBezTo>
                    <a:pt x="508" y="1"/>
                    <a:pt x="492" y="2"/>
                    <a:pt x="477" y="4"/>
                  </a:cubicBezTo>
                  <a:cubicBezTo>
                    <a:pt x="453" y="4"/>
                    <a:pt x="441" y="4"/>
                    <a:pt x="417" y="16"/>
                  </a:cubicBezTo>
                  <a:cubicBezTo>
                    <a:pt x="310" y="40"/>
                    <a:pt x="215" y="75"/>
                    <a:pt x="155" y="135"/>
                  </a:cubicBezTo>
                  <a:cubicBezTo>
                    <a:pt x="84" y="218"/>
                    <a:pt x="24" y="301"/>
                    <a:pt x="12" y="409"/>
                  </a:cubicBezTo>
                  <a:cubicBezTo>
                    <a:pt x="12" y="432"/>
                    <a:pt x="0" y="480"/>
                    <a:pt x="12" y="516"/>
                  </a:cubicBezTo>
                  <a:cubicBezTo>
                    <a:pt x="24" y="764"/>
                    <a:pt x="239" y="970"/>
                    <a:pt x="495" y="970"/>
                  </a:cubicBezTo>
                  <a:cubicBezTo>
                    <a:pt x="508" y="970"/>
                    <a:pt x="522" y="969"/>
                    <a:pt x="536" y="968"/>
                  </a:cubicBezTo>
                  <a:cubicBezTo>
                    <a:pt x="798" y="956"/>
                    <a:pt x="1024" y="730"/>
                    <a:pt x="989" y="456"/>
                  </a:cubicBezTo>
                  <a:cubicBezTo>
                    <a:pt x="977" y="278"/>
                    <a:pt x="870" y="123"/>
                    <a:pt x="727" y="40"/>
                  </a:cubicBezTo>
                  <a:cubicBezTo>
                    <a:pt x="668" y="20"/>
                    <a:pt x="594" y="1"/>
                    <a:pt x="52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17"/>
            <p:cNvSpPr/>
            <p:nvPr/>
          </p:nvSpPr>
          <p:spPr>
            <a:xfrm>
              <a:off x="5550375" y="3068250"/>
              <a:ext cx="25025" cy="24250"/>
            </a:xfrm>
            <a:custGeom>
              <a:avLst/>
              <a:gdLst/>
              <a:ahLst/>
              <a:cxnLst/>
              <a:rect l="l" t="t" r="r" b="b"/>
              <a:pathLst>
                <a:path w="1001" h="970" extrusionOk="0">
                  <a:moveTo>
                    <a:pt x="542" y="0"/>
                  </a:moveTo>
                  <a:cubicBezTo>
                    <a:pt x="521" y="0"/>
                    <a:pt x="499" y="2"/>
                    <a:pt x="477" y="5"/>
                  </a:cubicBezTo>
                  <a:cubicBezTo>
                    <a:pt x="441" y="5"/>
                    <a:pt x="394" y="17"/>
                    <a:pt x="346" y="29"/>
                  </a:cubicBezTo>
                  <a:cubicBezTo>
                    <a:pt x="144" y="112"/>
                    <a:pt x="1" y="303"/>
                    <a:pt x="25" y="529"/>
                  </a:cubicBezTo>
                  <a:cubicBezTo>
                    <a:pt x="25" y="612"/>
                    <a:pt x="48" y="708"/>
                    <a:pt x="108" y="779"/>
                  </a:cubicBezTo>
                  <a:cubicBezTo>
                    <a:pt x="168" y="850"/>
                    <a:pt x="251" y="910"/>
                    <a:pt x="346" y="946"/>
                  </a:cubicBezTo>
                  <a:cubicBezTo>
                    <a:pt x="406" y="958"/>
                    <a:pt x="465" y="969"/>
                    <a:pt x="525" y="969"/>
                  </a:cubicBezTo>
                  <a:cubicBezTo>
                    <a:pt x="644" y="969"/>
                    <a:pt x="751" y="910"/>
                    <a:pt x="846" y="838"/>
                  </a:cubicBezTo>
                  <a:cubicBezTo>
                    <a:pt x="906" y="779"/>
                    <a:pt x="941" y="708"/>
                    <a:pt x="977" y="624"/>
                  </a:cubicBezTo>
                  <a:cubicBezTo>
                    <a:pt x="989" y="565"/>
                    <a:pt x="1001" y="529"/>
                    <a:pt x="989" y="469"/>
                  </a:cubicBezTo>
                  <a:cubicBezTo>
                    <a:pt x="989" y="422"/>
                    <a:pt x="977" y="374"/>
                    <a:pt x="953" y="327"/>
                  </a:cubicBezTo>
                  <a:cubicBezTo>
                    <a:pt x="953" y="315"/>
                    <a:pt x="941" y="303"/>
                    <a:pt x="941" y="291"/>
                  </a:cubicBezTo>
                  <a:cubicBezTo>
                    <a:pt x="906" y="184"/>
                    <a:pt x="822" y="112"/>
                    <a:pt x="739" y="65"/>
                  </a:cubicBezTo>
                  <a:cubicBezTo>
                    <a:pt x="727" y="53"/>
                    <a:pt x="703" y="53"/>
                    <a:pt x="691" y="29"/>
                  </a:cubicBezTo>
                  <a:cubicBezTo>
                    <a:pt x="648" y="11"/>
                    <a:pt x="598" y="0"/>
                    <a:pt x="54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17"/>
            <p:cNvSpPr/>
            <p:nvPr/>
          </p:nvSpPr>
          <p:spPr>
            <a:xfrm>
              <a:off x="5349175" y="3348750"/>
              <a:ext cx="25025" cy="24850"/>
            </a:xfrm>
            <a:custGeom>
              <a:avLst/>
              <a:gdLst/>
              <a:ahLst/>
              <a:cxnLst/>
              <a:rect l="l" t="t" r="r" b="b"/>
              <a:pathLst>
                <a:path w="1001" h="994" extrusionOk="0">
                  <a:moveTo>
                    <a:pt x="476" y="1"/>
                  </a:moveTo>
                  <a:cubicBezTo>
                    <a:pt x="334" y="1"/>
                    <a:pt x="203" y="96"/>
                    <a:pt x="107" y="203"/>
                  </a:cubicBezTo>
                  <a:cubicBezTo>
                    <a:pt x="48" y="286"/>
                    <a:pt x="0" y="382"/>
                    <a:pt x="24" y="501"/>
                  </a:cubicBezTo>
                  <a:lnTo>
                    <a:pt x="24" y="525"/>
                  </a:lnTo>
                  <a:cubicBezTo>
                    <a:pt x="36" y="632"/>
                    <a:pt x="60" y="715"/>
                    <a:pt x="119" y="798"/>
                  </a:cubicBezTo>
                  <a:cubicBezTo>
                    <a:pt x="179" y="882"/>
                    <a:pt x="274" y="941"/>
                    <a:pt x="381" y="977"/>
                  </a:cubicBezTo>
                  <a:cubicBezTo>
                    <a:pt x="406" y="985"/>
                    <a:pt x="444" y="994"/>
                    <a:pt x="484" y="994"/>
                  </a:cubicBezTo>
                  <a:cubicBezTo>
                    <a:pt x="501" y="994"/>
                    <a:pt x="519" y="992"/>
                    <a:pt x="536" y="989"/>
                  </a:cubicBezTo>
                  <a:cubicBezTo>
                    <a:pt x="762" y="977"/>
                    <a:pt x="941" y="822"/>
                    <a:pt x="988" y="620"/>
                  </a:cubicBezTo>
                  <a:cubicBezTo>
                    <a:pt x="1000" y="572"/>
                    <a:pt x="1000" y="525"/>
                    <a:pt x="1000" y="465"/>
                  </a:cubicBezTo>
                  <a:cubicBezTo>
                    <a:pt x="977" y="417"/>
                    <a:pt x="953" y="358"/>
                    <a:pt x="941" y="322"/>
                  </a:cubicBezTo>
                  <a:lnTo>
                    <a:pt x="893" y="227"/>
                  </a:lnTo>
                  <a:cubicBezTo>
                    <a:pt x="834" y="144"/>
                    <a:pt x="750" y="84"/>
                    <a:pt x="655" y="36"/>
                  </a:cubicBezTo>
                  <a:cubicBezTo>
                    <a:pt x="596" y="25"/>
                    <a:pt x="536" y="1"/>
                    <a:pt x="47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17"/>
            <p:cNvSpPr/>
            <p:nvPr/>
          </p:nvSpPr>
          <p:spPr>
            <a:xfrm>
              <a:off x="4288925" y="3245425"/>
              <a:ext cx="24725" cy="24575"/>
            </a:xfrm>
            <a:custGeom>
              <a:avLst/>
              <a:gdLst/>
              <a:ahLst/>
              <a:cxnLst/>
              <a:rect l="l" t="t" r="r" b="b"/>
              <a:pathLst>
                <a:path w="989" h="983" extrusionOk="0">
                  <a:moveTo>
                    <a:pt x="513" y="0"/>
                  </a:moveTo>
                  <a:cubicBezTo>
                    <a:pt x="497" y="0"/>
                    <a:pt x="481" y="1"/>
                    <a:pt x="465" y="2"/>
                  </a:cubicBezTo>
                  <a:cubicBezTo>
                    <a:pt x="262" y="14"/>
                    <a:pt x="84" y="133"/>
                    <a:pt x="24" y="312"/>
                  </a:cubicBezTo>
                  <a:cubicBezTo>
                    <a:pt x="0" y="371"/>
                    <a:pt x="0" y="443"/>
                    <a:pt x="0" y="526"/>
                  </a:cubicBezTo>
                  <a:cubicBezTo>
                    <a:pt x="0" y="586"/>
                    <a:pt x="12" y="621"/>
                    <a:pt x="24" y="669"/>
                  </a:cubicBezTo>
                  <a:cubicBezTo>
                    <a:pt x="36" y="729"/>
                    <a:pt x="72" y="776"/>
                    <a:pt x="119" y="824"/>
                  </a:cubicBezTo>
                  <a:cubicBezTo>
                    <a:pt x="193" y="908"/>
                    <a:pt x="322" y="983"/>
                    <a:pt x="450" y="983"/>
                  </a:cubicBezTo>
                  <a:cubicBezTo>
                    <a:pt x="467" y="983"/>
                    <a:pt x="483" y="981"/>
                    <a:pt x="500" y="979"/>
                  </a:cubicBezTo>
                  <a:cubicBezTo>
                    <a:pt x="512" y="979"/>
                    <a:pt x="536" y="979"/>
                    <a:pt x="560" y="967"/>
                  </a:cubicBezTo>
                  <a:cubicBezTo>
                    <a:pt x="703" y="955"/>
                    <a:pt x="798" y="883"/>
                    <a:pt x="869" y="788"/>
                  </a:cubicBezTo>
                  <a:cubicBezTo>
                    <a:pt x="953" y="705"/>
                    <a:pt x="988" y="586"/>
                    <a:pt x="976" y="455"/>
                  </a:cubicBezTo>
                  <a:cubicBezTo>
                    <a:pt x="976" y="431"/>
                    <a:pt x="976" y="419"/>
                    <a:pt x="965" y="383"/>
                  </a:cubicBezTo>
                  <a:cubicBezTo>
                    <a:pt x="953" y="276"/>
                    <a:pt x="893" y="193"/>
                    <a:pt x="822" y="121"/>
                  </a:cubicBezTo>
                  <a:cubicBezTo>
                    <a:pt x="738" y="38"/>
                    <a:pt x="627" y="0"/>
                    <a:pt x="51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17"/>
            <p:cNvSpPr/>
            <p:nvPr/>
          </p:nvSpPr>
          <p:spPr>
            <a:xfrm>
              <a:off x="4145150" y="3339825"/>
              <a:ext cx="26225" cy="24750"/>
            </a:xfrm>
            <a:custGeom>
              <a:avLst/>
              <a:gdLst/>
              <a:ahLst/>
              <a:cxnLst/>
              <a:rect l="l" t="t" r="r" b="b"/>
              <a:pathLst>
                <a:path w="1049" h="990" extrusionOk="0">
                  <a:moveTo>
                    <a:pt x="501" y="1"/>
                  </a:moveTo>
                  <a:cubicBezTo>
                    <a:pt x="227" y="24"/>
                    <a:pt x="0" y="239"/>
                    <a:pt x="36" y="524"/>
                  </a:cubicBezTo>
                  <a:cubicBezTo>
                    <a:pt x="48" y="791"/>
                    <a:pt x="262" y="989"/>
                    <a:pt x="536" y="989"/>
                  </a:cubicBezTo>
                  <a:cubicBezTo>
                    <a:pt x="544" y="989"/>
                    <a:pt x="552" y="989"/>
                    <a:pt x="560" y="989"/>
                  </a:cubicBezTo>
                  <a:cubicBezTo>
                    <a:pt x="822" y="977"/>
                    <a:pt x="1048" y="751"/>
                    <a:pt x="1012" y="465"/>
                  </a:cubicBezTo>
                  <a:cubicBezTo>
                    <a:pt x="1012" y="405"/>
                    <a:pt x="1001" y="358"/>
                    <a:pt x="989" y="322"/>
                  </a:cubicBezTo>
                  <a:cubicBezTo>
                    <a:pt x="929" y="215"/>
                    <a:pt x="870" y="143"/>
                    <a:pt x="774" y="84"/>
                  </a:cubicBezTo>
                  <a:cubicBezTo>
                    <a:pt x="703" y="36"/>
                    <a:pt x="631" y="1"/>
                    <a:pt x="53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17"/>
            <p:cNvSpPr/>
            <p:nvPr/>
          </p:nvSpPr>
          <p:spPr>
            <a:xfrm>
              <a:off x="4710100" y="2985275"/>
              <a:ext cx="25625" cy="24775"/>
            </a:xfrm>
            <a:custGeom>
              <a:avLst/>
              <a:gdLst/>
              <a:ahLst/>
              <a:cxnLst/>
              <a:rect l="l" t="t" r="r" b="b"/>
              <a:pathLst>
                <a:path w="1025" h="991" extrusionOk="0">
                  <a:moveTo>
                    <a:pt x="532" y="0"/>
                  </a:moveTo>
                  <a:cubicBezTo>
                    <a:pt x="518" y="0"/>
                    <a:pt x="503" y="1"/>
                    <a:pt x="489" y="2"/>
                  </a:cubicBezTo>
                  <a:cubicBezTo>
                    <a:pt x="227" y="14"/>
                    <a:pt x="1" y="240"/>
                    <a:pt x="24" y="526"/>
                  </a:cubicBezTo>
                  <a:cubicBezTo>
                    <a:pt x="48" y="657"/>
                    <a:pt x="108" y="776"/>
                    <a:pt x="191" y="859"/>
                  </a:cubicBezTo>
                  <a:cubicBezTo>
                    <a:pt x="262" y="943"/>
                    <a:pt x="370" y="979"/>
                    <a:pt x="477" y="979"/>
                  </a:cubicBezTo>
                  <a:lnTo>
                    <a:pt x="536" y="990"/>
                  </a:lnTo>
                  <a:cubicBezTo>
                    <a:pt x="655" y="990"/>
                    <a:pt x="739" y="943"/>
                    <a:pt x="834" y="883"/>
                  </a:cubicBezTo>
                  <a:cubicBezTo>
                    <a:pt x="953" y="788"/>
                    <a:pt x="1024" y="621"/>
                    <a:pt x="1013" y="467"/>
                  </a:cubicBezTo>
                  <a:cubicBezTo>
                    <a:pt x="1001" y="207"/>
                    <a:pt x="797" y="0"/>
                    <a:pt x="53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17"/>
            <p:cNvSpPr/>
            <p:nvPr/>
          </p:nvSpPr>
          <p:spPr>
            <a:xfrm>
              <a:off x="5801300" y="3226125"/>
              <a:ext cx="14625" cy="14600"/>
            </a:xfrm>
            <a:custGeom>
              <a:avLst/>
              <a:gdLst/>
              <a:ahLst/>
              <a:cxnLst/>
              <a:rect l="l" t="t" r="r" b="b"/>
              <a:pathLst>
                <a:path w="585" h="584" extrusionOk="0">
                  <a:moveTo>
                    <a:pt x="275" y="0"/>
                  </a:moveTo>
                  <a:cubicBezTo>
                    <a:pt x="168" y="0"/>
                    <a:pt x="72" y="72"/>
                    <a:pt x="37" y="167"/>
                  </a:cubicBezTo>
                  <a:lnTo>
                    <a:pt x="37" y="179"/>
                  </a:lnTo>
                  <a:cubicBezTo>
                    <a:pt x="13" y="227"/>
                    <a:pt x="1" y="262"/>
                    <a:pt x="1" y="310"/>
                  </a:cubicBezTo>
                  <a:cubicBezTo>
                    <a:pt x="1" y="405"/>
                    <a:pt x="48" y="477"/>
                    <a:pt x="120" y="524"/>
                  </a:cubicBezTo>
                  <a:cubicBezTo>
                    <a:pt x="179" y="560"/>
                    <a:pt x="239" y="584"/>
                    <a:pt x="310" y="584"/>
                  </a:cubicBezTo>
                  <a:cubicBezTo>
                    <a:pt x="406" y="584"/>
                    <a:pt x="477" y="536"/>
                    <a:pt x="525" y="465"/>
                  </a:cubicBezTo>
                  <a:cubicBezTo>
                    <a:pt x="572" y="417"/>
                    <a:pt x="584" y="346"/>
                    <a:pt x="584" y="262"/>
                  </a:cubicBezTo>
                  <a:cubicBezTo>
                    <a:pt x="584" y="191"/>
                    <a:pt x="549" y="119"/>
                    <a:pt x="489" y="72"/>
                  </a:cubicBezTo>
                  <a:cubicBezTo>
                    <a:pt x="465" y="36"/>
                    <a:pt x="429" y="24"/>
                    <a:pt x="394" y="12"/>
                  </a:cubicBezTo>
                  <a:cubicBezTo>
                    <a:pt x="358" y="0"/>
                    <a:pt x="310" y="0"/>
                    <a:pt x="27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17"/>
            <p:cNvSpPr/>
            <p:nvPr/>
          </p:nvSpPr>
          <p:spPr>
            <a:xfrm>
              <a:off x="5918575" y="3299625"/>
              <a:ext cx="14600" cy="14325"/>
            </a:xfrm>
            <a:custGeom>
              <a:avLst/>
              <a:gdLst/>
              <a:ahLst/>
              <a:cxnLst/>
              <a:rect l="l" t="t" r="r" b="b"/>
              <a:pathLst>
                <a:path w="584" h="573" extrusionOk="0">
                  <a:moveTo>
                    <a:pt x="308" y="0"/>
                  </a:moveTo>
                  <a:cubicBezTo>
                    <a:pt x="301" y="0"/>
                    <a:pt x="294" y="1"/>
                    <a:pt x="287" y="1"/>
                  </a:cubicBezTo>
                  <a:cubicBezTo>
                    <a:pt x="191" y="1"/>
                    <a:pt x="132" y="49"/>
                    <a:pt x="72" y="108"/>
                  </a:cubicBezTo>
                  <a:cubicBezTo>
                    <a:pt x="25" y="168"/>
                    <a:pt x="1" y="227"/>
                    <a:pt x="13" y="299"/>
                  </a:cubicBezTo>
                  <a:cubicBezTo>
                    <a:pt x="25" y="454"/>
                    <a:pt x="144" y="573"/>
                    <a:pt x="310" y="573"/>
                  </a:cubicBezTo>
                  <a:cubicBezTo>
                    <a:pt x="430" y="573"/>
                    <a:pt x="513" y="489"/>
                    <a:pt x="549" y="394"/>
                  </a:cubicBezTo>
                  <a:cubicBezTo>
                    <a:pt x="560" y="346"/>
                    <a:pt x="572" y="299"/>
                    <a:pt x="572" y="251"/>
                  </a:cubicBezTo>
                  <a:cubicBezTo>
                    <a:pt x="584" y="115"/>
                    <a:pt x="454" y="0"/>
                    <a:pt x="3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17"/>
            <p:cNvSpPr/>
            <p:nvPr/>
          </p:nvSpPr>
          <p:spPr>
            <a:xfrm>
              <a:off x="5332800" y="3319575"/>
              <a:ext cx="14300" cy="14025"/>
            </a:xfrm>
            <a:custGeom>
              <a:avLst/>
              <a:gdLst/>
              <a:ahLst/>
              <a:cxnLst/>
              <a:rect l="l" t="t" r="r" b="b"/>
              <a:pathLst>
                <a:path w="572" h="561" extrusionOk="0">
                  <a:moveTo>
                    <a:pt x="274" y="1"/>
                  </a:moveTo>
                  <a:cubicBezTo>
                    <a:pt x="108" y="1"/>
                    <a:pt x="0" y="132"/>
                    <a:pt x="0" y="299"/>
                  </a:cubicBezTo>
                  <a:cubicBezTo>
                    <a:pt x="0" y="453"/>
                    <a:pt x="143" y="561"/>
                    <a:pt x="298" y="561"/>
                  </a:cubicBezTo>
                  <a:cubicBezTo>
                    <a:pt x="465" y="561"/>
                    <a:pt x="572" y="430"/>
                    <a:pt x="572" y="263"/>
                  </a:cubicBezTo>
                  <a:cubicBezTo>
                    <a:pt x="572" y="96"/>
                    <a:pt x="441" y="1"/>
                    <a:pt x="27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17"/>
            <p:cNvSpPr/>
            <p:nvPr/>
          </p:nvSpPr>
          <p:spPr>
            <a:xfrm>
              <a:off x="4583900" y="3272550"/>
              <a:ext cx="14600" cy="14375"/>
            </a:xfrm>
            <a:custGeom>
              <a:avLst/>
              <a:gdLst/>
              <a:ahLst/>
              <a:cxnLst/>
              <a:rect l="l" t="t" r="r" b="b"/>
              <a:pathLst>
                <a:path w="584" h="575" extrusionOk="0">
                  <a:moveTo>
                    <a:pt x="286" y="1"/>
                  </a:moveTo>
                  <a:cubicBezTo>
                    <a:pt x="215" y="1"/>
                    <a:pt x="155" y="36"/>
                    <a:pt x="107" y="72"/>
                  </a:cubicBezTo>
                  <a:cubicBezTo>
                    <a:pt x="48" y="132"/>
                    <a:pt x="0" y="215"/>
                    <a:pt x="12" y="298"/>
                  </a:cubicBezTo>
                  <a:cubicBezTo>
                    <a:pt x="12" y="334"/>
                    <a:pt x="36" y="346"/>
                    <a:pt x="36" y="370"/>
                  </a:cubicBezTo>
                  <a:cubicBezTo>
                    <a:pt x="48" y="417"/>
                    <a:pt x="60" y="453"/>
                    <a:pt x="96" y="477"/>
                  </a:cubicBezTo>
                  <a:cubicBezTo>
                    <a:pt x="149" y="530"/>
                    <a:pt x="212" y="574"/>
                    <a:pt x="284" y="574"/>
                  </a:cubicBezTo>
                  <a:cubicBezTo>
                    <a:pt x="293" y="574"/>
                    <a:pt x="301" y="573"/>
                    <a:pt x="310" y="572"/>
                  </a:cubicBezTo>
                  <a:cubicBezTo>
                    <a:pt x="346" y="572"/>
                    <a:pt x="369" y="548"/>
                    <a:pt x="405" y="548"/>
                  </a:cubicBezTo>
                  <a:cubicBezTo>
                    <a:pt x="465" y="525"/>
                    <a:pt x="524" y="477"/>
                    <a:pt x="548" y="417"/>
                  </a:cubicBezTo>
                  <a:cubicBezTo>
                    <a:pt x="572" y="370"/>
                    <a:pt x="584" y="334"/>
                    <a:pt x="584" y="275"/>
                  </a:cubicBezTo>
                  <a:cubicBezTo>
                    <a:pt x="584" y="227"/>
                    <a:pt x="572" y="179"/>
                    <a:pt x="548" y="156"/>
                  </a:cubicBezTo>
                  <a:cubicBezTo>
                    <a:pt x="512" y="60"/>
                    <a:pt x="417" y="13"/>
                    <a:pt x="31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17"/>
            <p:cNvSpPr/>
            <p:nvPr/>
          </p:nvSpPr>
          <p:spPr>
            <a:xfrm>
              <a:off x="5421500" y="3251650"/>
              <a:ext cx="14900" cy="14400"/>
            </a:xfrm>
            <a:custGeom>
              <a:avLst/>
              <a:gdLst/>
              <a:ahLst/>
              <a:cxnLst/>
              <a:rect l="l" t="t" r="r" b="b"/>
              <a:pathLst>
                <a:path w="596" h="576" extrusionOk="0">
                  <a:moveTo>
                    <a:pt x="308" y="0"/>
                  </a:moveTo>
                  <a:cubicBezTo>
                    <a:pt x="293" y="0"/>
                    <a:pt x="278" y="1"/>
                    <a:pt x="262" y="3"/>
                  </a:cubicBezTo>
                  <a:cubicBezTo>
                    <a:pt x="108" y="3"/>
                    <a:pt x="0" y="134"/>
                    <a:pt x="0" y="301"/>
                  </a:cubicBezTo>
                  <a:lnTo>
                    <a:pt x="0" y="349"/>
                  </a:lnTo>
                  <a:cubicBezTo>
                    <a:pt x="23" y="473"/>
                    <a:pt x="131" y="576"/>
                    <a:pt x="275" y="576"/>
                  </a:cubicBezTo>
                  <a:cubicBezTo>
                    <a:pt x="282" y="576"/>
                    <a:pt x="290" y="575"/>
                    <a:pt x="298" y="575"/>
                  </a:cubicBezTo>
                  <a:lnTo>
                    <a:pt x="310" y="575"/>
                  </a:lnTo>
                  <a:cubicBezTo>
                    <a:pt x="477" y="551"/>
                    <a:pt x="596" y="420"/>
                    <a:pt x="584" y="277"/>
                  </a:cubicBezTo>
                  <a:cubicBezTo>
                    <a:pt x="584" y="194"/>
                    <a:pt x="548" y="134"/>
                    <a:pt x="489" y="75"/>
                  </a:cubicBezTo>
                  <a:cubicBezTo>
                    <a:pt x="439" y="25"/>
                    <a:pt x="381" y="0"/>
                    <a:pt x="3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17"/>
            <p:cNvSpPr/>
            <p:nvPr/>
          </p:nvSpPr>
          <p:spPr>
            <a:xfrm>
              <a:off x="5632525" y="3428525"/>
              <a:ext cx="14025" cy="7175"/>
            </a:xfrm>
            <a:custGeom>
              <a:avLst/>
              <a:gdLst/>
              <a:ahLst/>
              <a:cxnLst/>
              <a:rect l="l" t="t" r="r" b="b"/>
              <a:pathLst>
                <a:path w="561" h="287" extrusionOk="0">
                  <a:moveTo>
                    <a:pt x="263" y="1"/>
                  </a:moveTo>
                  <a:cubicBezTo>
                    <a:pt x="120" y="1"/>
                    <a:pt x="1" y="132"/>
                    <a:pt x="1" y="286"/>
                  </a:cubicBezTo>
                  <a:lnTo>
                    <a:pt x="561" y="286"/>
                  </a:lnTo>
                  <a:lnTo>
                    <a:pt x="561" y="263"/>
                  </a:lnTo>
                  <a:cubicBezTo>
                    <a:pt x="561" y="108"/>
                    <a:pt x="430" y="1"/>
                    <a:pt x="26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17"/>
            <p:cNvSpPr/>
            <p:nvPr/>
          </p:nvSpPr>
          <p:spPr>
            <a:xfrm>
              <a:off x="5338150" y="3193075"/>
              <a:ext cx="14025" cy="14050"/>
            </a:xfrm>
            <a:custGeom>
              <a:avLst/>
              <a:gdLst/>
              <a:ahLst/>
              <a:cxnLst/>
              <a:rect l="l" t="t" r="r" b="b"/>
              <a:pathLst>
                <a:path w="561" h="562" extrusionOk="0">
                  <a:moveTo>
                    <a:pt x="263" y="1"/>
                  </a:moveTo>
                  <a:cubicBezTo>
                    <a:pt x="120" y="1"/>
                    <a:pt x="13" y="120"/>
                    <a:pt x="1" y="263"/>
                  </a:cubicBezTo>
                  <a:lnTo>
                    <a:pt x="1" y="298"/>
                  </a:lnTo>
                  <a:cubicBezTo>
                    <a:pt x="1" y="446"/>
                    <a:pt x="131" y="561"/>
                    <a:pt x="277" y="561"/>
                  </a:cubicBezTo>
                  <a:cubicBezTo>
                    <a:pt x="284" y="561"/>
                    <a:pt x="291" y="561"/>
                    <a:pt x="298" y="560"/>
                  </a:cubicBezTo>
                  <a:cubicBezTo>
                    <a:pt x="322" y="560"/>
                    <a:pt x="358" y="548"/>
                    <a:pt x="382" y="548"/>
                  </a:cubicBezTo>
                  <a:cubicBezTo>
                    <a:pt x="489" y="501"/>
                    <a:pt x="560" y="394"/>
                    <a:pt x="560" y="263"/>
                  </a:cubicBezTo>
                  <a:cubicBezTo>
                    <a:pt x="560" y="96"/>
                    <a:pt x="429" y="1"/>
                    <a:pt x="26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9" name="Google Shape;2139;p17"/>
          <p:cNvGrpSpPr/>
          <p:nvPr/>
        </p:nvGrpSpPr>
        <p:grpSpPr>
          <a:xfrm>
            <a:off x="4" y="-33"/>
            <a:ext cx="1262602" cy="2198093"/>
            <a:chOff x="1083450" y="1318750"/>
            <a:chExt cx="624525" cy="1087250"/>
          </a:xfrm>
        </p:grpSpPr>
        <p:sp>
          <p:nvSpPr>
            <p:cNvPr id="2140" name="Google Shape;2140;p17"/>
            <p:cNvSpPr/>
            <p:nvPr/>
          </p:nvSpPr>
          <p:spPr>
            <a:xfrm>
              <a:off x="1083450" y="2340600"/>
              <a:ext cx="215525" cy="50325"/>
            </a:xfrm>
            <a:custGeom>
              <a:avLst/>
              <a:gdLst/>
              <a:ahLst/>
              <a:cxnLst/>
              <a:rect l="l" t="t" r="r" b="b"/>
              <a:pathLst>
                <a:path w="8621" h="2013" extrusionOk="0">
                  <a:moveTo>
                    <a:pt x="1" y="0"/>
                  </a:moveTo>
                  <a:lnTo>
                    <a:pt x="1" y="286"/>
                  </a:lnTo>
                  <a:lnTo>
                    <a:pt x="8561" y="2012"/>
                  </a:lnTo>
                  <a:cubicBezTo>
                    <a:pt x="8561" y="1917"/>
                    <a:pt x="8573" y="1834"/>
                    <a:pt x="8621" y="1739"/>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17"/>
            <p:cNvSpPr/>
            <p:nvPr/>
          </p:nvSpPr>
          <p:spPr>
            <a:xfrm>
              <a:off x="1083450" y="2130450"/>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17"/>
            <p:cNvSpPr/>
            <p:nvPr/>
          </p:nvSpPr>
          <p:spPr>
            <a:xfrm>
              <a:off x="1083450" y="1806900"/>
              <a:ext cx="20275" cy="7475"/>
            </a:xfrm>
            <a:custGeom>
              <a:avLst/>
              <a:gdLst/>
              <a:ahLst/>
              <a:cxnLst/>
              <a:rect l="l" t="t" r="r" b="b"/>
              <a:pathLst>
                <a:path w="811" h="299" extrusionOk="0">
                  <a:moveTo>
                    <a:pt x="703" y="0"/>
                  </a:moveTo>
                  <a:lnTo>
                    <a:pt x="1" y="24"/>
                  </a:lnTo>
                  <a:lnTo>
                    <a:pt x="1" y="298"/>
                  </a:lnTo>
                  <a:lnTo>
                    <a:pt x="810" y="274"/>
                  </a:lnTo>
                  <a:lnTo>
                    <a:pt x="7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17"/>
            <p:cNvSpPr/>
            <p:nvPr/>
          </p:nvSpPr>
          <p:spPr>
            <a:xfrm>
              <a:off x="1108150" y="1802425"/>
              <a:ext cx="180125" cy="11350"/>
            </a:xfrm>
            <a:custGeom>
              <a:avLst/>
              <a:gdLst/>
              <a:ahLst/>
              <a:cxnLst/>
              <a:rect l="l" t="t" r="r" b="b"/>
              <a:pathLst>
                <a:path w="7205" h="454" extrusionOk="0">
                  <a:moveTo>
                    <a:pt x="7204" y="1"/>
                  </a:moveTo>
                  <a:lnTo>
                    <a:pt x="1" y="179"/>
                  </a:lnTo>
                  <a:lnTo>
                    <a:pt x="96" y="453"/>
                  </a:lnTo>
                  <a:lnTo>
                    <a:pt x="7204" y="275"/>
                  </a:lnTo>
                  <a:cubicBezTo>
                    <a:pt x="7180" y="179"/>
                    <a:pt x="7180" y="96"/>
                    <a:pt x="720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17"/>
            <p:cNvSpPr/>
            <p:nvPr/>
          </p:nvSpPr>
          <p:spPr>
            <a:xfrm>
              <a:off x="1194475" y="2040550"/>
              <a:ext cx="2425" cy="3600"/>
            </a:xfrm>
            <a:custGeom>
              <a:avLst/>
              <a:gdLst/>
              <a:ahLst/>
              <a:cxnLst/>
              <a:rect l="l" t="t" r="r" b="b"/>
              <a:pathLst>
                <a:path w="97" h="144" extrusionOk="0">
                  <a:moveTo>
                    <a:pt x="84" y="1"/>
                  </a:moveTo>
                  <a:lnTo>
                    <a:pt x="1" y="48"/>
                  </a:lnTo>
                  <a:lnTo>
                    <a:pt x="25" y="144"/>
                  </a:lnTo>
                  <a:cubicBezTo>
                    <a:pt x="72" y="108"/>
                    <a:pt x="96" y="48"/>
                    <a:pt x="8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17"/>
            <p:cNvSpPr/>
            <p:nvPr/>
          </p:nvSpPr>
          <p:spPr>
            <a:xfrm>
              <a:off x="1083450" y="1741425"/>
              <a:ext cx="98250" cy="261650"/>
            </a:xfrm>
            <a:custGeom>
              <a:avLst/>
              <a:gdLst/>
              <a:ahLst/>
              <a:cxnLst/>
              <a:rect l="l" t="t" r="r" b="b"/>
              <a:pathLst>
                <a:path w="3930" h="10466" extrusionOk="0">
                  <a:moveTo>
                    <a:pt x="1" y="0"/>
                  </a:moveTo>
                  <a:lnTo>
                    <a:pt x="1" y="774"/>
                  </a:lnTo>
                  <a:lnTo>
                    <a:pt x="703" y="2619"/>
                  </a:lnTo>
                  <a:lnTo>
                    <a:pt x="810" y="2893"/>
                  </a:lnTo>
                  <a:lnTo>
                    <a:pt x="3668" y="10466"/>
                  </a:lnTo>
                  <a:cubicBezTo>
                    <a:pt x="3751" y="10418"/>
                    <a:pt x="3835" y="10394"/>
                    <a:pt x="3930" y="10394"/>
                  </a:cubicBezTo>
                  <a:lnTo>
                    <a:pt x="1084" y="2893"/>
                  </a:lnTo>
                  <a:lnTo>
                    <a:pt x="989" y="2619"/>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17"/>
            <p:cNvSpPr/>
            <p:nvPr/>
          </p:nvSpPr>
          <p:spPr>
            <a:xfrm>
              <a:off x="1113525" y="2178975"/>
              <a:ext cx="193200" cy="201825"/>
            </a:xfrm>
            <a:custGeom>
              <a:avLst/>
              <a:gdLst/>
              <a:ahLst/>
              <a:cxnLst/>
              <a:rect l="l" t="t" r="r" b="b"/>
              <a:pathLst>
                <a:path w="7728" h="8073" extrusionOk="0">
                  <a:moveTo>
                    <a:pt x="203" y="0"/>
                  </a:moveTo>
                  <a:cubicBezTo>
                    <a:pt x="143" y="84"/>
                    <a:pt x="84" y="131"/>
                    <a:pt x="0" y="179"/>
                  </a:cubicBezTo>
                  <a:lnTo>
                    <a:pt x="7501" y="8073"/>
                  </a:lnTo>
                  <a:cubicBezTo>
                    <a:pt x="7549" y="8013"/>
                    <a:pt x="7608" y="7954"/>
                    <a:pt x="7704" y="7918"/>
                  </a:cubicBezTo>
                  <a:cubicBezTo>
                    <a:pt x="7716" y="7918"/>
                    <a:pt x="7716" y="7918"/>
                    <a:pt x="7727" y="7906"/>
                  </a:cubicBez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17"/>
            <p:cNvSpPr/>
            <p:nvPr/>
          </p:nvSpPr>
          <p:spPr>
            <a:xfrm>
              <a:off x="1187625" y="2041750"/>
              <a:ext cx="121175" cy="334600"/>
            </a:xfrm>
            <a:custGeom>
              <a:avLst/>
              <a:gdLst/>
              <a:ahLst/>
              <a:cxnLst/>
              <a:rect l="l" t="t" r="r" b="b"/>
              <a:pathLst>
                <a:path w="4847" h="13384" extrusionOk="0">
                  <a:moveTo>
                    <a:pt x="275" y="0"/>
                  </a:moveTo>
                  <a:lnTo>
                    <a:pt x="275" y="0"/>
                  </a:lnTo>
                  <a:cubicBezTo>
                    <a:pt x="180" y="48"/>
                    <a:pt x="96" y="72"/>
                    <a:pt x="1" y="72"/>
                  </a:cubicBezTo>
                  <a:lnTo>
                    <a:pt x="4752" y="13383"/>
                  </a:lnTo>
                  <a:cubicBezTo>
                    <a:pt x="4775" y="13371"/>
                    <a:pt x="4823" y="13347"/>
                    <a:pt x="4847" y="13335"/>
                  </a:cubicBezTo>
                  <a:lnTo>
                    <a:pt x="4835" y="12847"/>
                  </a:lnTo>
                  <a:lnTo>
                    <a:pt x="263" y="72"/>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17"/>
            <p:cNvSpPr/>
            <p:nvPr/>
          </p:nvSpPr>
          <p:spPr>
            <a:xfrm>
              <a:off x="1188525" y="1816725"/>
              <a:ext cx="109275" cy="186650"/>
            </a:xfrm>
            <a:custGeom>
              <a:avLst/>
              <a:gdLst/>
              <a:ahLst/>
              <a:cxnLst/>
              <a:rect l="l" t="t" r="r" b="b"/>
              <a:pathLst>
                <a:path w="4371" h="7466" extrusionOk="0">
                  <a:moveTo>
                    <a:pt x="4144" y="0"/>
                  </a:moveTo>
                  <a:lnTo>
                    <a:pt x="1" y="7382"/>
                  </a:lnTo>
                  <a:cubicBezTo>
                    <a:pt x="84" y="7394"/>
                    <a:pt x="179" y="7430"/>
                    <a:pt x="251" y="7466"/>
                  </a:cubicBezTo>
                  <a:lnTo>
                    <a:pt x="4370" y="143"/>
                  </a:lnTo>
                  <a:cubicBezTo>
                    <a:pt x="4287" y="119"/>
                    <a:pt x="4204" y="72"/>
                    <a:pt x="414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17"/>
            <p:cNvSpPr/>
            <p:nvPr/>
          </p:nvSpPr>
          <p:spPr>
            <a:xfrm>
              <a:off x="1113225" y="2036700"/>
              <a:ext cx="60750" cy="102100"/>
            </a:xfrm>
            <a:custGeom>
              <a:avLst/>
              <a:gdLst/>
              <a:ahLst/>
              <a:cxnLst/>
              <a:rect l="l" t="t" r="r" b="b"/>
              <a:pathLst>
                <a:path w="2430" h="4084" extrusionOk="0">
                  <a:moveTo>
                    <a:pt x="2215" y="0"/>
                  </a:moveTo>
                  <a:lnTo>
                    <a:pt x="0" y="3893"/>
                  </a:lnTo>
                  <a:cubicBezTo>
                    <a:pt x="72" y="3953"/>
                    <a:pt x="155" y="4012"/>
                    <a:pt x="215" y="4084"/>
                  </a:cubicBezTo>
                  <a:lnTo>
                    <a:pt x="2429" y="179"/>
                  </a:lnTo>
                  <a:cubicBezTo>
                    <a:pt x="2358" y="131"/>
                    <a:pt x="2274" y="72"/>
                    <a:pt x="22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17"/>
            <p:cNvSpPr/>
            <p:nvPr/>
          </p:nvSpPr>
          <p:spPr>
            <a:xfrm>
              <a:off x="1299250" y="1820900"/>
              <a:ext cx="16700" cy="554550"/>
            </a:xfrm>
            <a:custGeom>
              <a:avLst/>
              <a:gdLst/>
              <a:ahLst/>
              <a:cxnLst/>
              <a:rect l="l" t="t" r="r" b="b"/>
              <a:pathLst>
                <a:path w="668" h="22182" extrusionOk="0">
                  <a:moveTo>
                    <a:pt x="1" y="0"/>
                  </a:moveTo>
                  <a:lnTo>
                    <a:pt x="394" y="21693"/>
                  </a:lnTo>
                  <a:lnTo>
                    <a:pt x="406" y="22181"/>
                  </a:lnTo>
                  <a:cubicBezTo>
                    <a:pt x="447" y="22175"/>
                    <a:pt x="492" y="22172"/>
                    <a:pt x="537" y="22172"/>
                  </a:cubicBezTo>
                  <a:cubicBezTo>
                    <a:pt x="581" y="22172"/>
                    <a:pt x="626" y="22175"/>
                    <a:pt x="668" y="22181"/>
                  </a:cubicBezTo>
                  <a:lnTo>
                    <a:pt x="275" y="12"/>
                  </a:lnTo>
                  <a:cubicBezTo>
                    <a:pt x="235" y="17"/>
                    <a:pt x="198" y="20"/>
                    <a:pt x="161" y="20"/>
                  </a:cubicBezTo>
                  <a:cubicBezTo>
                    <a:pt x="108" y="20"/>
                    <a:pt x="57" y="14"/>
                    <a:pt x="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17"/>
            <p:cNvSpPr/>
            <p:nvPr/>
          </p:nvSpPr>
          <p:spPr>
            <a:xfrm>
              <a:off x="1293600" y="1501500"/>
              <a:ext cx="11925" cy="289650"/>
            </a:xfrm>
            <a:custGeom>
              <a:avLst/>
              <a:gdLst/>
              <a:ahLst/>
              <a:cxnLst/>
              <a:rect l="l" t="t" r="r" b="b"/>
              <a:pathLst>
                <a:path w="477" h="11586" extrusionOk="0">
                  <a:moveTo>
                    <a:pt x="1" y="1"/>
                  </a:moveTo>
                  <a:lnTo>
                    <a:pt x="215" y="11585"/>
                  </a:lnTo>
                  <a:cubicBezTo>
                    <a:pt x="268" y="11563"/>
                    <a:pt x="325" y="11555"/>
                    <a:pt x="382" y="11555"/>
                  </a:cubicBezTo>
                  <a:cubicBezTo>
                    <a:pt x="414" y="11555"/>
                    <a:pt x="446" y="11557"/>
                    <a:pt x="477" y="11562"/>
                  </a:cubicBezTo>
                  <a:lnTo>
                    <a:pt x="274" y="36"/>
                  </a:lnTo>
                  <a:cubicBezTo>
                    <a:pt x="239" y="36"/>
                    <a:pt x="215" y="48"/>
                    <a:pt x="179" y="48"/>
                  </a:cubicBezTo>
                  <a:cubicBezTo>
                    <a:pt x="120" y="36"/>
                    <a:pt x="60" y="36"/>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17"/>
            <p:cNvSpPr/>
            <p:nvPr/>
          </p:nvSpPr>
          <p:spPr>
            <a:xfrm>
              <a:off x="1418325" y="1523825"/>
              <a:ext cx="47050" cy="166425"/>
            </a:xfrm>
            <a:custGeom>
              <a:avLst/>
              <a:gdLst/>
              <a:ahLst/>
              <a:cxnLst/>
              <a:rect l="l" t="t" r="r" b="b"/>
              <a:pathLst>
                <a:path w="1882" h="6657" extrusionOk="0">
                  <a:moveTo>
                    <a:pt x="250" y="1"/>
                  </a:moveTo>
                  <a:cubicBezTo>
                    <a:pt x="238" y="1"/>
                    <a:pt x="227" y="13"/>
                    <a:pt x="227" y="13"/>
                  </a:cubicBezTo>
                  <a:cubicBezTo>
                    <a:pt x="155" y="48"/>
                    <a:pt x="72" y="72"/>
                    <a:pt x="0" y="72"/>
                  </a:cubicBezTo>
                  <a:lnTo>
                    <a:pt x="1608" y="6656"/>
                  </a:lnTo>
                  <a:cubicBezTo>
                    <a:pt x="1703" y="6621"/>
                    <a:pt x="1786" y="6597"/>
                    <a:pt x="1881" y="6597"/>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17"/>
            <p:cNvSpPr/>
            <p:nvPr/>
          </p:nvSpPr>
          <p:spPr>
            <a:xfrm>
              <a:off x="1083450" y="1458350"/>
              <a:ext cx="203625" cy="33050"/>
            </a:xfrm>
            <a:custGeom>
              <a:avLst/>
              <a:gdLst/>
              <a:ahLst/>
              <a:cxnLst/>
              <a:rect l="l" t="t" r="r" b="b"/>
              <a:pathLst>
                <a:path w="8145" h="1322" extrusionOk="0">
                  <a:moveTo>
                    <a:pt x="1" y="0"/>
                  </a:moveTo>
                  <a:lnTo>
                    <a:pt x="1" y="286"/>
                  </a:lnTo>
                  <a:lnTo>
                    <a:pt x="8097" y="1322"/>
                  </a:lnTo>
                  <a:lnTo>
                    <a:pt x="8097" y="1298"/>
                  </a:lnTo>
                  <a:cubicBezTo>
                    <a:pt x="8085" y="1191"/>
                    <a:pt x="8109" y="1108"/>
                    <a:pt x="8145" y="1048"/>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17"/>
            <p:cNvSpPr/>
            <p:nvPr/>
          </p:nvSpPr>
          <p:spPr>
            <a:xfrm>
              <a:off x="1291825" y="1342550"/>
              <a:ext cx="8050" cy="136050"/>
            </a:xfrm>
            <a:custGeom>
              <a:avLst/>
              <a:gdLst/>
              <a:ahLst/>
              <a:cxnLst/>
              <a:rect l="l" t="t" r="r" b="b"/>
              <a:pathLst>
                <a:path w="322" h="5442" extrusionOk="0">
                  <a:moveTo>
                    <a:pt x="0" y="1"/>
                  </a:moveTo>
                  <a:lnTo>
                    <a:pt x="60" y="5442"/>
                  </a:lnTo>
                  <a:cubicBezTo>
                    <a:pt x="119" y="5406"/>
                    <a:pt x="179" y="5406"/>
                    <a:pt x="238" y="5406"/>
                  </a:cubicBezTo>
                  <a:cubicBezTo>
                    <a:pt x="274" y="5406"/>
                    <a:pt x="298" y="5406"/>
                    <a:pt x="322" y="5418"/>
                  </a:cubicBezTo>
                  <a:lnTo>
                    <a:pt x="274" y="96"/>
                  </a:lnTo>
                  <a:cubicBezTo>
                    <a:pt x="179" y="72"/>
                    <a:pt x="72" y="48"/>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17"/>
            <p:cNvSpPr/>
            <p:nvPr/>
          </p:nvSpPr>
          <p:spPr>
            <a:xfrm>
              <a:off x="1688000" y="1544675"/>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17"/>
            <p:cNvSpPr/>
            <p:nvPr/>
          </p:nvSpPr>
          <p:spPr>
            <a:xfrm>
              <a:off x="1309675" y="1487525"/>
              <a:ext cx="94675" cy="19650"/>
            </a:xfrm>
            <a:custGeom>
              <a:avLst/>
              <a:gdLst/>
              <a:ahLst/>
              <a:cxnLst/>
              <a:rect l="l" t="t" r="r" b="b"/>
              <a:pathLst>
                <a:path w="3787" h="786" extrusionOk="0">
                  <a:moveTo>
                    <a:pt x="12" y="0"/>
                  </a:moveTo>
                  <a:cubicBezTo>
                    <a:pt x="36" y="24"/>
                    <a:pt x="36" y="72"/>
                    <a:pt x="36" y="95"/>
                  </a:cubicBezTo>
                  <a:cubicBezTo>
                    <a:pt x="36" y="155"/>
                    <a:pt x="12" y="214"/>
                    <a:pt x="1" y="262"/>
                  </a:cubicBezTo>
                  <a:lnTo>
                    <a:pt x="3668" y="786"/>
                  </a:lnTo>
                  <a:cubicBezTo>
                    <a:pt x="3680" y="691"/>
                    <a:pt x="3727" y="607"/>
                    <a:pt x="3787" y="536"/>
                  </a:cubicBez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17"/>
            <p:cNvSpPr/>
            <p:nvPr/>
          </p:nvSpPr>
          <p:spPr>
            <a:xfrm>
              <a:off x="1687700" y="15458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17"/>
            <p:cNvSpPr/>
            <p:nvPr/>
          </p:nvSpPr>
          <p:spPr>
            <a:xfrm>
              <a:off x="1430825" y="1504475"/>
              <a:ext cx="247675" cy="41700"/>
            </a:xfrm>
            <a:custGeom>
              <a:avLst/>
              <a:gdLst/>
              <a:ahLst/>
              <a:cxnLst/>
              <a:rect l="l" t="t" r="r" b="b"/>
              <a:pathLst>
                <a:path w="9907" h="1668" extrusionOk="0">
                  <a:moveTo>
                    <a:pt x="0" y="1"/>
                  </a:moveTo>
                  <a:lnTo>
                    <a:pt x="0" y="1"/>
                  </a:lnTo>
                  <a:cubicBezTo>
                    <a:pt x="48" y="108"/>
                    <a:pt x="72" y="191"/>
                    <a:pt x="48" y="287"/>
                  </a:cubicBezTo>
                  <a:lnTo>
                    <a:pt x="9799" y="1668"/>
                  </a:lnTo>
                  <a:lnTo>
                    <a:pt x="9906" y="1596"/>
                  </a:lnTo>
                  <a:lnTo>
                    <a:pt x="9478" y="1346"/>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17"/>
            <p:cNvSpPr/>
            <p:nvPr/>
          </p:nvSpPr>
          <p:spPr>
            <a:xfrm>
              <a:off x="1687100" y="1546450"/>
              <a:ext cx="25" cy="625"/>
            </a:xfrm>
            <a:custGeom>
              <a:avLst/>
              <a:gdLst/>
              <a:ahLst/>
              <a:cxnLst/>
              <a:rect l="l" t="t" r="r" b="b"/>
              <a:pathLst>
                <a:path w="1" h="25" extrusionOk="0">
                  <a:moveTo>
                    <a:pt x="1" y="24"/>
                  </a:moveTo>
                  <a:lnTo>
                    <a:pt x="1" y="24"/>
                  </a:lnTo>
                  <a:cubicBezTo>
                    <a:pt x="1" y="1"/>
                    <a:pt x="1" y="24"/>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17"/>
            <p:cNvSpPr/>
            <p:nvPr/>
          </p:nvSpPr>
          <p:spPr>
            <a:xfrm>
              <a:off x="1687700" y="15455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17"/>
            <p:cNvSpPr/>
            <p:nvPr/>
          </p:nvSpPr>
          <p:spPr>
            <a:xfrm>
              <a:off x="1476075" y="1544675"/>
              <a:ext cx="211050" cy="154800"/>
            </a:xfrm>
            <a:custGeom>
              <a:avLst/>
              <a:gdLst/>
              <a:ahLst/>
              <a:cxnLst/>
              <a:rect l="l" t="t" r="r" b="b"/>
              <a:pathLst>
                <a:path w="8442" h="6192" extrusionOk="0">
                  <a:moveTo>
                    <a:pt x="8096" y="0"/>
                  </a:moveTo>
                  <a:lnTo>
                    <a:pt x="7989" y="72"/>
                  </a:lnTo>
                  <a:lnTo>
                    <a:pt x="0" y="5965"/>
                  </a:lnTo>
                  <a:cubicBezTo>
                    <a:pt x="60" y="6025"/>
                    <a:pt x="119" y="6084"/>
                    <a:pt x="143" y="6179"/>
                  </a:cubicBezTo>
                  <a:cubicBezTo>
                    <a:pt x="143" y="6179"/>
                    <a:pt x="143" y="6191"/>
                    <a:pt x="155" y="6191"/>
                  </a:cubicBezTo>
                  <a:lnTo>
                    <a:pt x="8442" y="95"/>
                  </a:lnTo>
                  <a:lnTo>
                    <a:pt x="8442" y="95"/>
                  </a:lnTo>
                  <a:cubicBezTo>
                    <a:pt x="8418" y="107"/>
                    <a:pt x="8418" y="107"/>
                    <a:pt x="8406" y="107"/>
                  </a:cubicBezTo>
                  <a:lnTo>
                    <a:pt x="8394" y="107"/>
                  </a:lnTo>
                  <a:cubicBezTo>
                    <a:pt x="8370" y="107"/>
                    <a:pt x="8358" y="119"/>
                    <a:pt x="8346" y="119"/>
                  </a:cubicBezTo>
                  <a:lnTo>
                    <a:pt x="8299" y="119"/>
                  </a:lnTo>
                  <a:cubicBezTo>
                    <a:pt x="8287" y="119"/>
                    <a:pt x="8287" y="119"/>
                    <a:pt x="8275" y="107"/>
                  </a:cubicBezTo>
                  <a:lnTo>
                    <a:pt x="809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17"/>
            <p:cNvSpPr/>
            <p:nvPr/>
          </p:nvSpPr>
          <p:spPr>
            <a:xfrm>
              <a:off x="1688000" y="1544675"/>
              <a:ext cx="25" cy="325"/>
            </a:xfrm>
            <a:custGeom>
              <a:avLst/>
              <a:gdLst/>
              <a:ahLst/>
              <a:cxnLst/>
              <a:rect l="l" t="t" r="r" b="b"/>
              <a:pathLst>
                <a:path w="1" h="13" extrusionOk="0">
                  <a:moveTo>
                    <a:pt x="0" y="12"/>
                  </a:moveTo>
                  <a:cubicBezTo>
                    <a:pt x="0" y="12"/>
                    <a:pt x="0" y="0"/>
                    <a:pt x="0" y="12"/>
                  </a:cubicBezTo>
                  <a:cubicBezTo>
                    <a:pt x="0" y="0"/>
                    <a:pt x="0" y="0"/>
                    <a:pt x="0" y="12"/>
                  </a:cubicBezTo>
                  <a:cubicBezTo>
                    <a:pt x="0" y="0"/>
                    <a:pt x="0" y="0"/>
                    <a:pt x="0"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17"/>
            <p:cNvSpPr/>
            <p:nvPr/>
          </p:nvSpPr>
          <p:spPr>
            <a:xfrm>
              <a:off x="1681750" y="1319350"/>
              <a:ext cx="26225" cy="225050"/>
            </a:xfrm>
            <a:custGeom>
              <a:avLst/>
              <a:gdLst/>
              <a:ahLst/>
              <a:cxnLst/>
              <a:rect l="l" t="t" r="r" b="b"/>
              <a:pathLst>
                <a:path w="1049" h="9002" extrusionOk="0">
                  <a:moveTo>
                    <a:pt x="750" y="0"/>
                  </a:moveTo>
                  <a:lnTo>
                    <a:pt x="0" y="8763"/>
                  </a:lnTo>
                  <a:lnTo>
                    <a:pt x="191" y="8870"/>
                  </a:lnTo>
                  <a:cubicBezTo>
                    <a:pt x="238" y="8894"/>
                    <a:pt x="274" y="8942"/>
                    <a:pt x="274" y="9001"/>
                  </a:cubicBezTo>
                  <a:lnTo>
                    <a:pt x="104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17"/>
            <p:cNvSpPr/>
            <p:nvPr/>
          </p:nvSpPr>
          <p:spPr>
            <a:xfrm>
              <a:off x="1687100" y="1546450"/>
              <a:ext cx="25" cy="625"/>
            </a:xfrm>
            <a:custGeom>
              <a:avLst/>
              <a:gdLst/>
              <a:ahLst/>
              <a:cxnLst/>
              <a:rect l="l" t="t" r="r" b="b"/>
              <a:pathLst>
                <a:path w="1" h="25" extrusionOk="0">
                  <a:moveTo>
                    <a:pt x="1" y="24"/>
                  </a:moveTo>
                  <a:cubicBezTo>
                    <a:pt x="1" y="24"/>
                    <a:pt x="1" y="1"/>
                    <a:pt x="1" y="24"/>
                  </a:cubicBezTo>
                  <a:cubicBezTo>
                    <a:pt x="1" y="1"/>
                    <a:pt x="1" y="1"/>
                    <a:pt x="1" y="24"/>
                  </a:cubicBezTo>
                  <a:cubicBezTo>
                    <a:pt x="1" y="1"/>
                    <a:pt x="1" y="1"/>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17"/>
            <p:cNvSpPr/>
            <p:nvPr/>
          </p:nvSpPr>
          <p:spPr>
            <a:xfrm>
              <a:off x="1684125" y="1547650"/>
              <a:ext cx="625" cy="25"/>
            </a:xfrm>
            <a:custGeom>
              <a:avLst/>
              <a:gdLst/>
              <a:ahLst/>
              <a:cxnLst/>
              <a:rect l="l" t="t" r="r" b="b"/>
              <a:pathLst>
                <a:path w="25" h="1" extrusionOk="0">
                  <a:moveTo>
                    <a:pt x="24" y="0"/>
                  </a:moveTo>
                  <a:lnTo>
                    <a:pt x="1" y="0"/>
                  </a:lnTo>
                  <a:lnTo>
                    <a:pt x="24" y="0"/>
                  </a:lnTo>
                  <a:cubicBezTo>
                    <a:pt x="12" y="0"/>
                    <a:pt x="24" y="0"/>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17"/>
            <p:cNvSpPr/>
            <p:nvPr/>
          </p:nvSpPr>
          <p:spPr>
            <a:xfrm>
              <a:off x="1687700" y="1545550"/>
              <a:ext cx="25" cy="325"/>
            </a:xfrm>
            <a:custGeom>
              <a:avLst/>
              <a:gdLst/>
              <a:ahLst/>
              <a:cxnLst/>
              <a:rect l="l" t="t" r="r" b="b"/>
              <a:pathLst>
                <a:path w="1" h="13" extrusionOk="0">
                  <a:moveTo>
                    <a:pt x="0" y="13"/>
                  </a:moveTo>
                  <a:lnTo>
                    <a:pt x="0" y="13"/>
                  </a:lnTo>
                  <a:lnTo>
                    <a:pt x="0" y="13"/>
                  </a:lnTo>
                  <a:cubicBezTo>
                    <a:pt x="0" y="1"/>
                    <a:pt x="0" y="1"/>
                    <a:pt x="0"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17"/>
            <p:cNvSpPr/>
            <p:nvPr/>
          </p:nvSpPr>
          <p:spPr>
            <a:xfrm>
              <a:off x="1684725" y="1547650"/>
              <a:ext cx="25" cy="25"/>
            </a:xfrm>
            <a:custGeom>
              <a:avLst/>
              <a:gdLst/>
              <a:ahLst/>
              <a:cxnLst/>
              <a:rect l="l" t="t" r="r" b="b"/>
              <a:pathLst>
                <a:path w="1" h="1" extrusionOk="0">
                  <a:moveTo>
                    <a:pt x="0" y="0"/>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17"/>
            <p:cNvSpPr/>
            <p:nvPr/>
          </p:nvSpPr>
          <p:spPr>
            <a:xfrm>
              <a:off x="1323375" y="1333625"/>
              <a:ext cx="364650" cy="214350"/>
            </a:xfrm>
            <a:custGeom>
              <a:avLst/>
              <a:gdLst/>
              <a:ahLst/>
              <a:cxnLst/>
              <a:rect l="l" t="t" r="r" b="b"/>
              <a:pathLst>
                <a:path w="14586" h="8574" extrusionOk="0">
                  <a:moveTo>
                    <a:pt x="203" y="1"/>
                  </a:moveTo>
                  <a:cubicBezTo>
                    <a:pt x="143" y="84"/>
                    <a:pt x="84" y="155"/>
                    <a:pt x="0" y="215"/>
                  </a:cubicBezTo>
                  <a:lnTo>
                    <a:pt x="13752" y="8204"/>
                  </a:lnTo>
                  <a:lnTo>
                    <a:pt x="14192" y="8454"/>
                  </a:lnTo>
                  <a:lnTo>
                    <a:pt x="14371" y="8561"/>
                  </a:lnTo>
                  <a:cubicBezTo>
                    <a:pt x="14383" y="8561"/>
                    <a:pt x="14383" y="8573"/>
                    <a:pt x="14395" y="8573"/>
                  </a:cubicBezTo>
                  <a:lnTo>
                    <a:pt x="14442" y="8573"/>
                  </a:lnTo>
                  <a:cubicBezTo>
                    <a:pt x="14454" y="8573"/>
                    <a:pt x="14466" y="8573"/>
                    <a:pt x="14490" y="8561"/>
                  </a:cubicBezTo>
                  <a:lnTo>
                    <a:pt x="14502" y="8561"/>
                  </a:lnTo>
                  <a:cubicBezTo>
                    <a:pt x="14514" y="8561"/>
                    <a:pt x="14514" y="8549"/>
                    <a:pt x="14526" y="8549"/>
                  </a:cubicBezTo>
                  <a:cubicBezTo>
                    <a:pt x="14550" y="8537"/>
                    <a:pt x="14550" y="8537"/>
                    <a:pt x="14550" y="8514"/>
                  </a:cubicBezTo>
                  <a:lnTo>
                    <a:pt x="14550" y="8502"/>
                  </a:lnTo>
                  <a:lnTo>
                    <a:pt x="14550" y="8490"/>
                  </a:lnTo>
                  <a:lnTo>
                    <a:pt x="14550" y="8478"/>
                  </a:lnTo>
                  <a:cubicBezTo>
                    <a:pt x="14585" y="8383"/>
                    <a:pt x="14573" y="8335"/>
                    <a:pt x="14514" y="8311"/>
                  </a:cubicBezTo>
                  <a:lnTo>
                    <a:pt x="14323" y="8204"/>
                  </a:ln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17"/>
            <p:cNvSpPr/>
            <p:nvPr/>
          </p:nvSpPr>
          <p:spPr>
            <a:xfrm>
              <a:off x="1273950" y="1318750"/>
              <a:ext cx="60750" cy="26600"/>
            </a:xfrm>
            <a:custGeom>
              <a:avLst/>
              <a:gdLst/>
              <a:ahLst/>
              <a:cxnLst/>
              <a:rect l="l" t="t" r="r" b="b"/>
              <a:pathLst>
                <a:path w="2430" h="1064" extrusionOk="0">
                  <a:moveTo>
                    <a:pt x="1" y="0"/>
                  </a:moveTo>
                  <a:cubicBezTo>
                    <a:pt x="13" y="119"/>
                    <a:pt x="60" y="250"/>
                    <a:pt x="120" y="369"/>
                  </a:cubicBezTo>
                  <a:cubicBezTo>
                    <a:pt x="251" y="643"/>
                    <a:pt x="465" y="834"/>
                    <a:pt x="715" y="953"/>
                  </a:cubicBezTo>
                  <a:cubicBezTo>
                    <a:pt x="810" y="1000"/>
                    <a:pt x="894" y="1012"/>
                    <a:pt x="989" y="1048"/>
                  </a:cubicBezTo>
                  <a:cubicBezTo>
                    <a:pt x="1062" y="1058"/>
                    <a:pt x="1135" y="1063"/>
                    <a:pt x="1209" y="1063"/>
                  </a:cubicBezTo>
                  <a:cubicBezTo>
                    <a:pt x="1401" y="1063"/>
                    <a:pt x="1594" y="1027"/>
                    <a:pt x="1775" y="941"/>
                  </a:cubicBezTo>
                  <a:cubicBezTo>
                    <a:pt x="1858" y="893"/>
                    <a:pt x="1941" y="858"/>
                    <a:pt x="2001" y="786"/>
                  </a:cubicBezTo>
                  <a:cubicBezTo>
                    <a:pt x="2072" y="727"/>
                    <a:pt x="2132" y="655"/>
                    <a:pt x="2192" y="584"/>
                  </a:cubicBezTo>
                  <a:cubicBezTo>
                    <a:pt x="2322" y="417"/>
                    <a:pt x="2394" y="215"/>
                    <a:pt x="243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17"/>
            <p:cNvSpPr/>
            <p:nvPr/>
          </p:nvSpPr>
          <p:spPr>
            <a:xfrm>
              <a:off x="1159350" y="2001350"/>
              <a:ext cx="50050" cy="42850"/>
            </a:xfrm>
            <a:custGeom>
              <a:avLst/>
              <a:gdLst/>
              <a:ahLst/>
              <a:cxnLst/>
              <a:rect l="l" t="t" r="r" b="b"/>
              <a:pathLst>
                <a:path w="2002" h="1714" extrusionOk="0">
                  <a:moveTo>
                    <a:pt x="1013" y="0"/>
                  </a:moveTo>
                  <a:cubicBezTo>
                    <a:pt x="968" y="0"/>
                    <a:pt x="924" y="3"/>
                    <a:pt x="882" y="9"/>
                  </a:cubicBezTo>
                  <a:cubicBezTo>
                    <a:pt x="787" y="21"/>
                    <a:pt x="703" y="57"/>
                    <a:pt x="608" y="81"/>
                  </a:cubicBezTo>
                  <a:cubicBezTo>
                    <a:pt x="179" y="295"/>
                    <a:pt x="1" y="807"/>
                    <a:pt x="227" y="1247"/>
                  </a:cubicBezTo>
                  <a:cubicBezTo>
                    <a:pt x="251" y="1307"/>
                    <a:pt x="299" y="1366"/>
                    <a:pt x="346" y="1426"/>
                  </a:cubicBezTo>
                  <a:cubicBezTo>
                    <a:pt x="406" y="1497"/>
                    <a:pt x="477" y="1557"/>
                    <a:pt x="549" y="1605"/>
                  </a:cubicBezTo>
                  <a:cubicBezTo>
                    <a:pt x="709" y="1669"/>
                    <a:pt x="898" y="1714"/>
                    <a:pt x="1072" y="1714"/>
                  </a:cubicBezTo>
                  <a:cubicBezTo>
                    <a:pt x="1092" y="1714"/>
                    <a:pt x="1112" y="1713"/>
                    <a:pt x="1132" y="1712"/>
                  </a:cubicBezTo>
                  <a:cubicBezTo>
                    <a:pt x="1227" y="1688"/>
                    <a:pt x="1311" y="1664"/>
                    <a:pt x="1406" y="1628"/>
                  </a:cubicBezTo>
                  <a:lnTo>
                    <a:pt x="1489" y="1593"/>
                  </a:lnTo>
                  <a:cubicBezTo>
                    <a:pt x="1846" y="1343"/>
                    <a:pt x="2001" y="878"/>
                    <a:pt x="1787" y="473"/>
                  </a:cubicBezTo>
                  <a:cubicBezTo>
                    <a:pt x="1703" y="307"/>
                    <a:pt x="1561" y="176"/>
                    <a:pt x="1418" y="104"/>
                  </a:cubicBezTo>
                  <a:cubicBezTo>
                    <a:pt x="1322" y="57"/>
                    <a:pt x="1239" y="21"/>
                    <a:pt x="1144" y="9"/>
                  </a:cubicBezTo>
                  <a:cubicBezTo>
                    <a:pt x="1102" y="3"/>
                    <a:pt x="1058" y="0"/>
                    <a:pt x="101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17"/>
            <p:cNvSpPr/>
            <p:nvPr/>
          </p:nvSpPr>
          <p:spPr>
            <a:xfrm>
              <a:off x="1083450" y="2128475"/>
              <a:ext cx="44675" cy="61325"/>
            </a:xfrm>
            <a:custGeom>
              <a:avLst/>
              <a:gdLst/>
              <a:ahLst/>
              <a:cxnLst/>
              <a:rect l="l" t="t" r="r" b="b"/>
              <a:pathLst>
                <a:path w="1787" h="2453" extrusionOk="0">
                  <a:moveTo>
                    <a:pt x="465" y="1"/>
                  </a:moveTo>
                  <a:cubicBezTo>
                    <a:pt x="309" y="1"/>
                    <a:pt x="151" y="30"/>
                    <a:pt x="1" y="91"/>
                  </a:cubicBezTo>
                  <a:lnTo>
                    <a:pt x="1" y="2366"/>
                  </a:lnTo>
                  <a:cubicBezTo>
                    <a:pt x="148" y="2422"/>
                    <a:pt x="312" y="2452"/>
                    <a:pt x="479" y="2452"/>
                  </a:cubicBezTo>
                  <a:cubicBezTo>
                    <a:pt x="660" y="2452"/>
                    <a:pt x="845" y="2416"/>
                    <a:pt x="1013" y="2342"/>
                  </a:cubicBezTo>
                  <a:cubicBezTo>
                    <a:pt x="1072" y="2306"/>
                    <a:pt x="1144" y="2258"/>
                    <a:pt x="1203" y="2223"/>
                  </a:cubicBezTo>
                  <a:cubicBezTo>
                    <a:pt x="1263" y="2139"/>
                    <a:pt x="1346" y="2080"/>
                    <a:pt x="1406" y="2020"/>
                  </a:cubicBezTo>
                  <a:cubicBezTo>
                    <a:pt x="1715" y="1663"/>
                    <a:pt x="1787" y="1127"/>
                    <a:pt x="1560" y="687"/>
                  </a:cubicBezTo>
                  <a:cubicBezTo>
                    <a:pt x="1513" y="592"/>
                    <a:pt x="1465" y="508"/>
                    <a:pt x="1406" y="437"/>
                  </a:cubicBezTo>
                  <a:cubicBezTo>
                    <a:pt x="1346" y="353"/>
                    <a:pt x="1263" y="294"/>
                    <a:pt x="1191" y="234"/>
                  </a:cubicBezTo>
                  <a:cubicBezTo>
                    <a:pt x="989" y="84"/>
                    <a:pt x="730" y="1"/>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17"/>
            <p:cNvSpPr/>
            <p:nvPr/>
          </p:nvSpPr>
          <p:spPr>
            <a:xfrm>
              <a:off x="1288250" y="1790575"/>
              <a:ext cx="32175" cy="31125"/>
            </a:xfrm>
            <a:custGeom>
              <a:avLst/>
              <a:gdLst/>
              <a:ahLst/>
              <a:cxnLst/>
              <a:rect l="l" t="t" r="r" b="b"/>
              <a:pathLst>
                <a:path w="1287" h="1245" extrusionOk="0">
                  <a:moveTo>
                    <a:pt x="577" y="1"/>
                  </a:moveTo>
                  <a:cubicBezTo>
                    <a:pt x="530" y="1"/>
                    <a:pt x="477" y="14"/>
                    <a:pt x="429" y="34"/>
                  </a:cubicBezTo>
                  <a:lnTo>
                    <a:pt x="334" y="82"/>
                  </a:lnTo>
                  <a:cubicBezTo>
                    <a:pt x="167" y="165"/>
                    <a:pt x="60" y="320"/>
                    <a:pt x="12" y="499"/>
                  </a:cubicBezTo>
                  <a:cubicBezTo>
                    <a:pt x="0" y="582"/>
                    <a:pt x="0" y="677"/>
                    <a:pt x="12" y="761"/>
                  </a:cubicBezTo>
                  <a:lnTo>
                    <a:pt x="60" y="892"/>
                  </a:lnTo>
                  <a:cubicBezTo>
                    <a:pt x="84" y="951"/>
                    <a:pt x="119" y="999"/>
                    <a:pt x="155" y="1058"/>
                  </a:cubicBezTo>
                  <a:cubicBezTo>
                    <a:pt x="215" y="1130"/>
                    <a:pt x="310" y="1177"/>
                    <a:pt x="381" y="1213"/>
                  </a:cubicBezTo>
                  <a:cubicBezTo>
                    <a:pt x="393" y="1213"/>
                    <a:pt x="417" y="1225"/>
                    <a:pt x="429" y="1225"/>
                  </a:cubicBezTo>
                  <a:cubicBezTo>
                    <a:pt x="478" y="1239"/>
                    <a:pt x="531" y="1245"/>
                    <a:pt x="583" y="1245"/>
                  </a:cubicBezTo>
                  <a:cubicBezTo>
                    <a:pt x="620" y="1245"/>
                    <a:pt x="656" y="1242"/>
                    <a:pt x="691" y="1237"/>
                  </a:cubicBezTo>
                  <a:cubicBezTo>
                    <a:pt x="750" y="1225"/>
                    <a:pt x="798" y="1213"/>
                    <a:pt x="858" y="1177"/>
                  </a:cubicBezTo>
                  <a:cubicBezTo>
                    <a:pt x="1167" y="1034"/>
                    <a:pt x="1286" y="653"/>
                    <a:pt x="1131" y="356"/>
                  </a:cubicBezTo>
                  <a:cubicBezTo>
                    <a:pt x="1036" y="165"/>
                    <a:pt x="858" y="46"/>
                    <a:pt x="667" y="22"/>
                  </a:cubicBezTo>
                  <a:cubicBezTo>
                    <a:pt x="642" y="7"/>
                    <a:pt x="611" y="1"/>
                    <a:pt x="57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17"/>
            <p:cNvSpPr/>
            <p:nvPr/>
          </p:nvSpPr>
          <p:spPr>
            <a:xfrm>
              <a:off x="1297475" y="2375200"/>
              <a:ext cx="32775" cy="30800"/>
            </a:xfrm>
            <a:custGeom>
              <a:avLst/>
              <a:gdLst/>
              <a:ahLst/>
              <a:cxnLst/>
              <a:rect l="l" t="t" r="r" b="b"/>
              <a:pathLst>
                <a:path w="1311" h="1232" extrusionOk="0">
                  <a:moveTo>
                    <a:pt x="608" y="0"/>
                  </a:moveTo>
                  <a:cubicBezTo>
                    <a:pt x="563" y="0"/>
                    <a:pt x="518" y="3"/>
                    <a:pt x="477" y="9"/>
                  </a:cubicBezTo>
                  <a:cubicBezTo>
                    <a:pt x="429" y="33"/>
                    <a:pt x="393" y="33"/>
                    <a:pt x="369" y="57"/>
                  </a:cubicBezTo>
                  <a:cubicBezTo>
                    <a:pt x="358" y="57"/>
                    <a:pt x="358" y="57"/>
                    <a:pt x="346" y="69"/>
                  </a:cubicBezTo>
                  <a:cubicBezTo>
                    <a:pt x="262" y="117"/>
                    <a:pt x="191" y="164"/>
                    <a:pt x="143" y="224"/>
                  </a:cubicBezTo>
                  <a:lnTo>
                    <a:pt x="60" y="355"/>
                  </a:lnTo>
                  <a:cubicBezTo>
                    <a:pt x="12" y="450"/>
                    <a:pt x="0" y="533"/>
                    <a:pt x="0" y="628"/>
                  </a:cubicBezTo>
                  <a:cubicBezTo>
                    <a:pt x="0" y="712"/>
                    <a:pt x="12" y="807"/>
                    <a:pt x="60" y="890"/>
                  </a:cubicBezTo>
                  <a:cubicBezTo>
                    <a:pt x="160" y="1108"/>
                    <a:pt x="373" y="1232"/>
                    <a:pt x="594" y="1232"/>
                  </a:cubicBezTo>
                  <a:cubicBezTo>
                    <a:pt x="687" y="1232"/>
                    <a:pt x="781" y="1210"/>
                    <a:pt x="870" y="1164"/>
                  </a:cubicBezTo>
                  <a:cubicBezTo>
                    <a:pt x="1191" y="1009"/>
                    <a:pt x="1310" y="640"/>
                    <a:pt x="1143" y="343"/>
                  </a:cubicBezTo>
                  <a:cubicBezTo>
                    <a:pt x="1048" y="164"/>
                    <a:pt x="905" y="57"/>
                    <a:pt x="739" y="9"/>
                  </a:cubicBezTo>
                  <a:cubicBezTo>
                    <a:pt x="697" y="3"/>
                    <a:pt x="652"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17"/>
            <p:cNvSpPr/>
            <p:nvPr/>
          </p:nvSpPr>
          <p:spPr>
            <a:xfrm>
              <a:off x="1445100" y="1689025"/>
              <a:ext cx="39025" cy="34575"/>
            </a:xfrm>
            <a:custGeom>
              <a:avLst/>
              <a:gdLst/>
              <a:ahLst/>
              <a:cxnLst/>
              <a:rect l="l" t="t" r="r" b="b"/>
              <a:pathLst>
                <a:path w="1561" h="1383" extrusionOk="0">
                  <a:moveTo>
                    <a:pt x="787" y="1"/>
                  </a:moveTo>
                  <a:cubicBezTo>
                    <a:pt x="703" y="1"/>
                    <a:pt x="608" y="13"/>
                    <a:pt x="525" y="60"/>
                  </a:cubicBezTo>
                  <a:cubicBezTo>
                    <a:pt x="501" y="60"/>
                    <a:pt x="489" y="72"/>
                    <a:pt x="477" y="72"/>
                  </a:cubicBezTo>
                  <a:cubicBezTo>
                    <a:pt x="132" y="239"/>
                    <a:pt x="1" y="655"/>
                    <a:pt x="168" y="1001"/>
                  </a:cubicBezTo>
                  <a:cubicBezTo>
                    <a:pt x="277" y="1245"/>
                    <a:pt x="530" y="1382"/>
                    <a:pt x="782" y="1382"/>
                  </a:cubicBezTo>
                  <a:cubicBezTo>
                    <a:pt x="886" y="1382"/>
                    <a:pt x="990" y="1359"/>
                    <a:pt x="1084" y="1310"/>
                  </a:cubicBezTo>
                  <a:cubicBezTo>
                    <a:pt x="1430" y="1144"/>
                    <a:pt x="1561" y="727"/>
                    <a:pt x="1394" y="405"/>
                  </a:cubicBezTo>
                  <a:cubicBezTo>
                    <a:pt x="1394" y="405"/>
                    <a:pt x="1394" y="394"/>
                    <a:pt x="1382" y="394"/>
                  </a:cubicBezTo>
                  <a:cubicBezTo>
                    <a:pt x="1358" y="310"/>
                    <a:pt x="1311" y="239"/>
                    <a:pt x="1251" y="179"/>
                  </a:cubicBezTo>
                  <a:cubicBezTo>
                    <a:pt x="1132" y="60"/>
                    <a:pt x="953" y="1"/>
                    <a:pt x="7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17"/>
            <p:cNvSpPr/>
            <p:nvPr/>
          </p:nvSpPr>
          <p:spPr>
            <a:xfrm>
              <a:off x="1285875" y="1477700"/>
              <a:ext cx="24725" cy="24425"/>
            </a:xfrm>
            <a:custGeom>
              <a:avLst/>
              <a:gdLst/>
              <a:ahLst/>
              <a:cxnLst/>
              <a:rect l="l" t="t" r="r" b="b"/>
              <a:pathLst>
                <a:path w="989" h="977" extrusionOk="0">
                  <a:moveTo>
                    <a:pt x="488" y="0"/>
                  </a:moveTo>
                  <a:cubicBezTo>
                    <a:pt x="429" y="0"/>
                    <a:pt x="369" y="12"/>
                    <a:pt x="310" y="36"/>
                  </a:cubicBezTo>
                  <a:cubicBezTo>
                    <a:pt x="214" y="72"/>
                    <a:pt x="119" y="155"/>
                    <a:pt x="60" y="250"/>
                  </a:cubicBezTo>
                  <a:cubicBezTo>
                    <a:pt x="12" y="334"/>
                    <a:pt x="0" y="405"/>
                    <a:pt x="0" y="488"/>
                  </a:cubicBezTo>
                  <a:lnTo>
                    <a:pt x="0" y="524"/>
                  </a:lnTo>
                  <a:cubicBezTo>
                    <a:pt x="12" y="715"/>
                    <a:pt x="131" y="881"/>
                    <a:pt x="310" y="953"/>
                  </a:cubicBezTo>
                  <a:cubicBezTo>
                    <a:pt x="369" y="965"/>
                    <a:pt x="429" y="977"/>
                    <a:pt x="488" y="977"/>
                  </a:cubicBezTo>
                  <a:cubicBezTo>
                    <a:pt x="524" y="977"/>
                    <a:pt x="548" y="977"/>
                    <a:pt x="583" y="965"/>
                  </a:cubicBezTo>
                  <a:cubicBezTo>
                    <a:pt x="750" y="941"/>
                    <a:pt x="893" y="798"/>
                    <a:pt x="941" y="655"/>
                  </a:cubicBezTo>
                  <a:cubicBezTo>
                    <a:pt x="953" y="596"/>
                    <a:pt x="964" y="548"/>
                    <a:pt x="964" y="488"/>
                  </a:cubicBezTo>
                  <a:cubicBezTo>
                    <a:pt x="988" y="465"/>
                    <a:pt x="964" y="417"/>
                    <a:pt x="964" y="393"/>
                  </a:cubicBezTo>
                  <a:cubicBezTo>
                    <a:pt x="929" y="191"/>
                    <a:pt x="774" y="48"/>
                    <a:pt x="583" y="12"/>
                  </a:cubicBezTo>
                  <a:cubicBezTo>
                    <a:pt x="548" y="12"/>
                    <a:pt x="524" y="0"/>
                    <a:pt x="48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17"/>
            <p:cNvSpPr/>
            <p:nvPr/>
          </p:nvSpPr>
          <p:spPr>
            <a:xfrm>
              <a:off x="1400175" y="1494100"/>
              <a:ext cx="32750" cy="31300"/>
            </a:xfrm>
            <a:custGeom>
              <a:avLst/>
              <a:gdLst/>
              <a:ahLst/>
              <a:cxnLst/>
              <a:rect l="l" t="t" r="r" b="b"/>
              <a:pathLst>
                <a:path w="1310" h="1252" extrusionOk="0">
                  <a:moveTo>
                    <a:pt x="646" y="0"/>
                  </a:moveTo>
                  <a:cubicBezTo>
                    <a:pt x="553" y="0"/>
                    <a:pt x="458" y="22"/>
                    <a:pt x="369" y="70"/>
                  </a:cubicBezTo>
                  <a:cubicBezTo>
                    <a:pt x="286" y="118"/>
                    <a:pt x="202" y="178"/>
                    <a:pt x="143" y="249"/>
                  </a:cubicBezTo>
                  <a:cubicBezTo>
                    <a:pt x="83" y="321"/>
                    <a:pt x="48" y="416"/>
                    <a:pt x="24" y="499"/>
                  </a:cubicBezTo>
                  <a:cubicBezTo>
                    <a:pt x="0" y="642"/>
                    <a:pt x="12" y="773"/>
                    <a:pt x="83" y="904"/>
                  </a:cubicBezTo>
                  <a:cubicBezTo>
                    <a:pt x="193" y="1123"/>
                    <a:pt x="414" y="1252"/>
                    <a:pt x="644" y="1252"/>
                  </a:cubicBezTo>
                  <a:cubicBezTo>
                    <a:pt x="664" y="1252"/>
                    <a:pt x="683" y="1251"/>
                    <a:pt x="702" y="1249"/>
                  </a:cubicBezTo>
                  <a:cubicBezTo>
                    <a:pt x="774" y="1249"/>
                    <a:pt x="845" y="1213"/>
                    <a:pt x="917" y="1190"/>
                  </a:cubicBezTo>
                  <a:cubicBezTo>
                    <a:pt x="929" y="1194"/>
                    <a:pt x="938" y="1195"/>
                    <a:pt x="945" y="1195"/>
                  </a:cubicBezTo>
                  <a:cubicBezTo>
                    <a:pt x="960" y="1195"/>
                    <a:pt x="968" y="1190"/>
                    <a:pt x="976" y="1190"/>
                  </a:cubicBezTo>
                  <a:cubicBezTo>
                    <a:pt x="1155" y="1083"/>
                    <a:pt x="1274" y="904"/>
                    <a:pt x="1298" y="702"/>
                  </a:cubicBezTo>
                  <a:cubicBezTo>
                    <a:pt x="1310" y="606"/>
                    <a:pt x="1298" y="499"/>
                    <a:pt x="1250" y="416"/>
                  </a:cubicBezTo>
                  <a:cubicBezTo>
                    <a:pt x="1250" y="404"/>
                    <a:pt x="1226" y="392"/>
                    <a:pt x="1214" y="356"/>
                  </a:cubicBezTo>
                  <a:cubicBezTo>
                    <a:pt x="1096" y="136"/>
                    <a:pt x="875" y="0"/>
                    <a:pt x="64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7" name="Google Shape;2177;p17"/>
          <p:cNvGrpSpPr/>
          <p:nvPr/>
        </p:nvGrpSpPr>
        <p:grpSpPr>
          <a:xfrm flipH="1">
            <a:off x="7881404" y="-33"/>
            <a:ext cx="1262602" cy="2198093"/>
            <a:chOff x="1083450" y="1318750"/>
            <a:chExt cx="624525" cy="1087250"/>
          </a:xfrm>
        </p:grpSpPr>
        <p:sp>
          <p:nvSpPr>
            <p:cNvPr id="2178" name="Google Shape;2178;p17"/>
            <p:cNvSpPr/>
            <p:nvPr/>
          </p:nvSpPr>
          <p:spPr>
            <a:xfrm>
              <a:off x="1083450" y="2340600"/>
              <a:ext cx="215525" cy="50325"/>
            </a:xfrm>
            <a:custGeom>
              <a:avLst/>
              <a:gdLst/>
              <a:ahLst/>
              <a:cxnLst/>
              <a:rect l="l" t="t" r="r" b="b"/>
              <a:pathLst>
                <a:path w="8621" h="2013" extrusionOk="0">
                  <a:moveTo>
                    <a:pt x="1" y="0"/>
                  </a:moveTo>
                  <a:lnTo>
                    <a:pt x="1" y="286"/>
                  </a:lnTo>
                  <a:lnTo>
                    <a:pt x="8561" y="2012"/>
                  </a:lnTo>
                  <a:cubicBezTo>
                    <a:pt x="8561" y="1917"/>
                    <a:pt x="8573" y="1834"/>
                    <a:pt x="8621" y="1739"/>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17"/>
            <p:cNvSpPr/>
            <p:nvPr/>
          </p:nvSpPr>
          <p:spPr>
            <a:xfrm>
              <a:off x="1083450" y="2130450"/>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17"/>
            <p:cNvSpPr/>
            <p:nvPr/>
          </p:nvSpPr>
          <p:spPr>
            <a:xfrm>
              <a:off x="1083450" y="1806900"/>
              <a:ext cx="20275" cy="7475"/>
            </a:xfrm>
            <a:custGeom>
              <a:avLst/>
              <a:gdLst/>
              <a:ahLst/>
              <a:cxnLst/>
              <a:rect l="l" t="t" r="r" b="b"/>
              <a:pathLst>
                <a:path w="811" h="299" extrusionOk="0">
                  <a:moveTo>
                    <a:pt x="703" y="0"/>
                  </a:moveTo>
                  <a:lnTo>
                    <a:pt x="1" y="24"/>
                  </a:lnTo>
                  <a:lnTo>
                    <a:pt x="1" y="298"/>
                  </a:lnTo>
                  <a:lnTo>
                    <a:pt x="810" y="274"/>
                  </a:lnTo>
                  <a:lnTo>
                    <a:pt x="7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17"/>
            <p:cNvSpPr/>
            <p:nvPr/>
          </p:nvSpPr>
          <p:spPr>
            <a:xfrm>
              <a:off x="1108150" y="1802425"/>
              <a:ext cx="180125" cy="11350"/>
            </a:xfrm>
            <a:custGeom>
              <a:avLst/>
              <a:gdLst/>
              <a:ahLst/>
              <a:cxnLst/>
              <a:rect l="l" t="t" r="r" b="b"/>
              <a:pathLst>
                <a:path w="7205" h="454" extrusionOk="0">
                  <a:moveTo>
                    <a:pt x="7204" y="1"/>
                  </a:moveTo>
                  <a:lnTo>
                    <a:pt x="1" y="179"/>
                  </a:lnTo>
                  <a:lnTo>
                    <a:pt x="96" y="453"/>
                  </a:lnTo>
                  <a:lnTo>
                    <a:pt x="7204" y="275"/>
                  </a:lnTo>
                  <a:cubicBezTo>
                    <a:pt x="7180" y="179"/>
                    <a:pt x="7180" y="96"/>
                    <a:pt x="720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17"/>
            <p:cNvSpPr/>
            <p:nvPr/>
          </p:nvSpPr>
          <p:spPr>
            <a:xfrm>
              <a:off x="1194475" y="2040550"/>
              <a:ext cx="2425" cy="3600"/>
            </a:xfrm>
            <a:custGeom>
              <a:avLst/>
              <a:gdLst/>
              <a:ahLst/>
              <a:cxnLst/>
              <a:rect l="l" t="t" r="r" b="b"/>
              <a:pathLst>
                <a:path w="97" h="144" extrusionOk="0">
                  <a:moveTo>
                    <a:pt x="84" y="1"/>
                  </a:moveTo>
                  <a:lnTo>
                    <a:pt x="1" y="48"/>
                  </a:lnTo>
                  <a:lnTo>
                    <a:pt x="25" y="144"/>
                  </a:lnTo>
                  <a:cubicBezTo>
                    <a:pt x="72" y="108"/>
                    <a:pt x="96" y="48"/>
                    <a:pt x="8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17"/>
            <p:cNvSpPr/>
            <p:nvPr/>
          </p:nvSpPr>
          <p:spPr>
            <a:xfrm>
              <a:off x="1083450" y="1741425"/>
              <a:ext cx="98250" cy="261650"/>
            </a:xfrm>
            <a:custGeom>
              <a:avLst/>
              <a:gdLst/>
              <a:ahLst/>
              <a:cxnLst/>
              <a:rect l="l" t="t" r="r" b="b"/>
              <a:pathLst>
                <a:path w="3930" h="10466" extrusionOk="0">
                  <a:moveTo>
                    <a:pt x="1" y="0"/>
                  </a:moveTo>
                  <a:lnTo>
                    <a:pt x="1" y="774"/>
                  </a:lnTo>
                  <a:lnTo>
                    <a:pt x="703" y="2619"/>
                  </a:lnTo>
                  <a:lnTo>
                    <a:pt x="810" y="2893"/>
                  </a:lnTo>
                  <a:lnTo>
                    <a:pt x="3668" y="10466"/>
                  </a:lnTo>
                  <a:cubicBezTo>
                    <a:pt x="3751" y="10418"/>
                    <a:pt x="3835" y="10394"/>
                    <a:pt x="3930" y="10394"/>
                  </a:cubicBezTo>
                  <a:lnTo>
                    <a:pt x="1084" y="2893"/>
                  </a:lnTo>
                  <a:lnTo>
                    <a:pt x="989" y="2619"/>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17"/>
            <p:cNvSpPr/>
            <p:nvPr/>
          </p:nvSpPr>
          <p:spPr>
            <a:xfrm>
              <a:off x="1113525" y="2178975"/>
              <a:ext cx="193200" cy="201825"/>
            </a:xfrm>
            <a:custGeom>
              <a:avLst/>
              <a:gdLst/>
              <a:ahLst/>
              <a:cxnLst/>
              <a:rect l="l" t="t" r="r" b="b"/>
              <a:pathLst>
                <a:path w="7728" h="8073" extrusionOk="0">
                  <a:moveTo>
                    <a:pt x="203" y="0"/>
                  </a:moveTo>
                  <a:cubicBezTo>
                    <a:pt x="143" y="84"/>
                    <a:pt x="84" y="131"/>
                    <a:pt x="0" y="179"/>
                  </a:cubicBezTo>
                  <a:lnTo>
                    <a:pt x="7501" y="8073"/>
                  </a:lnTo>
                  <a:cubicBezTo>
                    <a:pt x="7549" y="8013"/>
                    <a:pt x="7608" y="7954"/>
                    <a:pt x="7704" y="7918"/>
                  </a:cubicBezTo>
                  <a:cubicBezTo>
                    <a:pt x="7716" y="7918"/>
                    <a:pt x="7716" y="7918"/>
                    <a:pt x="7727" y="7906"/>
                  </a:cubicBez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17"/>
            <p:cNvSpPr/>
            <p:nvPr/>
          </p:nvSpPr>
          <p:spPr>
            <a:xfrm>
              <a:off x="1187625" y="2041750"/>
              <a:ext cx="121175" cy="334600"/>
            </a:xfrm>
            <a:custGeom>
              <a:avLst/>
              <a:gdLst/>
              <a:ahLst/>
              <a:cxnLst/>
              <a:rect l="l" t="t" r="r" b="b"/>
              <a:pathLst>
                <a:path w="4847" h="13384" extrusionOk="0">
                  <a:moveTo>
                    <a:pt x="275" y="0"/>
                  </a:moveTo>
                  <a:lnTo>
                    <a:pt x="275" y="0"/>
                  </a:lnTo>
                  <a:cubicBezTo>
                    <a:pt x="180" y="48"/>
                    <a:pt x="96" y="72"/>
                    <a:pt x="1" y="72"/>
                  </a:cubicBezTo>
                  <a:lnTo>
                    <a:pt x="4752" y="13383"/>
                  </a:lnTo>
                  <a:cubicBezTo>
                    <a:pt x="4775" y="13371"/>
                    <a:pt x="4823" y="13347"/>
                    <a:pt x="4847" y="13335"/>
                  </a:cubicBezTo>
                  <a:lnTo>
                    <a:pt x="4835" y="12847"/>
                  </a:lnTo>
                  <a:lnTo>
                    <a:pt x="263" y="72"/>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17"/>
            <p:cNvSpPr/>
            <p:nvPr/>
          </p:nvSpPr>
          <p:spPr>
            <a:xfrm>
              <a:off x="1188525" y="1816725"/>
              <a:ext cx="109275" cy="186650"/>
            </a:xfrm>
            <a:custGeom>
              <a:avLst/>
              <a:gdLst/>
              <a:ahLst/>
              <a:cxnLst/>
              <a:rect l="l" t="t" r="r" b="b"/>
              <a:pathLst>
                <a:path w="4371" h="7466" extrusionOk="0">
                  <a:moveTo>
                    <a:pt x="4144" y="0"/>
                  </a:moveTo>
                  <a:lnTo>
                    <a:pt x="1" y="7382"/>
                  </a:lnTo>
                  <a:cubicBezTo>
                    <a:pt x="84" y="7394"/>
                    <a:pt x="179" y="7430"/>
                    <a:pt x="251" y="7466"/>
                  </a:cubicBezTo>
                  <a:lnTo>
                    <a:pt x="4370" y="143"/>
                  </a:lnTo>
                  <a:cubicBezTo>
                    <a:pt x="4287" y="119"/>
                    <a:pt x="4204" y="72"/>
                    <a:pt x="414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17"/>
            <p:cNvSpPr/>
            <p:nvPr/>
          </p:nvSpPr>
          <p:spPr>
            <a:xfrm>
              <a:off x="1113225" y="2036700"/>
              <a:ext cx="60750" cy="102100"/>
            </a:xfrm>
            <a:custGeom>
              <a:avLst/>
              <a:gdLst/>
              <a:ahLst/>
              <a:cxnLst/>
              <a:rect l="l" t="t" r="r" b="b"/>
              <a:pathLst>
                <a:path w="2430" h="4084" extrusionOk="0">
                  <a:moveTo>
                    <a:pt x="2215" y="0"/>
                  </a:moveTo>
                  <a:lnTo>
                    <a:pt x="0" y="3893"/>
                  </a:lnTo>
                  <a:cubicBezTo>
                    <a:pt x="72" y="3953"/>
                    <a:pt x="155" y="4012"/>
                    <a:pt x="215" y="4084"/>
                  </a:cubicBezTo>
                  <a:lnTo>
                    <a:pt x="2429" y="179"/>
                  </a:lnTo>
                  <a:cubicBezTo>
                    <a:pt x="2358" y="131"/>
                    <a:pt x="2274" y="72"/>
                    <a:pt x="22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17"/>
            <p:cNvSpPr/>
            <p:nvPr/>
          </p:nvSpPr>
          <p:spPr>
            <a:xfrm>
              <a:off x="1299250" y="1820900"/>
              <a:ext cx="16700" cy="554550"/>
            </a:xfrm>
            <a:custGeom>
              <a:avLst/>
              <a:gdLst/>
              <a:ahLst/>
              <a:cxnLst/>
              <a:rect l="l" t="t" r="r" b="b"/>
              <a:pathLst>
                <a:path w="668" h="22182" extrusionOk="0">
                  <a:moveTo>
                    <a:pt x="1" y="0"/>
                  </a:moveTo>
                  <a:lnTo>
                    <a:pt x="394" y="21693"/>
                  </a:lnTo>
                  <a:lnTo>
                    <a:pt x="406" y="22181"/>
                  </a:lnTo>
                  <a:cubicBezTo>
                    <a:pt x="447" y="22175"/>
                    <a:pt x="492" y="22172"/>
                    <a:pt x="537" y="22172"/>
                  </a:cubicBezTo>
                  <a:cubicBezTo>
                    <a:pt x="581" y="22172"/>
                    <a:pt x="626" y="22175"/>
                    <a:pt x="668" y="22181"/>
                  </a:cubicBezTo>
                  <a:lnTo>
                    <a:pt x="275" y="12"/>
                  </a:lnTo>
                  <a:cubicBezTo>
                    <a:pt x="235" y="17"/>
                    <a:pt x="198" y="20"/>
                    <a:pt x="161" y="20"/>
                  </a:cubicBezTo>
                  <a:cubicBezTo>
                    <a:pt x="108" y="20"/>
                    <a:pt x="57" y="14"/>
                    <a:pt x="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17"/>
            <p:cNvSpPr/>
            <p:nvPr/>
          </p:nvSpPr>
          <p:spPr>
            <a:xfrm>
              <a:off x="1293600" y="1501500"/>
              <a:ext cx="11925" cy="289650"/>
            </a:xfrm>
            <a:custGeom>
              <a:avLst/>
              <a:gdLst/>
              <a:ahLst/>
              <a:cxnLst/>
              <a:rect l="l" t="t" r="r" b="b"/>
              <a:pathLst>
                <a:path w="477" h="11586" extrusionOk="0">
                  <a:moveTo>
                    <a:pt x="1" y="1"/>
                  </a:moveTo>
                  <a:lnTo>
                    <a:pt x="215" y="11585"/>
                  </a:lnTo>
                  <a:cubicBezTo>
                    <a:pt x="268" y="11563"/>
                    <a:pt x="325" y="11555"/>
                    <a:pt x="382" y="11555"/>
                  </a:cubicBezTo>
                  <a:cubicBezTo>
                    <a:pt x="414" y="11555"/>
                    <a:pt x="446" y="11557"/>
                    <a:pt x="477" y="11562"/>
                  </a:cubicBezTo>
                  <a:lnTo>
                    <a:pt x="274" y="36"/>
                  </a:lnTo>
                  <a:cubicBezTo>
                    <a:pt x="239" y="36"/>
                    <a:pt x="215" y="48"/>
                    <a:pt x="179" y="48"/>
                  </a:cubicBezTo>
                  <a:cubicBezTo>
                    <a:pt x="120" y="36"/>
                    <a:pt x="60" y="36"/>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17"/>
            <p:cNvSpPr/>
            <p:nvPr/>
          </p:nvSpPr>
          <p:spPr>
            <a:xfrm>
              <a:off x="1418325" y="1523825"/>
              <a:ext cx="47050" cy="166425"/>
            </a:xfrm>
            <a:custGeom>
              <a:avLst/>
              <a:gdLst/>
              <a:ahLst/>
              <a:cxnLst/>
              <a:rect l="l" t="t" r="r" b="b"/>
              <a:pathLst>
                <a:path w="1882" h="6657" extrusionOk="0">
                  <a:moveTo>
                    <a:pt x="250" y="1"/>
                  </a:moveTo>
                  <a:cubicBezTo>
                    <a:pt x="238" y="1"/>
                    <a:pt x="227" y="13"/>
                    <a:pt x="227" y="13"/>
                  </a:cubicBezTo>
                  <a:cubicBezTo>
                    <a:pt x="155" y="48"/>
                    <a:pt x="72" y="72"/>
                    <a:pt x="0" y="72"/>
                  </a:cubicBezTo>
                  <a:lnTo>
                    <a:pt x="1608" y="6656"/>
                  </a:lnTo>
                  <a:cubicBezTo>
                    <a:pt x="1703" y="6621"/>
                    <a:pt x="1786" y="6597"/>
                    <a:pt x="1881" y="6597"/>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17"/>
            <p:cNvSpPr/>
            <p:nvPr/>
          </p:nvSpPr>
          <p:spPr>
            <a:xfrm>
              <a:off x="1083450" y="1458350"/>
              <a:ext cx="203625" cy="33050"/>
            </a:xfrm>
            <a:custGeom>
              <a:avLst/>
              <a:gdLst/>
              <a:ahLst/>
              <a:cxnLst/>
              <a:rect l="l" t="t" r="r" b="b"/>
              <a:pathLst>
                <a:path w="8145" h="1322" extrusionOk="0">
                  <a:moveTo>
                    <a:pt x="1" y="0"/>
                  </a:moveTo>
                  <a:lnTo>
                    <a:pt x="1" y="286"/>
                  </a:lnTo>
                  <a:lnTo>
                    <a:pt x="8097" y="1322"/>
                  </a:lnTo>
                  <a:lnTo>
                    <a:pt x="8097" y="1298"/>
                  </a:lnTo>
                  <a:cubicBezTo>
                    <a:pt x="8085" y="1191"/>
                    <a:pt x="8109" y="1108"/>
                    <a:pt x="8145" y="1048"/>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17"/>
            <p:cNvSpPr/>
            <p:nvPr/>
          </p:nvSpPr>
          <p:spPr>
            <a:xfrm>
              <a:off x="1291825" y="1342550"/>
              <a:ext cx="8050" cy="136050"/>
            </a:xfrm>
            <a:custGeom>
              <a:avLst/>
              <a:gdLst/>
              <a:ahLst/>
              <a:cxnLst/>
              <a:rect l="l" t="t" r="r" b="b"/>
              <a:pathLst>
                <a:path w="322" h="5442" extrusionOk="0">
                  <a:moveTo>
                    <a:pt x="0" y="1"/>
                  </a:moveTo>
                  <a:lnTo>
                    <a:pt x="60" y="5442"/>
                  </a:lnTo>
                  <a:cubicBezTo>
                    <a:pt x="119" y="5406"/>
                    <a:pt x="179" y="5406"/>
                    <a:pt x="238" y="5406"/>
                  </a:cubicBezTo>
                  <a:cubicBezTo>
                    <a:pt x="274" y="5406"/>
                    <a:pt x="298" y="5406"/>
                    <a:pt x="322" y="5418"/>
                  </a:cubicBezTo>
                  <a:lnTo>
                    <a:pt x="274" y="96"/>
                  </a:lnTo>
                  <a:cubicBezTo>
                    <a:pt x="179" y="72"/>
                    <a:pt x="72" y="48"/>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17"/>
            <p:cNvSpPr/>
            <p:nvPr/>
          </p:nvSpPr>
          <p:spPr>
            <a:xfrm>
              <a:off x="1688000" y="1544675"/>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17"/>
            <p:cNvSpPr/>
            <p:nvPr/>
          </p:nvSpPr>
          <p:spPr>
            <a:xfrm>
              <a:off x="1309675" y="1487525"/>
              <a:ext cx="94675" cy="19650"/>
            </a:xfrm>
            <a:custGeom>
              <a:avLst/>
              <a:gdLst/>
              <a:ahLst/>
              <a:cxnLst/>
              <a:rect l="l" t="t" r="r" b="b"/>
              <a:pathLst>
                <a:path w="3787" h="786" extrusionOk="0">
                  <a:moveTo>
                    <a:pt x="12" y="0"/>
                  </a:moveTo>
                  <a:cubicBezTo>
                    <a:pt x="36" y="24"/>
                    <a:pt x="36" y="72"/>
                    <a:pt x="36" y="95"/>
                  </a:cubicBezTo>
                  <a:cubicBezTo>
                    <a:pt x="36" y="155"/>
                    <a:pt x="12" y="214"/>
                    <a:pt x="1" y="262"/>
                  </a:cubicBezTo>
                  <a:lnTo>
                    <a:pt x="3668" y="786"/>
                  </a:lnTo>
                  <a:cubicBezTo>
                    <a:pt x="3680" y="691"/>
                    <a:pt x="3727" y="607"/>
                    <a:pt x="3787" y="536"/>
                  </a:cubicBez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17"/>
            <p:cNvSpPr/>
            <p:nvPr/>
          </p:nvSpPr>
          <p:spPr>
            <a:xfrm>
              <a:off x="1687700" y="15458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17"/>
            <p:cNvSpPr/>
            <p:nvPr/>
          </p:nvSpPr>
          <p:spPr>
            <a:xfrm>
              <a:off x="1430825" y="1504475"/>
              <a:ext cx="247675" cy="41700"/>
            </a:xfrm>
            <a:custGeom>
              <a:avLst/>
              <a:gdLst/>
              <a:ahLst/>
              <a:cxnLst/>
              <a:rect l="l" t="t" r="r" b="b"/>
              <a:pathLst>
                <a:path w="9907" h="1668" extrusionOk="0">
                  <a:moveTo>
                    <a:pt x="0" y="1"/>
                  </a:moveTo>
                  <a:lnTo>
                    <a:pt x="0" y="1"/>
                  </a:lnTo>
                  <a:cubicBezTo>
                    <a:pt x="48" y="108"/>
                    <a:pt x="72" y="191"/>
                    <a:pt x="48" y="287"/>
                  </a:cubicBezTo>
                  <a:lnTo>
                    <a:pt x="9799" y="1668"/>
                  </a:lnTo>
                  <a:lnTo>
                    <a:pt x="9906" y="1596"/>
                  </a:lnTo>
                  <a:lnTo>
                    <a:pt x="9478" y="1346"/>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17"/>
            <p:cNvSpPr/>
            <p:nvPr/>
          </p:nvSpPr>
          <p:spPr>
            <a:xfrm>
              <a:off x="1687100" y="1546450"/>
              <a:ext cx="25" cy="625"/>
            </a:xfrm>
            <a:custGeom>
              <a:avLst/>
              <a:gdLst/>
              <a:ahLst/>
              <a:cxnLst/>
              <a:rect l="l" t="t" r="r" b="b"/>
              <a:pathLst>
                <a:path w="1" h="25" extrusionOk="0">
                  <a:moveTo>
                    <a:pt x="1" y="24"/>
                  </a:moveTo>
                  <a:lnTo>
                    <a:pt x="1" y="24"/>
                  </a:lnTo>
                  <a:cubicBezTo>
                    <a:pt x="1" y="1"/>
                    <a:pt x="1" y="24"/>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17"/>
            <p:cNvSpPr/>
            <p:nvPr/>
          </p:nvSpPr>
          <p:spPr>
            <a:xfrm>
              <a:off x="1687700" y="15455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17"/>
            <p:cNvSpPr/>
            <p:nvPr/>
          </p:nvSpPr>
          <p:spPr>
            <a:xfrm>
              <a:off x="1476075" y="1544675"/>
              <a:ext cx="211050" cy="154800"/>
            </a:xfrm>
            <a:custGeom>
              <a:avLst/>
              <a:gdLst/>
              <a:ahLst/>
              <a:cxnLst/>
              <a:rect l="l" t="t" r="r" b="b"/>
              <a:pathLst>
                <a:path w="8442" h="6192" extrusionOk="0">
                  <a:moveTo>
                    <a:pt x="8096" y="0"/>
                  </a:moveTo>
                  <a:lnTo>
                    <a:pt x="7989" y="72"/>
                  </a:lnTo>
                  <a:lnTo>
                    <a:pt x="0" y="5965"/>
                  </a:lnTo>
                  <a:cubicBezTo>
                    <a:pt x="60" y="6025"/>
                    <a:pt x="119" y="6084"/>
                    <a:pt x="143" y="6179"/>
                  </a:cubicBezTo>
                  <a:cubicBezTo>
                    <a:pt x="143" y="6179"/>
                    <a:pt x="143" y="6191"/>
                    <a:pt x="155" y="6191"/>
                  </a:cubicBezTo>
                  <a:lnTo>
                    <a:pt x="8442" y="95"/>
                  </a:lnTo>
                  <a:lnTo>
                    <a:pt x="8442" y="95"/>
                  </a:lnTo>
                  <a:cubicBezTo>
                    <a:pt x="8418" y="107"/>
                    <a:pt x="8418" y="107"/>
                    <a:pt x="8406" y="107"/>
                  </a:cubicBezTo>
                  <a:lnTo>
                    <a:pt x="8394" y="107"/>
                  </a:lnTo>
                  <a:cubicBezTo>
                    <a:pt x="8370" y="107"/>
                    <a:pt x="8358" y="119"/>
                    <a:pt x="8346" y="119"/>
                  </a:cubicBezTo>
                  <a:lnTo>
                    <a:pt x="8299" y="119"/>
                  </a:lnTo>
                  <a:cubicBezTo>
                    <a:pt x="8287" y="119"/>
                    <a:pt x="8287" y="119"/>
                    <a:pt x="8275" y="107"/>
                  </a:cubicBezTo>
                  <a:lnTo>
                    <a:pt x="809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17"/>
            <p:cNvSpPr/>
            <p:nvPr/>
          </p:nvSpPr>
          <p:spPr>
            <a:xfrm>
              <a:off x="1688000" y="1544675"/>
              <a:ext cx="25" cy="325"/>
            </a:xfrm>
            <a:custGeom>
              <a:avLst/>
              <a:gdLst/>
              <a:ahLst/>
              <a:cxnLst/>
              <a:rect l="l" t="t" r="r" b="b"/>
              <a:pathLst>
                <a:path w="1" h="13" extrusionOk="0">
                  <a:moveTo>
                    <a:pt x="0" y="12"/>
                  </a:moveTo>
                  <a:cubicBezTo>
                    <a:pt x="0" y="12"/>
                    <a:pt x="0" y="0"/>
                    <a:pt x="0" y="12"/>
                  </a:cubicBezTo>
                  <a:cubicBezTo>
                    <a:pt x="0" y="0"/>
                    <a:pt x="0" y="0"/>
                    <a:pt x="0" y="12"/>
                  </a:cubicBezTo>
                  <a:cubicBezTo>
                    <a:pt x="0" y="0"/>
                    <a:pt x="0" y="0"/>
                    <a:pt x="0"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17"/>
            <p:cNvSpPr/>
            <p:nvPr/>
          </p:nvSpPr>
          <p:spPr>
            <a:xfrm>
              <a:off x="1681750" y="1319350"/>
              <a:ext cx="26225" cy="225050"/>
            </a:xfrm>
            <a:custGeom>
              <a:avLst/>
              <a:gdLst/>
              <a:ahLst/>
              <a:cxnLst/>
              <a:rect l="l" t="t" r="r" b="b"/>
              <a:pathLst>
                <a:path w="1049" h="9002" extrusionOk="0">
                  <a:moveTo>
                    <a:pt x="750" y="0"/>
                  </a:moveTo>
                  <a:lnTo>
                    <a:pt x="0" y="8763"/>
                  </a:lnTo>
                  <a:lnTo>
                    <a:pt x="191" y="8870"/>
                  </a:lnTo>
                  <a:cubicBezTo>
                    <a:pt x="238" y="8894"/>
                    <a:pt x="274" y="8942"/>
                    <a:pt x="274" y="9001"/>
                  </a:cubicBezTo>
                  <a:lnTo>
                    <a:pt x="104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17"/>
            <p:cNvSpPr/>
            <p:nvPr/>
          </p:nvSpPr>
          <p:spPr>
            <a:xfrm>
              <a:off x="1687100" y="1546450"/>
              <a:ext cx="25" cy="625"/>
            </a:xfrm>
            <a:custGeom>
              <a:avLst/>
              <a:gdLst/>
              <a:ahLst/>
              <a:cxnLst/>
              <a:rect l="l" t="t" r="r" b="b"/>
              <a:pathLst>
                <a:path w="1" h="25" extrusionOk="0">
                  <a:moveTo>
                    <a:pt x="1" y="24"/>
                  </a:moveTo>
                  <a:cubicBezTo>
                    <a:pt x="1" y="24"/>
                    <a:pt x="1" y="1"/>
                    <a:pt x="1" y="24"/>
                  </a:cubicBezTo>
                  <a:cubicBezTo>
                    <a:pt x="1" y="1"/>
                    <a:pt x="1" y="1"/>
                    <a:pt x="1" y="24"/>
                  </a:cubicBezTo>
                  <a:cubicBezTo>
                    <a:pt x="1" y="1"/>
                    <a:pt x="1" y="1"/>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17"/>
            <p:cNvSpPr/>
            <p:nvPr/>
          </p:nvSpPr>
          <p:spPr>
            <a:xfrm>
              <a:off x="1684125" y="1547650"/>
              <a:ext cx="625" cy="25"/>
            </a:xfrm>
            <a:custGeom>
              <a:avLst/>
              <a:gdLst/>
              <a:ahLst/>
              <a:cxnLst/>
              <a:rect l="l" t="t" r="r" b="b"/>
              <a:pathLst>
                <a:path w="25" h="1" extrusionOk="0">
                  <a:moveTo>
                    <a:pt x="24" y="0"/>
                  </a:moveTo>
                  <a:lnTo>
                    <a:pt x="1" y="0"/>
                  </a:lnTo>
                  <a:lnTo>
                    <a:pt x="24" y="0"/>
                  </a:lnTo>
                  <a:cubicBezTo>
                    <a:pt x="12" y="0"/>
                    <a:pt x="24" y="0"/>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17"/>
            <p:cNvSpPr/>
            <p:nvPr/>
          </p:nvSpPr>
          <p:spPr>
            <a:xfrm>
              <a:off x="1687700" y="1545550"/>
              <a:ext cx="25" cy="325"/>
            </a:xfrm>
            <a:custGeom>
              <a:avLst/>
              <a:gdLst/>
              <a:ahLst/>
              <a:cxnLst/>
              <a:rect l="l" t="t" r="r" b="b"/>
              <a:pathLst>
                <a:path w="1" h="13" extrusionOk="0">
                  <a:moveTo>
                    <a:pt x="0" y="13"/>
                  </a:moveTo>
                  <a:lnTo>
                    <a:pt x="0" y="13"/>
                  </a:lnTo>
                  <a:lnTo>
                    <a:pt x="0" y="13"/>
                  </a:lnTo>
                  <a:cubicBezTo>
                    <a:pt x="0" y="1"/>
                    <a:pt x="0" y="1"/>
                    <a:pt x="0"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17"/>
            <p:cNvSpPr/>
            <p:nvPr/>
          </p:nvSpPr>
          <p:spPr>
            <a:xfrm>
              <a:off x="1684725" y="1547650"/>
              <a:ext cx="25" cy="25"/>
            </a:xfrm>
            <a:custGeom>
              <a:avLst/>
              <a:gdLst/>
              <a:ahLst/>
              <a:cxnLst/>
              <a:rect l="l" t="t" r="r" b="b"/>
              <a:pathLst>
                <a:path w="1" h="1" extrusionOk="0">
                  <a:moveTo>
                    <a:pt x="0" y="0"/>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17"/>
            <p:cNvSpPr/>
            <p:nvPr/>
          </p:nvSpPr>
          <p:spPr>
            <a:xfrm>
              <a:off x="1323375" y="1333625"/>
              <a:ext cx="364650" cy="214350"/>
            </a:xfrm>
            <a:custGeom>
              <a:avLst/>
              <a:gdLst/>
              <a:ahLst/>
              <a:cxnLst/>
              <a:rect l="l" t="t" r="r" b="b"/>
              <a:pathLst>
                <a:path w="14586" h="8574" extrusionOk="0">
                  <a:moveTo>
                    <a:pt x="203" y="1"/>
                  </a:moveTo>
                  <a:cubicBezTo>
                    <a:pt x="143" y="84"/>
                    <a:pt x="84" y="155"/>
                    <a:pt x="0" y="215"/>
                  </a:cubicBezTo>
                  <a:lnTo>
                    <a:pt x="13752" y="8204"/>
                  </a:lnTo>
                  <a:lnTo>
                    <a:pt x="14192" y="8454"/>
                  </a:lnTo>
                  <a:lnTo>
                    <a:pt x="14371" y="8561"/>
                  </a:lnTo>
                  <a:cubicBezTo>
                    <a:pt x="14383" y="8561"/>
                    <a:pt x="14383" y="8573"/>
                    <a:pt x="14395" y="8573"/>
                  </a:cubicBezTo>
                  <a:lnTo>
                    <a:pt x="14442" y="8573"/>
                  </a:lnTo>
                  <a:cubicBezTo>
                    <a:pt x="14454" y="8573"/>
                    <a:pt x="14466" y="8573"/>
                    <a:pt x="14490" y="8561"/>
                  </a:cubicBezTo>
                  <a:lnTo>
                    <a:pt x="14502" y="8561"/>
                  </a:lnTo>
                  <a:cubicBezTo>
                    <a:pt x="14514" y="8561"/>
                    <a:pt x="14514" y="8549"/>
                    <a:pt x="14526" y="8549"/>
                  </a:cubicBezTo>
                  <a:cubicBezTo>
                    <a:pt x="14550" y="8537"/>
                    <a:pt x="14550" y="8537"/>
                    <a:pt x="14550" y="8514"/>
                  </a:cubicBezTo>
                  <a:lnTo>
                    <a:pt x="14550" y="8502"/>
                  </a:lnTo>
                  <a:lnTo>
                    <a:pt x="14550" y="8490"/>
                  </a:lnTo>
                  <a:lnTo>
                    <a:pt x="14550" y="8478"/>
                  </a:lnTo>
                  <a:cubicBezTo>
                    <a:pt x="14585" y="8383"/>
                    <a:pt x="14573" y="8335"/>
                    <a:pt x="14514" y="8311"/>
                  </a:cubicBezTo>
                  <a:lnTo>
                    <a:pt x="14323" y="8204"/>
                  </a:ln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17"/>
            <p:cNvSpPr/>
            <p:nvPr/>
          </p:nvSpPr>
          <p:spPr>
            <a:xfrm>
              <a:off x="1273950" y="1318750"/>
              <a:ext cx="60750" cy="26600"/>
            </a:xfrm>
            <a:custGeom>
              <a:avLst/>
              <a:gdLst/>
              <a:ahLst/>
              <a:cxnLst/>
              <a:rect l="l" t="t" r="r" b="b"/>
              <a:pathLst>
                <a:path w="2430" h="1064" extrusionOk="0">
                  <a:moveTo>
                    <a:pt x="1" y="0"/>
                  </a:moveTo>
                  <a:cubicBezTo>
                    <a:pt x="13" y="119"/>
                    <a:pt x="60" y="250"/>
                    <a:pt x="120" y="369"/>
                  </a:cubicBezTo>
                  <a:cubicBezTo>
                    <a:pt x="251" y="643"/>
                    <a:pt x="465" y="834"/>
                    <a:pt x="715" y="953"/>
                  </a:cubicBezTo>
                  <a:cubicBezTo>
                    <a:pt x="810" y="1000"/>
                    <a:pt x="894" y="1012"/>
                    <a:pt x="989" y="1048"/>
                  </a:cubicBezTo>
                  <a:cubicBezTo>
                    <a:pt x="1062" y="1058"/>
                    <a:pt x="1135" y="1063"/>
                    <a:pt x="1209" y="1063"/>
                  </a:cubicBezTo>
                  <a:cubicBezTo>
                    <a:pt x="1401" y="1063"/>
                    <a:pt x="1594" y="1027"/>
                    <a:pt x="1775" y="941"/>
                  </a:cubicBezTo>
                  <a:cubicBezTo>
                    <a:pt x="1858" y="893"/>
                    <a:pt x="1941" y="858"/>
                    <a:pt x="2001" y="786"/>
                  </a:cubicBezTo>
                  <a:cubicBezTo>
                    <a:pt x="2072" y="727"/>
                    <a:pt x="2132" y="655"/>
                    <a:pt x="2192" y="584"/>
                  </a:cubicBezTo>
                  <a:cubicBezTo>
                    <a:pt x="2322" y="417"/>
                    <a:pt x="2394" y="215"/>
                    <a:pt x="243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17"/>
            <p:cNvSpPr/>
            <p:nvPr/>
          </p:nvSpPr>
          <p:spPr>
            <a:xfrm>
              <a:off x="1159350" y="2001350"/>
              <a:ext cx="50050" cy="42850"/>
            </a:xfrm>
            <a:custGeom>
              <a:avLst/>
              <a:gdLst/>
              <a:ahLst/>
              <a:cxnLst/>
              <a:rect l="l" t="t" r="r" b="b"/>
              <a:pathLst>
                <a:path w="2002" h="1714" extrusionOk="0">
                  <a:moveTo>
                    <a:pt x="1013" y="0"/>
                  </a:moveTo>
                  <a:cubicBezTo>
                    <a:pt x="968" y="0"/>
                    <a:pt x="924" y="3"/>
                    <a:pt x="882" y="9"/>
                  </a:cubicBezTo>
                  <a:cubicBezTo>
                    <a:pt x="787" y="21"/>
                    <a:pt x="703" y="57"/>
                    <a:pt x="608" y="81"/>
                  </a:cubicBezTo>
                  <a:cubicBezTo>
                    <a:pt x="179" y="295"/>
                    <a:pt x="1" y="807"/>
                    <a:pt x="227" y="1247"/>
                  </a:cubicBezTo>
                  <a:cubicBezTo>
                    <a:pt x="251" y="1307"/>
                    <a:pt x="299" y="1366"/>
                    <a:pt x="346" y="1426"/>
                  </a:cubicBezTo>
                  <a:cubicBezTo>
                    <a:pt x="406" y="1497"/>
                    <a:pt x="477" y="1557"/>
                    <a:pt x="549" y="1605"/>
                  </a:cubicBezTo>
                  <a:cubicBezTo>
                    <a:pt x="709" y="1669"/>
                    <a:pt x="898" y="1714"/>
                    <a:pt x="1072" y="1714"/>
                  </a:cubicBezTo>
                  <a:cubicBezTo>
                    <a:pt x="1092" y="1714"/>
                    <a:pt x="1112" y="1713"/>
                    <a:pt x="1132" y="1712"/>
                  </a:cubicBezTo>
                  <a:cubicBezTo>
                    <a:pt x="1227" y="1688"/>
                    <a:pt x="1311" y="1664"/>
                    <a:pt x="1406" y="1628"/>
                  </a:cubicBezTo>
                  <a:lnTo>
                    <a:pt x="1489" y="1593"/>
                  </a:lnTo>
                  <a:cubicBezTo>
                    <a:pt x="1846" y="1343"/>
                    <a:pt x="2001" y="878"/>
                    <a:pt x="1787" y="473"/>
                  </a:cubicBezTo>
                  <a:cubicBezTo>
                    <a:pt x="1703" y="307"/>
                    <a:pt x="1561" y="176"/>
                    <a:pt x="1418" y="104"/>
                  </a:cubicBezTo>
                  <a:cubicBezTo>
                    <a:pt x="1322" y="57"/>
                    <a:pt x="1239" y="21"/>
                    <a:pt x="1144" y="9"/>
                  </a:cubicBezTo>
                  <a:cubicBezTo>
                    <a:pt x="1102" y="3"/>
                    <a:pt x="1058" y="0"/>
                    <a:pt x="101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17"/>
            <p:cNvSpPr/>
            <p:nvPr/>
          </p:nvSpPr>
          <p:spPr>
            <a:xfrm>
              <a:off x="1083450" y="2128475"/>
              <a:ext cx="44675" cy="61325"/>
            </a:xfrm>
            <a:custGeom>
              <a:avLst/>
              <a:gdLst/>
              <a:ahLst/>
              <a:cxnLst/>
              <a:rect l="l" t="t" r="r" b="b"/>
              <a:pathLst>
                <a:path w="1787" h="2453" extrusionOk="0">
                  <a:moveTo>
                    <a:pt x="465" y="1"/>
                  </a:moveTo>
                  <a:cubicBezTo>
                    <a:pt x="309" y="1"/>
                    <a:pt x="151" y="30"/>
                    <a:pt x="1" y="91"/>
                  </a:cubicBezTo>
                  <a:lnTo>
                    <a:pt x="1" y="2366"/>
                  </a:lnTo>
                  <a:cubicBezTo>
                    <a:pt x="148" y="2422"/>
                    <a:pt x="312" y="2452"/>
                    <a:pt x="479" y="2452"/>
                  </a:cubicBezTo>
                  <a:cubicBezTo>
                    <a:pt x="660" y="2452"/>
                    <a:pt x="845" y="2416"/>
                    <a:pt x="1013" y="2342"/>
                  </a:cubicBezTo>
                  <a:cubicBezTo>
                    <a:pt x="1072" y="2306"/>
                    <a:pt x="1144" y="2258"/>
                    <a:pt x="1203" y="2223"/>
                  </a:cubicBezTo>
                  <a:cubicBezTo>
                    <a:pt x="1263" y="2139"/>
                    <a:pt x="1346" y="2080"/>
                    <a:pt x="1406" y="2020"/>
                  </a:cubicBezTo>
                  <a:cubicBezTo>
                    <a:pt x="1715" y="1663"/>
                    <a:pt x="1787" y="1127"/>
                    <a:pt x="1560" y="687"/>
                  </a:cubicBezTo>
                  <a:cubicBezTo>
                    <a:pt x="1513" y="592"/>
                    <a:pt x="1465" y="508"/>
                    <a:pt x="1406" y="437"/>
                  </a:cubicBezTo>
                  <a:cubicBezTo>
                    <a:pt x="1346" y="353"/>
                    <a:pt x="1263" y="294"/>
                    <a:pt x="1191" y="234"/>
                  </a:cubicBezTo>
                  <a:cubicBezTo>
                    <a:pt x="989" y="84"/>
                    <a:pt x="730" y="1"/>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17"/>
            <p:cNvSpPr/>
            <p:nvPr/>
          </p:nvSpPr>
          <p:spPr>
            <a:xfrm>
              <a:off x="1288250" y="1790575"/>
              <a:ext cx="32175" cy="31125"/>
            </a:xfrm>
            <a:custGeom>
              <a:avLst/>
              <a:gdLst/>
              <a:ahLst/>
              <a:cxnLst/>
              <a:rect l="l" t="t" r="r" b="b"/>
              <a:pathLst>
                <a:path w="1287" h="1245" extrusionOk="0">
                  <a:moveTo>
                    <a:pt x="577" y="1"/>
                  </a:moveTo>
                  <a:cubicBezTo>
                    <a:pt x="530" y="1"/>
                    <a:pt x="477" y="14"/>
                    <a:pt x="429" y="34"/>
                  </a:cubicBezTo>
                  <a:lnTo>
                    <a:pt x="334" y="82"/>
                  </a:lnTo>
                  <a:cubicBezTo>
                    <a:pt x="167" y="165"/>
                    <a:pt x="60" y="320"/>
                    <a:pt x="12" y="499"/>
                  </a:cubicBezTo>
                  <a:cubicBezTo>
                    <a:pt x="0" y="582"/>
                    <a:pt x="0" y="677"/>
                    <a:pt x="12" y="761"/>
                  </a:cubicBezTo>
                  <a:lnTo>
                    <a:pt x="60" y="892"/>
                  </a:lnTo>
                  <a:cubicBezTo>
                    <a:pt x="84" y="951"/>
                    <a:pt x="119" y="999"/>
                    <a:pt x="155" y="1058"/>
                  </a:cubicBezTo>
                  <a:cubicBezTo>
                    <a:pt x="215" y="1130"/>
                    <a:pt x="310" y="1177"/>
                    <a:pt x="381" y="1213"/>
                  </a:cubicBezTo>
                  <a:cubicBezTo>
                    <a:pt x="393" y="1213"/>
                    <a:pt x="417" y="1225"/>
                    <a:pt x="429" y="1225"/>
                  </a:cubicBezTo>
                  <a:cubicBezTo>
                    <a:pt x="478" y="1239"/>
                    <a:pt x="531" y="1245"/>
                    <a:pt x="583" y="1245"/>
                  </a:cubicBezTo>
                  <a:cubicBezTo>
                    <a:pt x="620" y="1245"/>
                    <a:pt x="656" y="1242"/>
                    <a:pt x="691" y="1237"/>
                  </a:cubicBezTo>
                  <a:cubicBezTo>
                    <a:pt x="750" y="1225"/>
                    <a:pt x="798" y="1213"/>
                    <a:pt x="858" y="1177"/>
                  </a:cubicBezTo>
                  <a:cubicBezTo>
                    <a:pt x="1167" y="1034"/>
                    <a:pt x="1286" y="653"/>
                    <a:pt x="1131" y="356"/>
                  </a:cubicBezTo>
                  <a:cubicBezTo>
                    <a:pt x="1036" y="165"/>
                    <a:pt x="858" y="46"/>
                    <a:pt x="667" y="22"/>
                  </a:cubicBezTo>
                  <a:cubicBezTo>
                    <a:pt x="642" y="7"/>
                    <a:pt x="611" y="1"/>
                    <a:pt x="57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17"/>
            <p:cNvSpPr/>
            <p:nvPr/>
          </p:nvSpPr>
          <p:spPr>
            <a:xfrm>
              <a:off x="1297475" y="2375200"/>
              <a:ext cx="32775" cy="30800"/>
            </a:xfrm>
            <a:custGeom>
              <a:avLst/>
              <a:gdLst/>
              <a:ahLst/>
              <a:cxnLst/>
              <a:rect l="l" t="t" r="r" b="b"/>
              <a:pathLst>
                <a:path w="1311" h="1232" extrusionOk="0">
                  <a:moveTo>
                    <a:pt x="608" y="0"/>
                  </a:moveTo>
                  <a:cubicBezTo>
                    <a:pt x="563" y="0"/>
                    <a:pt x="518" y="3"/>
                    <a:pt x="477" y="9"/>
                  </a:cubicBezTo>
                  <a:cubicBezTo>
                    <a:pt x="429" y="33"/>
                    <a:pt x="393" y="33"/>
                    <a:pt x="369" y="57"/>
                  </a:cubicBezTo>
                  <a:cubicBezTo>
                    <a:pt x="358" y="57"/>
                    <a:pt x="358" y="57"/>
                    <a:pt x="346" y="69"/>
                  </a:cubicBezTo>
                  <a:cubicBezTo>
                    <a:pt x="262" y="117"/>
                    <a:pt x="191" y="164"/>
                    <a:pt x="143" y="224"/>
                  </a:cubicBezTo>
                  <a:lnTo>
                    <a:pt x="60" y="355"/>
                  </a:lnTo>
                  <a:cubicBezTo>
                    <a:pt x="12" y="450"/>
                    <a:pt x="0" y="533"/>
                    <a:pt x="0" y="628"/>
                  </a:cubicBezTo>
                  <a:cubicBezTo>
                    <a:pt x="0" y="712"/>
                    <a:pt x="12" y="807"/>
                    <a:pt x="60" y="890"/>
                  </a:cubicBezTo>
                  <a:cubicBezTo>
                    <a:pt x="160" y="1108"/>
                    <a:pt x="373" y="1232"/>
                    <a:pt x="594" y="1232"/>
                  </a:cubicBezTo>
                  <a:cubicBezTo>
                    <a:pt x="687" y="1232"/>
                    <a:pt x="781" y="1210"/>
                    <a:pt x="870" y="1164"/>
                  </a:cubicBezTo>
                  <a:cubicBezTo>
                    <a:pt x="1191" y="1009"/>
                    <a:pt x="1310" y="640"/>
                    <a:pt x="1143" y="343"/>
                  </a:cubicBezTo>
                  <a:cubicBezTo>
                    <a:pt x="1048" y="164"/>
                    <a:pt x="905" y="57"/>
                    <a:pt x="739" y="9"/>
                  </a:cubicBezTo>
                  <a:cubicBezTo>
                    <a:pt x="697" y="3"/>
                    <a:pt x="652"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17"/>
            <p:cNvSpPr/>
            <p:nvPr/>
          </p:nvSpPr>
          <p:spPr>
            <a:xfrm>
              <a:off x="1445100" y="1689025"/>
              <a:ext cx="39025" cy="34575"/>
            </a:xfrm>
            <a:custGeom>
              <a:avLst/>
              <a:gdLst/>
              <a:ahLst/>
              <a:cxnLst/>
              <a:rect l="l" t="t" r="r" b="b"/>
              <a:pathLst>
                <a:path w="1561" h="1383" extrusionOk="0">
                  <a:moveTo>
                    <a:pt x="787" y="1"/>
                  </a:moveTo>
                  <a:cubicBezTo>
                    <a:pt x="703" y="1"/>
                    <a:pt x="608" y="13"/>
                    <a:pt x="525" y="60"/>
                  </a:cubicBezTo>
                  <a:cubicBezTo>
                    <a:pt x="501" y="60"/>
                    <a:pt x="489" y="72"/>
                    <a:pt x="477" y="72"/>
                  </a:cubicBezTo>
                  <a:cubicBezTo>
                    <a:pt x="132" y="239"/>
                    <a:pt x="1" y="655"/>
                    <a:pt x="168" y="1001"/>
                  </a:cubicBezTo>
                  <a:cubicBezTo>
                    <a:pt x="277" y="1245"/>
                    <a:pt x="530" y="1382"/>
                    <a:pt x="782" y="1382"/>
                  </a:cubicBezTo>
                  <a:cubicBezTo>
                    <a:pt x="886" y="1382"/>
                    <a:pt x="990" y="1359"/>
                    <a:pt x="1084" y="1310"/>
                  </a:cubicBezTo>
                  <a:cubicBezTo>
                    <a:pt x="1430" y="1144"/>
                    <a:pt x="1561" y="727"/>
                    <a:pt x="1394" y="405"/>
                  </a:cubicBezTo>
                  <a:cubicBezTo>
                    <a:pt x="1394" y="405"/>
                    <a:pt x="1394" y="394"/>
                    <a:pt x="1382" y="394"/>
                  </a:cubicBezTo>
                  <a:cubicBezTo>
                    <a:pt x="1358" y="310"/>
                    <a:pt x="1311" y="239"/>
                    <a:pt x="1251" y="179"/>
                  </a:cubicBezTo>
                  <a:cubicBezTo>
                    <a:pt x="1132" y="60"/>
                    <a:pt x="953" y="1"/>
                    <a:pt x="7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17"/>
            <p:cNvSpPr/>
            <p:nvPr/>
          </p:nvSpPr>
          <p:spPr>
            <a:xfrm>
              <a:off x="1285875" y="1477700"/>
              <a:ext cx="24725" cy="24425"/>
            </a:xfrm>
            <a:custGeom>
              <a:avLst/>
              <a:gdLst/>
              <a:ahLst/>
              <a:cxnLst/>
              <a:rect l="l" t="t" r="r" b="b"/>
              <a:pathLst>
                <a:path w="989" h="977" extrusionOk="0">
                  <a:moveTo>
                    <a:pt x="488" y="0"/>
                  </a:moveTo>
                  <a:cubicBezTo>
                    <a:pt x="429" y="0"/>
                    <a:pt x="369" y="12"/>
                    <a:pt x="310" y="36"/>
                  </a:cubicBezTo>
                  <a:cubicBezTo>
                    <a:pt x="214" y="72"/>
                    <a:pt x="119" y="155"/>
                    <a:pt x="60" y="250"/>
                  </a:cubicBezTo>
                  <a:cubicBezTo>
                    <a:pt x="12" y="334"/>
                    <a:pt x="0" y="405"/>
                    <a:pt x="0" y="488"/>
                  </a:cubicBezTo>
                  <a:lnTo>
                    <a:pt x="0" y="524"/>
                  </a:lnTo>
                  <a:cubicBezTo>
                    <a:pt x="12" y="715"/>
                    <a:pt x="131" y="881"/>
                    <a:pt x="310" y="953"/>
                  </a:cubicBezTo>
                  <a:cubicBezTo>
                    <a:pt x="369" y="965"/>
                    <a:pt x="429" y="977"/>
                    <a:pt x="488" y="977"/>
                  </a:cubicBezTo>
                  <a:cubicBezTo>
                    <a:pt x="524" y="977"/>
                    <a:pt x="548" y="977"/>
                    <a:pt x="583" y="965"/>
                  </a:cubicBezTo>
                  <a:cubicBezTo>
                    <a:pt x="750" y="941"/>
                    <a:pt x="893" y="798"/>
                    <a:pt x="941" y="655"/>
                  </a:cubicBezTo>
                  <a:cubicBezTo>
                    <a:pt x="953" y="596"/>
                    <a:pt x="964" y="548"/>
                    <a:pt x="964" y="488"/>
                  </a:cubicBezTo>
                  <a:cubicBezTo>
                    <a:pt x="988" y="465"/>
                    <a:pt x="964" y="417"/>
                    <a:pt x="964" y="393"/>
                  </a:cubicBezTo>
                  <a:cubicBezTo>
                    <a:pt x="929" y="191"/>
                    <a:pt x="774" y="48"/>
                    <a:pt x="583" y="12"/>
                  </a:cubicBezTo>
                  <a:cubicBezTo>
                    <a:pt x="548" y="12"/>
                    <a:pt x="524" y="0"/>
                    <a:pt x="48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17"/>
            <p:cNvSpPr/>
            <p:nvPr/>
          </p:nvSpPr>
          <p:spPr>
            <a:xfrm>
              <a:off x="1400175" y="1494100"/>
              <a:ext cx="32750" cy="31300"/>
            </a:xfrm>
            <a:custGeom>
              <a:avLst/>
              <a:gdLst/>
              <a:ahLst/>
              <a:cxnLst/>
              <a:rect l="l" t="t" r="r" b="b"/>
              <a:pathLst>
                <a:path w="1310" h="1252" extrusionOk="0">
                  <a:moveTo>
                    <a:pt x="646" y="0"/>
                  </a:moveTo>
                  <a:cubicBezTo>
                    <a:pt x="553" y="0"/>
                    <a:pt x="458" y="22"/>
                    <a:pt x="369" y="70"/>
                  </a:cubicBezTo>
                  <a:cubicBezTo>
                    <a:pt x="286" y="118"/>
                    <a:pt x="202" y="178"/>
                    <a:pt x="143" y="249"/>
                  </a:cubicBezTo>
                  <a:cubicBezTo>
                    <a:pt x="83" y="321"/>
                    <a:pt x="48" y="416"/>
                    <a:pt x="24" y="499"/>
                  </a:cubicBezTo>
                  <a:cubicBezTo>
                    <a:pt x="0" y="642"/>
                    <a:pt x="12" y="773"/>
                    <a:pt x="83" y="904"/>
                  </a:cubicBezTo>
                  <a:cubicBezTo>
                    <a:pt x="193" y="1123"/>
                    <a:pt x="414" y="1252"/>
                    <a:pt x="644" y="1252"/>
                  </a:cubicBezTo>
                  <a:cubicBezTo>
                    <a:pt x="664" y="1252"/>
                    <a:pt x="683" y="1251"/>
                    <a:pt x="702" y="1249"/>
                  </a:cubicBezTo>
                  <a:cubicBezTo>
                    <a:pt x="774" y="1249"/>
                    <a:pt x="845" y="1213"/>
                    <a:pt x="917" y="1190"/>
                  </a:cubicBezTo>
                  <a:cubicBezTo>
                    <a:pt x="929" y="1194"/>
                    <a:pt x="938" y="1195"/>
                    <a:pt x="945" y="1195"/>
                  </a:cubicBezTo>
                  <a:cubicBezTo>
                    <a:pt x="960" y="1195"/>
                    <a:pt x="968" y="1190"/>
                    <a:pt x="976" y="1190"/>
                  </a:cubicBezTo>
                  <a:cubicBezTo>
                    <a:pt x="1155" y="1083"/>
                    <a:pt x="1274" y="904"/>
                    <a:pt x="1298" y="702"/>
                  </a:cubicBezTo>
                  <a:cubicBezTo>
                    <a:pt x="1310" y="606"/>
                    <a:pt x="1298" y="499"/>
                    <a:pt x="1250" y="416"/>
                  </a:cubicBezTo>
                  <a:cubicBezTo>
                    <a:pt x="1250" y="404"/>
                    <a:pt x="1226" y="392"/>
                    <a:pt x="1214" y="356"/>
                  </a:cubicBezTo>
                  <a:cubicBezTo>
                    <a:pt x="1096" y="136"/>
                    <a:pt x="875" y="0"/>
                    <a:pt x="64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5" name="Google Shape;2215;p17"/>
          <p:cNvGrpSpPr/>
          <p:nvPr/>
        </p:nvGrpSpPr>
        <p:grpSpPr>
          <a:xfrm>
            <a:off x="5890659" y="3797009"/>
            <a:ext cx="3253203" cy="1346446"/>
            <a:chOff x="4145150" y="2643900"/>
            <a:chExt cx="1914550" cy="792400"/>
          </a:xfrm>
        </p:grpSpPr>
        <p:sp>
          <p:nvSpPr>
            <p:cNvPr id="2216" name="Google Shape;2216;p17"/>
            <p:cNvSpPr/>
            <p:nvPr/>
          </p:nvSpPr>
          <p:spPr>
            <a:xfrm>
              <a:off x="5202425" y="3311250"/>
              <a:ext cx="149150" cy="50325"/>
            </a:xfrm>
            <a:custGeom>
              <a:avLst/>
              <a:gdLst/>
              <a:ahLst/>
              <a:cxnLst/>
              <a:rect l="l" t="t" r="r" b="b"/>
              <a:pathLst>
                <a:path w="5966" h="2013" extrusionOk="0">
                  <a:moveTo>
                    <a:pt x="0" y="1"/>
                  </a:moveTo>
                  <a:lnTo>
                    <a:pt x="36" y="334"/>
                  </a:lnTo>
                  <a:lnTo>
                    <a:pt x="5870" y="2013"/>
                  </a:lnTo>
                  <a:cubicBezTo>
                    <a:pt x="5858" y="1894"/>
                    <a:pt x="5906" y="1786"/>
                    <a:pt x="5965" y="1715"/>
                  </a:cubicBez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17"/>
            <p:cNvSpPr/>
            <p:nvPr/>
          </p:nvSpPr>
          <p:spPr>
            <a:xfrm>
              <a:off x="5104200" y="3285350"/>
              <a:ext cx="91100" cy="31575"/>
            </a:xfrm>
            <a:custGeom>
              <a:avLst/>
              <a:gdLst/>
              <a:ahLst/>
              <a:cxnLst/>
              <a:rect l="l" t="t" r="r" b="b"/>
              <a:pathLst>
                <a:path w="3644" h="1263" extrusionOk="0">
                  <a:moveTo>
                    <a:pt x="310" y="1"/>
                  </a:moveTo>
                  <a:lnTo>
                    <a:pt x="12" y="132"/>
                  </a:lnTo>
                  <a:lnTo>
                    <a:pt x="0" y="215"/>
                  </a:lnTo>
                  <a:lnTo>
                    <a:pt x="3644" y="1263"/>
                  </a:lnTo>
                  <a:lnTo>
                    <a:pt x="3596" y="929"/>
                  </a:lnTo>
                  <a:lnTo>
                    <a:pt x="31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17"/>
            <p:cNvSpPr/>
            <p:nvPr/>
          </p:nvSpPr>
          <p:spPr>
            <a:xfrm>
              <a:off x="5098850" y="3282675"/>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17"/>
            <p:cNvSpPr/>
            <p:nvPr/>
          </p:nvSpPr>
          <p:spPr>
            <a:xfrm>
              <a:off x="5097050" y="3284750"/>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17"/>
            <p:cNvSpPr/>
            <p:nvPr/>
          </p:nvSpPr>
          <p:spPr>
            <a:xfrm>
              <a:off x="5317625" y="3080875"/>
              <a:ext cx="235450" cy="109550"/>
            </a:xfrm>
            <a:custGeom>
              <a:avLst/>
              <a:gdLst/>
              <a:ahLst/>
              <a:cxnLst/>
              <a:rect l="l" t="t" r="r" b="b"/>
              <a:pathLst>
                <a:path w="9418" h="4382" extrusionOk="0">
                  <a:moveTo>
                    <a:pt x="9335" y="0"/>
                  </a:moveTo>
                  <a:lnTo>
                    <a:pt x="0" y="4167"/>
                  </a:lnTo>
                  <a:lnTo>
                    <a:pt x="286" y="4382"/>
                  </a:lnTo>
                  <a:lnTo>
                    <a:pt x="9382" y="322"/>
                  </a:lnTo>
                  <a:lnTo>
                    <a:pt x="9418" y="262"/>
                  </a:lnTo>
                  <a:cubicBezTo>
                    <a:pt x="9358" y="179"/>
                    <a:pt x="9335" y="95"/>
                    <a:pt x="933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17"/>
            <p:cNvSpPr/>
            <p:nvPr/>
          </p:nvSpPr>
          <p:spPr>
            <a:xfrm>
              <a:off x="5193500" y="3188625"/>
              <a:ext cx="122950" cy="59850"/>
            </a:xfrm>
            <a:custGeom>
              <a:avLst/>
              <a:gdLst/>
              <a:ahLst/>
              <a:cxnLst/>
              <a:rect l="l" t="t" r="r" b="b"/>
              <a:pathLst>
                <a:path w="4918" h="2394" extrusionOk="0">
                  <a:moveTo>
                    <a:pt x="4644" y="0"/>
                  </a:moveTo>
                  <a:lnTo>
                    <a:pt x="0" y="2060"/>
                  </a:lnTo>
                  <a:lnTo>
                    <a:pt x="36" y="2393"/>
                  </a:lnTo>
                  <a:lnTo>
                    <a:pt x="4918" y="203"/>
                  </a:lnTo>
                  <a:lnTo>
                    <a:pt x="464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17"/>
            <p:cNvSpPr/>
            <p:nvPr/>
          </p:nvSpPr>
          <p:spPr>
            <a:xfrm>
              <a:off x="5097050" y="3284450"/>
              <a:ext cx="25" cy="1225"/>
            </a:xfrm>
            <a:custGeom>
              <a:avLst/>
              <a:gdLst/>
              <a:ahLst/>
              <a:cxnLst/>
              <a:rect l="l" t="t" r="r" b="b"/>
              <a:pathLst>
                <a:path w="1" h="49" extrusionOk="0">
                  <a:moveTo>
                    <a:pt x="1" y="13"/>
                  </a:moveTo>
                  <a:lnTo>
                    <a:pt x="1" y="13"/>
                  </a:lnTo>
                  <a:lnTo>
                    <a:pt x="1" y="49"/>
                  </a:lnTo>
                  <a:lnTo>
                    <a:pt x="1" y="13"/>
                  </a:lnTo>
                  <a:cubicBezTo>
                    <a:pt x="1" y="1"/>
                    <a:pt x="1" y="13"/>
                    <a:pt x="1"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17"/>
            <p:cNvSpPr/>
            <p:nvPr/>
          </p:nvSpPr>
          <p:spPr>
            <a:xfrm>
              <a:off x="5098550" y="3243975"/>
              <a:ext cx="88425" cy="44675"/>
            </a:xfrm>
            <a:custGeom>
              <a:avLst/>
              <a:gdLst/>
              <a:ahLst/>
              <a:cxnLst/>
              <a:rect l="l" t="t" r="r" b="b"/>
              <a:pathLst>
                <a:path w="3537" h="1787" extrusionOk="0">
                  <a:moveTo>
                    <a:pt x="33" y="1539"/>
                  </a:moveTo>
                  <a:lnTo>
                    <a:pt x="33" y="1539"/>
                  </a:lnTo>
                  <a:cubicBezTo>
                    <a:pt x="21" y="1541"/>
                    <a:pt x="10" y="1544"/>
                    <a:pt x="0" y="1549"/>
                  </a:cubicBezTo>
                  <a:lnTo>
                    <a:pt x="12" y="1549"/>
                  </a:lnTo>
                  <a:lnTo>
                    <a:pt x="33" y="1539"/>
                  </a:lnTo>
                  <a:close/>
                  <a:moveTo>
                    <a:pt x="3501" y="1"/>
                  </a:moveTo>
                  <a:lnTo>
                    <a:pt x="33" y="1539"/>
                  </a:lnTo>
                  <a:lnTo>
                    <a:pt x="33" y="1539"/>
                  </a:lnTo>
                  <a:cubicBezTo>
                    <a:pt x="51" y="1537"/>
                    <a:pt x="69" y="1537"/>
                    <a:pt x="84" y="1537"/>
                  </a:cubicBezTo>
                  <a:cubicBezTo>
                    <a:pt x="191" y="1537"/>
                    <a:pt x="250" y="1608"/>
                    <a:pt x="238" y="1691"/>
                  </a:cubicBezTo>
                  <a:lnTo>
                    <a:pt x="226" y="1787"/>
                  </a:lnTo>
                  <a:lnTo>
                    <a:pt x="536" y="1656"/>
                  </a:lnTo>
                  <a:lnTo>
                    <a:pt x="3536" y="310"/>
                  </a:lnTo>
                  <a:lnTo>
                    <a:pt x="350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17"/>
            <p:cNvSpPr/>
            <p:nvPr/>
          </p:nvSpPr>
          <p:spPr>
            <a:xfrm>
              <a:off x="5098250" y="3282675"/>
              <a:ext cx="625" cy="325"/>
            </a:xfrm>
            <a:custGeom>
              <a:avLst/>
              <a:gdLst/>
              <a:ahLst/>
              <a:cxnLst/>
              <a:rect l="l" t="t" r="r" b="b"/>
              <a:pathLst>
                <a:path w="25" h="13" extrusionOk="0">
                  <a:moveTo>
                    <a:pt x="24" y="1"/>
                  </a:moveTo>
                  <a:cubicBezTo>
                    <a:pt x="12" y="1"/>
                    <a:pt x="12" y="12"/>
                    <a:pt x="0" y="12"/>
                  </a:cubicBezTo>
                  <a:cubicBezTo>
                    <a:pt x="12" y="12"/>
                    <a:pt x="24" y="1"/>
                    <a:pt x="2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17"/>
            <p:cNvSpPr/>
            <p:nvPr/>
          </p:nvSpPr>
          <p:spPr>
            <a:xfrm>
              <a:off x="5097650" y="3283275"/>
              <a:ext cx="625" cy="625"/>
            </a:xfrm>
            <a:custGeom>
              <a:avLst/>
              <a:gdLst/>
              <a:ahLst/>
              <a:cxnLst/>
              <a:rect l="l" t="t" r="r" b="b"/>
              <a:pathLst>
                <a:path w="25" h="25" extrusionOk="0">
                  <a:moveTo>
                    <a:pt x="0" y="0"/>
                  </a:moveTo>
                  <a:lnTo>
                    <a:pt x="0" y="0"/>
                  </a:lnTo>
                  <a:cubicBezTo>
                    <a:pt x="0" y="0"/>
                    <a:pt x="0" y="24"/>
                    <a:pt x="0" y="0"/>
                  </a:cubicBezTo>
                  <a:cubicBezTo>
                    <a:pt x="0" y="0"/>
                    <a:pt x="24" y="0"/>
                    <a:pt x="0" y="0"/>
                  </a:cubicBezTo>
                  <a:cubicBezTo>
                    <a:pt x="24" y="0"/>
                    <a:pt x="0"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17"/>
            <p:cNvSpPr/>
            <p:nvPr/>
          </p:nvSpPr>
          <p:spPr>
            <a:xfrm>
              <a:off x="4158250" y="3228800"/>
              <a:ext cx="79800" cy="113125"/>
            </a:xfrm>
            <a:custGeom>
              <a:avLst/>
              <a:gdLst/>
              <a:ahLst/>
              <a:cxnLst/>
              <a:rect l="l" t="t" r="r" b="b"/>
              <a:pathLst>
                <a:path w="3192" h="4525" extrusionOk="0">
                  <a:moveTo>
                    <a:pt x="2917" y="1"/>
                  </a:moveTo>
                  <a:lnTo>
                    <a:pt x="0" y="4442"/>
                  </a:lnTo>
                  <a:cubicBezTo>
                    <a:pt x="96" y="4442"/>
                    <a:pt x="179" y="4477"/>
                    <a:pt x="238" y="4525"/>
                  </a:cubicBezTo>
                  <a:lnTo>
                    <a:pt x="393" y="4430"/>
                  </a:lnTo>
                  <a:lnTo>
                    <a:pt x="3191" y="143"/>
                  </a:lnTo>
                  <a:lnTo>
                    <a:pt x="291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17"/>
            <p:cNvSpPr/>
            <p:nvPr/>
          </p:nvSpPr>
          <p:spPr>
            <a:xfrm>
              <a:off x="4308850" y="3190700"/>
              <a:ext cx="106000" cy="64325"/>
            </a:xfrm>
            <a:custGeom>
              <a:avLst/>
              <a:gdLst/>
              <a:ahLst/>
              <a:cxnLst/>
              <a:rect l="l" t="t" r="r" b="b"/>
              <a:pathLst>
                <a:path w="4240" h="2573" extrusionOk="0">
                  <a:moveTo>
                    <a:pt x="4192" y="1"/>
                  </a:moveTo>
                  <a:cubicBezTo>
                    <a:pt x="4168" y="1"/>
                    <a:pt x="4168" y="1"/>
                    <a:pt x="4156" y="12"/>
                  </a:cubicBezTo>
                  <a:cubicBezTo>
                    <a:pt x="4168" y="12"/>
                    <a:pt x="4168" y="1"/>
                    <a:pt x="4192" y="1"/>
                  </a:cubicBezTo>
                  <a:close/>
                  <a:moveTo>
                    <a:pt x="4156" y="12"/>
                  </a:moveTo>
                  <a:lnTo>
                    <a:pt x="1" y="2310"/>
                  </a:lnTo>
                  <a:cubicBezTo>
                    <a:pt x="72" y="2382"/>
                    <a:pt x="144" y="2477"/>
                    <a:pt x="156" y="2572"/>
                  </a:cubicBezTo>
                  <a:lnTo>
                    <a:pt x="4240" y="310"/>
                  </a:lnTo>
                  <a:lnTo>
                    <a:pt x="4168" y="286"/>
                  </a:lnTo>
                  <a:cubicBezTo>
                    <a:pt x="4097" y="239"/>
                    <a:pt x="4061" y="155"/>
                    <a:pt x="4097" y="72"/>
                  </a:cubicBezTo>
                  <a:cubicBezTo>
                    <a:pt x="4109" y="48"/>
                    <a:pt x="4132" y="36"/>
                    <a:pt x="4156"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17"/>
            <p:cNvSpPr/>
            <p:nvPr/>
          </p:nvSpPr>
          <p:spPr>
            <a:xfrm>
              <a:off x="4410075" y="3190700"/>
              <a:ext cx="176525" cy="91100"/>
            </a:xfrm>
            <a:custGeom>
              <a:avLst/>
              <a:gdLst/>
              <a:ahLst/>
              <a:cxnLst/>
              <a:rect l="l" t="t" r="r" b="b"/>
              <a:pathLst>
                <a:path w="7061" h="3644" extrusionOk="0">
                  <a:moveTo>
                    <a:pt x="119" y="1"/>
                  </a:moveTo>
                  <a:cubicBezTo>
                    <a:pt x="107" y="1"/>
                    <a:pt x="107" y="1"/>
                    <a:pt x="95" y="12"/>
                  </a:cubicBezTo>
                  <a:cubicBezTo>
                    <a:pt x="95" y="36"/>
                    <a:pt x="60" y="48"/>
                    <a:pt x="48" y="72"/>
                  </a:cubicBezTo>
                  <a:cubicBezTo>
                    <a:pt x="0" y="155"/>
                    <a:pt x="48" y="239"/>
                    <a:pt x="119" y="286"/>
                  </a:cubicBezTo>
                  <a:lnTo>
                    <a:pt x="191" y="310"/>
                  </a:lnTo>
                  <a:lnTo>
                    <a:pt x="6977" y="3644"/>
                  </a:lnTo>
                  <a:cubicBezTo>
                    <a:pt x="6965" y="3620"/>
                    <a:pt x="6965" y="3608"/>
                    <a:pt x="6965" y="3572"/>
                  </a:cubicBezTo>
                  <a:cubicBezTo>
                    <a:pt x="6965" y="3489"/>
                    <a:pt x="7001" y="3394"/>
                    <a:pt x="7060" y="3346"/>
                  </a:cubicBezTo>
                  <a:lnTo>
                    <a:pt x="250" y="12"/>
                  </a:lnTo>
                  <a:cubicBezTo>
                    <a:pt x="238" y="12"/>
                    <a:pt x="238" y="12"/>
                    <a:pt x="22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17"/>
            <p:cNvSpPr/>
            <p:nvPr/>
          </p:nvSpPr>
          <p:spPr>
            <a:xfrm>
              <a:off x="4164500" y="3260350"/>
              <a:ext cx="127725" cy="87525"/>
            </a:xfrm>
            <a:custGeom>
              <a:avLst/>
              <a:gdLst/>
              <a:ahLst/>
              <a:cxnLst/>
              <a:rect l="l" t="t" r="r" b="b"/>
              <a:pathLst>
                <a:path w="5109" h="3501" extrusionOk="0">
                  <a:moveTo>
                    <a:pt x="4882" y="1"/>
                  </a:moveTo>
                  <a:lnTo>
                    <a:pt x="131" y="3168"/>
                  </a:lnTo>
                  <a:lnTo>
                    <a:pt x="0" y="3263"/>
                  </a:lnTo>
                  <a:cubicBezTo>
                    <a:pt x="96" y="3322"/>
                    <a:pt x="155" y="3394"/>
                    <a:pt x="191" y="3501"/>
                  </a:cubicBezTo>
                  <a:lnTo>
                    <a:pt x="5108" y="203"/>
                  </a:lnTo>
                  <a:cubicBezTo>
                    <a:pt x="5061" y="167"/>
                    <a:pt x="5037" y="120"/>
                    <a:pt x="5013" y="60"/>
                  </a:cubicBezTo>
                  <a:lnTo>
                    <a:pt x="488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17"/>
            <p:cNvSpPr/>
            <p:nvPr/>
          </p:nvSpPr>
          <p:spPr>
            <a:xfrm>
              <a:off x="4228800" y="3220775"/>
              <a:ext cx="61325" cy="41400"/>
            </a:xfrm>
            <a:custGeom>
              <a:avLst/>
              <a:gdLst/>
              <a:ahLst/>
              <a:cxnLst/>
              <a:rect l="l" t="t" r="r" b="b"/>
              <a:pathLst>
                <a:path w="2453" h="1656" extrusionOk="0">
                  <a:moveTo>
                    <a:pt x="203" y="0"/>
                  </a:moveTo>
                  <a:cubicBezTo>
                    <a:pt x="167" y="0"/>
                    <a:pt x="143" y="0"/>
                    <a:pt x="107" y="24"/>
                  </a:cubicBezTo>
                  <a:cubicBezTo>
                    <a:pt x="83" y="36"/>
                    <a:pt x="72" y="48"/>
                    <a:pt x="48" y="83"/>
                  </a:cubicBezTo>
                  <a:cubicBezTo>
                    <a:pt x="0" y="155"/>
                    <a:pt x="36" y="238"/>
                    <a:pt x="107" y="286"/>
                  </a:cubicBezTo>
                  <a:lnTo>
                    <a:pt x="119" y="298"/>
                  </a:lnTo>
                  <a:lnTo>
                    <a:pt x="393" y="452"/>
                  </a:lnTo>
                  <a:lnTo>
                    <a:pt x="2310" y="1584"/>
                  </a:lnTo>
                  <a:lnTo>
                    <a:pt x="2453" y="1655"/>
                  </a:lnTo>
                  <a:cubicBezTo>
                    <a:pt x="2429" y="1607"/>
                    <a:pt x="2417" y="1572"/>
                    <a:pt x="2417" y="1512"/>
                  </a:cubicBezTo>
                  <a:cubicBezTo>
                    <a:pt x="2417" y="1429"/>
                    <a:pt x="2417" y="1357"/>
                    <a:pt x="2453" y="1298"/>
                  </a:cubicBezTo>
                  <a:lnTo>
                    <a:pt x="619" y="238"/>
                  </a:lnTo>
                  <a:cubicBezTo>
                    <a:pt x="584" y="333"/>
                    <a:pt x="500" y="393"/>
                    <a:pt x="405" y="393"/>
                  </a:cubicBezTo>
                  <a:cubicBezTo>
                    <a:pt x="398" y="394"/>
                    <a:pt x="392" y="394"/>
                    <a:pt x="385" y="394"/>
                  </a:cubicBezTo>
                  <a:cubicBezTo>
                    <a:pt x="262" y="394"/>
                    <a:pt x="155" y="290"/>
                    <a:pt x="155" y="155"/>
                  </a:cubicBezTo>
                  <a:cubicBezTo>
                    <a:pt x="155" y="95"/>
                    <a:pt x="167" y="48"/>
                    <a:pt x="20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17"/>
            <p:cNvSpPr/>
            <p:nvPr/>
          </p:nvSpPr>
          <p:spPr>
            <a:xfrm>
              <a:off x="4302900" y="3265125"/>
              <a:ext cx="222375" cy="130500"/>
            </a:xfrm>
            <a:custGeom>
              <a:avLst/>
              <a:gdLst/>
              <a:ahLst/>
              <a:cxnLst/>
              <a:rect l="l" t="t" r="r" b="b"/>
              <a:pathLst>
                <a:path w="8895" h="5220" extrusionOk="0">
                  <a:moveTo>
                    <a:pt x="322" y="0"/>
                  </a:moveTo>
                  <a:cubicBezTo>
                    <a:pt x="239" y="95"/>
                    <a:pt x="144" y="167"/>
                    <a:pt x="1" y="179"/>
                  </a:cubicBezTo>
                  <a:lnTo>
                    <a:pt x="8776" y="5191"/>
                  </a:lnTo>
                  <a:cubicBezTo>
                    <a:pt x="8793" y="5209"/>
                    <a:pt x="8823" y="5220"/>
                    <a:pt x="8857" y="5220"/>
                  </a:cubicBezTo>
                  <a:cubicBezTo>
                    <a:pt x="8869" y="5220"/>
                    <a:pt x="8882" y="5218"/>
                    <a:pt x="8895" y="5215"/>
                  </a:cubicBezTo>
                  <a:cubicBezTo>
                    <a:pt x="8871" y="5155"/>
                    <a:pt x="8859" y="5096"/>
                    <a:pt x="8847" y="5013"/>
                  </a:cubicBezTo>
                  <a:lnTo>
                    <a:pt x="8847" y="4882"/>
                  </a:lnTo>
                  <a:lnTo>
                    <a:pt x="32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17"/>
            <p:cNvSpPr/>
            <p:nvPr/>
          </p:nvSpPr>
          <p:spPr>
            <a:xfrm>
              <a:off x="4545500" y="3403525"/>
              <a:ext cx="25325" cy="32475"/>
            </a:xfrm>
            <a:custGeom>
              <a:avLst/>
              <a:gdLst/>
              <a:ahLst/>
              <a:cxnLst/>
              <a:rect l="l" t="t" r="r" b="b"/>
              <a:pathLst>
                <a:path w="1013" h="1299" extrusionOk="0">
                  <a:moveTo>
                    <a:pt x="286" y="0"/>
                  </a:moveTo>
                  <a:cubicBezTo>
                    <a:pt x="215" y="60"/>
                    <a:pt x="108" y="108"/>
                    <a:pt x="0" y="131"/>
                  </a:cubicBezTo>
                  <a:lnTo>
                    <a:pt x="655" y="1298"/>
                  </a:lnTo>
                  <a:lnTo>
                    <a:pt x="1012" y="1298"/>
                  </a:lnTo>
                  <a:lnTo>
                    <a:pt x="28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17"/>
            <p:cNvSpPr/>
            <p:nvPr/>
          </p:nvSpPr>
          <p:spPr>
            <a:xfrm>
              <a:off x="4592225" y="3007050"/>
              <a:ext cx="130100" cy="268800"/>
            </a:xfrm>
            <a:custGeom>
              <a:avLst/>
              <a:gdLst/>
              <a:ahLst/>
              <a:cxnLst/>
              <a:rect l="l" t="t" r="r" b="b"/>
              <a:pathLst>
                <a:path w="5204" h="10752" extrusionOk="0">
                  <a:moveTo>
                    <a:pt x="4918" y="0"/>
                  </a:moveTo>
                  <a:lnTo>
                    <a:pt x="1" y="10621"/>
                  </a:lnTo>
                  <a:cubicBezTo>
                    <a:pt x="84" y="10621"/>
                    <a:pt x="179" y="10680"/>
                    <a:pt x="215" y="10752"/>
                  </a:cubicBezTo>
                  <a:cubicBezTo>
                    <a:pt x="239" y="10740"/>
                    <a:pt x="251" y="10740"/>
                    <a:pt x="263" y="10740"/>
                  </a:cubicBezTo>
                  <a:lnTo>
                    <a:pt x="5204" y="119"/>
                  </a:lnTo>
                  <a:cubicBezTo>
                    <a:pt x="5097" y="96"/>
                    <a:pt x="5001" y="60"/>
                    <a:pt x="491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17"/>
            <p:cNvSpPr/>
            <p:nvPr/>
          </p:nvSpPr>
          <p:spPr>
            <a:xfrm>
              <a:off x="4545500" y="3284450"/>
              <a:ext cx="48550" cy="91125"/>
            </a:xfrm>
            <a:custGeom>
              <a:avLst/>
              <a:gdLst/>
              <a:ahLst/>
              <a:cxnLst/>
              <a:rect l="l" t="t" r="r" b="b"/>
              <a:pathLst>
                <a:path w="1942" h="3645" extrusionOk="0">
                  <a:moveTo>
                    <a:pt x="1620" y="1"/>
                  </a:moveTo>
                  <a:lnTo>
                    <a:pt x="0" y="3513"/>
                  </a:lnTo>
                  <a:cubicBezTo>
                    <a:pt x="108" y="3549"/>
                    <a:pt x="191" y="3585"/>
                    <a:pt x="286" y="3644"/>
                  </a:cubicBezTo>
                  <a:lnTo>
                    <a:pt x="1941" y="72"/>
                  </a:lnTo>
                  <a:cubicBezTo>
                    <a:pt x="1905" y="72"/>
                    <a:pt x="1882" y="96"/>
                    <a:pt x="1846" y="96"/>
                  </a:cubicBezTo>
                  <a:cubicBezTo>
                    <a:pt x="1837" y="97"/>
                    <a:pt x="1829" y="98"/>
                    <a:pt x="1820" y="98"/>
                  </a:cubicBezTo>
                  <a:cubicBezTo>
                    <a:pt x="1748" y="98"/>
                    <a:pt x="1684" y="54"/>
                    <a:pt x="162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17"/>
            <p:cNvSpPr/>
            <p:nvPr/>
          </p:nvSpPr>
          <p:spPr>
            <a:xfrm>
              <a:off x="4597575" y="3275225"/>
              <a:ext cx="212850" cy="99450"/>
            </a:xfrm>
            <a:custGeom>
              <a:avLst/>
              <a:gdLst/>
              <a:ahLst/>
              <a:cxnLst/>
              <a:rect l="l" t="t" r="r" b="b"/>
              <a:pathLst>
                <a:path w="8514" h="3978" extrusionOk="0">
                  <a:moveTo>
                    <a:pt x="49" y="1"/>
                  </a:moveTo>
                  <a:cubicBezTo>
                    <a:pt x="37" y="1"/>
                    <a:pt x="25" y="13"/>
                    <a:pt x="1" y="13"/>
                  </a:cubicBezTo>
                  <a:cubicBezTo>
                    <a:pt x="25" y="49"/>
                    <a:pt x="37" y="84"/>
                    <a:pt x="37" y="132"/>
                  </a:cubicBezTo>
                  <a:cubicBezTo>
                    <a:pt x="37" y="191"/>
                    <a:pt x="25" y="239"/>
                    <a:pt x="1" y="275"/>
                  </a:cubicBezTo>
                  <a:lnTo>
                    <a:pt x="25" y="275"/>
                  </a:lnTo>
                  <a:lnTo>
                    <a:pt x="8383" y="3978"/>
                  </a:lnTo>
                  <a:cubicBezTo>
                    <a:pt x="8419" y="3870"/>
                    <a:pt x="8454" y="3775"/>
                    <a:pt x="8514" y="3692"/>
                  </a:cubicBezTo>
                  <a:lnTo>
                    <a:pt x="144" y="13"/>
                  </a:lnTo>
                  <a:cubicBezTo>
                    <a:pt x="108" y="1"/>
                    <a:pt x="84" y="1"/>
                    <a:pt x="4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17"/>
            <p:cNvSpPr/>
            <p:nvPr/>
          </p:nvSpPr>
          <p:spPr>
            <a:xfrm>
              <a:off x="4838700" y="3381500"/>
              <a:ext cx="124725" cy="54200"/>
            </a:xfrm>
            <a:custGeom>
              <a:avLst/>
              <a:gdLst/>
              <a:ahLst/>
              <a:cxnLst/>
              <a:rect l="l" t="t" r="r" b="b"/>
              <a:pathLst>
                <a:path w="4989" h="2168" extrusionOk="0">
                  <a:moveTo>
                    <a:pt x="119" y="0"/>
                  </a:moveTo>
                  <a:cubicBezTo>
                    <a:pt x="107" y="108"/>
                    <a:pt x="60" y="191"/>
                    <a:pt x="0" y="286"/>
                  </a:cubicBezTo>
                  <a:lnTo>
                    <a:pt x="4227" y="2167"/>
                  </a:lnTo>
                  <a:lnTo>
                    <a:pt x="4989" y="2167"/>
                  </a:lnTo>
                  <a:lnTo>
                    <a:pt x="11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17"/>
            <p:cNvSpPr/>
            <p:nvPr/>
          </p:nvSpPr>
          <p:spPr>
            <a:xfrm>
              <a:off x="4723500" y="3007350"/>
              <a:ext cx="99725" cy="355725"/>
            </a:xfrm>
            <a:custGeom>
              <a:avLst/>
              <a:gdLst/>
              <a:ahLst/>
              <a:cxnLst/>
              <a:rect l="l" t="t" r="r" b="b"/>
              <a:pathLst>
                <a:path w="3989" h="14229" extrusionOk="0">
                  <a:moveTo>
                    <a:pt x="274" y="0"/>
                  </a:moveTo>
                  <a:cubicBezTo>
                    <a:pt x="227" y="72"/>
                    <a:pt x="119" y="107"/>
                    <a:pt x="0" y="107"/>
                  </a:cubicBezTo>
                  <a:lnTo>
                    <a:pt x="3691" y="14228"/>
                  </a:lnTo>
                  <a:cubicBezTo>
                    <a:pt x="3775" y="14181"/>
                    <a:pt x="3882" y="14157"/>
                    <a:pt x="3989" y="14133"/>
                  </a:cubicBez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17"/>
            <p:cNvSpPr/>
            <p:nvPr/>
          </p:nvSpPr>
          <p:spPr>
            <a:xfrm>
              <a:off x="4825300" y="3394600"/>
              <a:ext cx="18475" cy="41100"/>
            </a:xfrm>
            <a:custGeom>
              <a:avLst/>
              <a:gdLst/>
              <a:ahLst/>
              <a:cxnLst/>
              <a:rect l="l" t="t" r="r" b="b"/>
              <a:pathLst>
                <a:path w="739" h="1644" extrusionOk="0">
                  <a:moveTo>
                    <a:pt x="274" y="0"/>
                  </a:moveTo>
                  <a:cubicBezTo>
                    <a:pt x="203" y="48"/>
                    <a:pt x="107" y="72"/>
                    <a:pt x="0" y="72"/>
                  </a:cubicBezTo>
                  <a:lnTo>
                    <a:pt x="417" y="1643"/>
                  </a:lnTo>
                  <a:lnTo>
                    <a:pt x="738" y="1643"/>
                  </a:ln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17"/>
            <p:cNvSpPr/>
            <p:nvPr/>
          </p:nvSpPr>
          <p:spPr>
            <a:xfrm>
              <a:off x="5078300" y="3281775"/>
              <a:ext cx="26825" cy="153325"/>
            </a:xfrm>
            <a:custGeom>
              <a:avLst/>
              <a:gdLst/>
              <a:ahLst/>
              <a:cxnLst/>
              <a:rect l="l" t="t" r="r" b="b"/>
              <a:pathLst>
                <a:path w="1073" h="6133" extrusionOk="0">
                  <a:moveTo>
                    <a:pt x="929" y="1"/>
                  </a:moveTo>
                  <a:cubicBezTo>
                    <a:pt x="894" y="1"/>
                    <a:pt x="870" y="1"/>
                    <a:pt x="834" y="13"/>
                  </a:cubicBezTo>
                  <a:cubicBezTo>
                    <a:pt x="822" y="13"/>
                    <a:pt x="822" y="37"/>
                    <a:pt x="810" y="37"/>
                  </a:cubicBezTo>
                  <a:lnTo>
                    <a:pt x="786" y="48"/>
                  </a:lnTo>
                  <a:lnTo>
                    <a:pt x="786" y="60"/>
                  </a:lnTo>
                  <a:cubicBezTo>
                    <a:pt x="786" y="60"/>
                    <a:pt x="786" y="84"/>
                    <a:pt x="774" y="84"/>
                  </a:cubicBezTo>
                  <a:lnTo>
                    <a:pt x="774" y="96"/>
                  </a:lnTo>
                  <a:cubicBezTo>
                    <a:pt x="774" y="108"/>
                    <a:pt x="774" y="108"/>
                    <a:pt x="763" y="120"/>
                  </a:cubicBezTo>
                  <a:lnTo>
                    <a:pt x="1" y="6133"/>
                  </a:lnTo>
                  <a:lnTo>
                    <a:pt x="322" y="6133"/>
                  </a:lnTo>
                  <a:lnTo>
                    <a:pt x="1036" y="358"/>
                  </a:lnTo>
                  <a:lnTo>
                    <a:pt x="1048" y="275"/>
                  </a:lnTo>
                  <a:lnTo>
                    <a:pt x="1060" y="179"/>
                  </a:lnTo>
                  <a:cubicBezTo>
                    <a:pt x="1072" y="96"/>
                    <a:pt x="1013" y="13"/>
                    <a:pt x="92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17"/>
            <p:cNvSpPr/>
            <p:nvPr/>
          </p:nvSpPr>
          <p:spPr>
            <a:xfrm>
              <a:off x="5165975" y="3082950"/>
              <a:ext cx="51650" cy="352750"/>
            </a:xfrm>
            <a:custGeom>
              <a:avLst/>
              <a:gdLst/>
              <a:ahLst/>
              <a:cxnLst/>
              <a:rect l="l" t="t" r="r" b="b"/>
              <a:pathLst>
                <a:path w="2066" h="14110" extrusionOk="0">
                  <a:moveTo>
                    <a:pt x="6" y="0"/>
                  </a:moveTo>
                  <a:cubicBezTo>
                    <a:pt x="0" y="28"/>
                    <a:pt x="5" y="56"/>
                    <a:pt x="16" y="81"/>
                  </a:cubicBezTo>
                  <a:lnTo>
                    <a:pt x="16" y="81"/>
                  </a:lnTo>
                  <a:lnTo>
                    <a:pt x="6" y="0"/>
                  </a:lnTo>
                  <a:close/>
                  <a:moveTo>
                    <a:pt x="16" y="81"/>
                  </a:moveTo>
                  <a:lnTo>
                    <a:pt x="792" y="6430"/>
                  </a:lnTo>
                  <a:lnTo>
                    <a:pt x="839" y="6739"/>
                  </a:lnTo>
                  <a:lnTo>
                    <a:pt x="1125" y="9025"/>
                  </a:lnTo>
                  <a:lnTo>
                    <a:pt x="1173" y="9359"/>
                  </a:lnTo>
                  <a:lnTo>
                    <a:pt x="1756" y="14109"/>
                  </a:lnTo>
                  <a:lnTo>
                    <a:pt x="2066" y="14109"/>
                  </a:lnTo>
                  <a:lnTo>
                    <a:pt x="1482" y="9442"/>
                  </a:lnTo>
                  <a:lnTo>
                    <a:pt x="1435" y="9121"/>
                  </a:lnTo>
                  <a:lnTo>
                    <a:pt x="1125" y="6608"/>
                  </a:lnTo>
                  <a:lnTo>
                    <a:pt x="1077" y="6287"/>
                  </a:lnTo>
                  <a:lnTo>
                    <a:pt x="351" y="358"/>
                  </a:lnTo>
                  <a:lnTo>
                    <a:pt x="65" y="143"/>
                  </a:lnTo>
                  <a:cubicBezTo>
                    <a:pt x="46" y="131"/>
                    <a:pt x="28" y="108"/>
                    <a:pt x="16" y="8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17"/>
            <p:cNvSpPr/>
            <p:nvPr/>
          </p:nvSpPr>
          <p:spPr>
            <a:xfrm>
              <a:off x="5303025" y="3368700"/>
              <a:ext cx="54800" cy="67000"/>
            </a:xfrm>
            <a:custGeom>
              <a:avLst/>
              <a:gdLst/>
              <a:ahLst/>
              <a:cxnLst/>
              <a:rect l="l" t="t" r="r" b="b"/>
              <a:pathLst>
                <a:path w="2192" h="2680" extrusionOk="0">
                  <a:moveTo>
                    <a:pt x="1941" y="0"/>
                  </a:moveTo>
                  <a:lnTo>
                    <a:pt x="1" y="2679"/>
                  </a:lnTo>
                  <a:lnTo>
                    <a:pt x="382" y="2679"/>
                  </a:lnTo>
                  <a:lnTo>
                    <a:pt x="2192" y="179"/>
                  </a:lnTo>
                  <a:cubicBezTo>
                    <a:pt x="2084" y="143"/>
                    <a:pt x="2001" y="84"/>
                    <a:pt x="194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17"/>
            <p:cNvSpPr/>
            <p:nvPr/>
          </p:nvSpPr>
          <p:spPr>
            <a:xfrm>
              <a:off x="5430125" y="3087425"/>
              <a:ext cx="129500" cy="180700"/>
            </a:xfrm>
            <a:custGeom>
              <a:avLst/>
              <a:gdLst/>
              <a:ahLst/>
              <a:cxnLst/>
              <a:rect l="l" t="t" r="r" b="b"/>
              <a:pathLst>
                <a:path w="5180" h="7228" extrusionOk="0">
                  <a:moveTo>
                    <a:pt x="4918" y="0"/>
                  </a:moveTo>
                  <a:lnTo>
                    <a:pt x="4882" y="60"/>
                  </a:lnTo>
                  <a:lnTo>
                    <a:pt x="156" y="6644"/>
                  </a:lnTo>
                  <a:cubicBezTo>
                    <a:pt x="203" y="6691"/>
                    <a:pt x="239" y="6751"/>
                    <a:pt x="251" y="6834"/>
                  </a:cubicBezTo>
                  <a:cubicBezTo>
                    <a:pt x="251" y="6989"/>
                    <a:pt x="144" y="7120"/>
                    <a:pt x="1" y="7132"/>
                  </a:cubicBezTo>
                  <a:lnTo>
                    <a:pt x="132" y="7227"/>
                  </a:lnTo>
                  <a:lnTo>
                    <a:pt x="5180" y="179"/>
                  </a:lnTo>
                  <a:cubicBezTo>
                    <a:pt x="5061" y="143"/>
                    <a:pt x="4978" y="83"/>
                    <a:pt x="491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17"/>
            <p:cNvSpPr/>
            <p:nvPr/>
          </p:nvSpPr>
          <p:spPr>
            <a:xfrm>
              <a:off x="5365250" y="3269875"/>
              <a:ext cx="63425" cy="84550"/>
            </a:xfrm>
            <a:custGeom>
              <a:avLst/>
              <a:gdLst/>
              <a:ahLst/>
              <a:cxnLst/>
              <a:rect l="l" t="t" r="r" b="b"/>
              <a:pathLst>
                <a:path w="2537" h="3382" extrusionOk="0">
                  <a:moveTo>
                    <a:pt x="2274" y="1"/>
                  </a:moveTo>
                  <a:lnTo>
                    <a:pt x="0" y="3191"/>
                  </a:lnTo>
                  <a:cubicBezTo>
                    <a:pt x="107" y="3215"/>
                    <a:pt x="179" y="3299"/>
                    <a:pt x="238" y="3382"/>
                  </a:cubicBezTo>
                  <a:lnTo>
                    <a:pt x="2536" y="179"/>
                  </a:lnTo>
                  <a:lnTo>
                    <a:pt x="227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17"/>
            <p:cNvSpPr/>
            <p:nvPr/>
          </p:nvSpPr>
          <p:spPr>
            <a:xfrm>
              <a:off x="5372675" y="3356800"/>
              <a:ext cx="248275" cy="56575"/>
            </a:xfrm>
            <a:custGeom>
              <a:avLst/>
              <a:gdLst/>
              <a:ahLst/>
              <a:cxnLst/>
              <a:rect l="l" t="t" r="r" b="b"/>
              <a:pathLst>
                <a:path w="9931" h="2263" extrusionOk="0">
                  <a:moveTo>
                    <a:pt x="1" y="0"/>
                  </a:moveTo>
                  <a:cubicBezTo>
                    <a:pt x="13" y="36"/>
                    <a:pt x="37" y="95"/>
                    <a:pt x="37" y="155"/>
                  </a:cubicBezTo>
                  <a:cubicBezTo>
                    <a:pt x="37" y="203"/>
                    <a:pt x="37" y="262"/>
                    <a:pt x="13" y="310"/>
                  </a:cubicBezTo>
                  <a:lnTo>
                    <a:pt x="9931" y="2262"/>
                  </a:lnTo>
                  <a:lnTo>
                    <a:pt x="9335" y="1822"/>
                  </a:lnTo>
                  <a:lnTo>
                    <a:pt x="6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17"/>
            <p:cNvSpPr/>
            <p:nvPr/>
          </p:nvSpPr>
          <p:spPr>
            <a:xfrm>
              <a:off x="5718250" y="3230300"/>
              <a:ext cx="86350" cy="88125"/>
            </a:xfrm>
            <a:custGeom>
              <a:avLst/>
              <a:gdLst/>
              <a:ahLst/>
              <a:cxnLst/>
              <a:rect l="l" t="t" r="r" b="b"/>
              <a:pathLst>
                <a:path w="3454" h="3525" extrusionOk="0">
                  <a:moveTo>
                    <a:pt x="3370" y="0"/>
                  </a:moveTo>
                  <a:lnTo>
                    <a:pt x="1" y="3250"/>
                  </a:lnTo>
                  <a:lnTo>
                    <a:pt x="168" y="3524"/>
                  </a:lnTo>
                  <a:lnTo>
                    <a:pt x="3454" y="333"/>
                  </a:lnTo>
                  <a:cubicBezTo>
                    <a:pt x="3382" y="298"/>
                    <a:pt x="3335" y="214"/>
                    <a:pt x="3335" y="131"/>
                  </a:cubicBezTo>
                  <a:cubicBezTo>
                    <a:pt x="3335" y="83"/>
                    <a:pt x="3335" y="36"/>
                    <a:pt x="33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17"/>
            <p:cNvSpPr/>
            <p:nvPr/>
          </p:nvSpPr>
          <p:spPr>
            <a:xfrm>
              <a:off x="5808450" y="3104675"/>
              <a:ext cx="128625" cy="124150"/>
            </a:xfrm>
            <a:custGeom>
              <a:avLst/>
              <a:gdLst/>
              <a:ahLst/>
              <a:cxnLst/>
              <a:rect l="l" t="t" r="r" b="b"/>
              <a:pathLst>
                <a:path w="5145" h="4966" extrusionOk="0">
                  <a:moveTo>
                    <a:pt x="4930" y="1"/>
                  </a:moveTo>
                  <a:lnTo>
                    <a:pt x="1" y="4787"/>
                  </a:lnTo>
                  <a:lnTo>
                    <a:pt x="120" y="4870"/>
                  </a:lnTo>
                  <a:cubicBezTo>
                    <a:pt x="167" y="4882"/>
                    <a:pt x="191" y="4906"/>
                    <a:pt x="227" y="4930"/>
                  </a:cubicBezTo>
                  <a:lnTo>
                    <a:pt x="263" y="4966"/>
                  </a:lnTo>
                  <a:lnTo>
                    <a:pt x="5144" y="227"/>
                  </a:lnTo>
                  <a:cubicBezTo>
                    <a:pt x="5061" y="167"/>
                    <a:pt x="4989" y="96"/>
                    <a:pt x="493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17"/>
            <p:cNvSpPr/>
            <p:nvPr/>
          </p:nvSpPr>
          <p:spPr>
            <a:xfrm>
              <a:off x="5622425" y="3317200"/>
              <a:ext cx="94375" cy="92000"/>
            </a:xfrm>
            <a:custGeom>
              <a:avLst/>
              <a:gdLst/>
              <a:ahLst/>
              <a:cxnLst/>
              <a:rect l="l" t="t" r="r" b="b"/>
              <a:pathLst>
                <a:path w="3775" h="3680" extrusionOk="0">
                  <a:moveTo>
                    <a:pt x="3596" y="1"/>
                  </a:moveTo>
                  <a:lnTo>
                    <a:pt x="0" y="3501"/>
                  </a:lnTo>
                  <a:lnTo>
                    <a:pt x="250" y="3680"/>
                  </a:lnTo>
                  <a:lnTo>
                    <a:pt x="3774" y="275"/>
                  </a:lnTo>
                  <a:lnTo>
                    <a:pt x="359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17"/>
            <p:cNvSpPr/>
            <p:nvPr/>
          </p:nvSpPr>
          <p:spPr>
            <a:xfrm>
              <a:off x="5166700" y="3082050"/>
              <a:ext cx="498600" cy="354250"/>
            </a:xfrm>
            <a:custGeom>
              <a:avLst/>
              <a:gdLst/>
              <a:ahLst/>
              <a:cxnLst/>
              <a:rect l="l" t="t" r="r" b="b"/>
              <a:pathLst>
                <a:path w="19944" h="14170" extrusionOk="0">
                  <a:moveTo>
                    <a:pt x="298" y="1"/>
                  </a:moveTo>
                  <a:cubicBezTo>
                    <a:pt x="239" y="48"/>
                    <a:pt x="155" y="60"/>
                    <a:pt x="72" y="60"/>
                  </a:cubicBezTo>
                  <a:cubicBezTo>
                    <a:pt x="36" y="48"/>
                    <a:pt x="25" y="48"/>
                    <a:pt x="1" y="48"/>
                  </a:cubicBezTo>
                  <a:cubicBezTo>
                    <a:pt x="1" y="108"/>
                    <a:pt x="13" y="156"/>
                    <a:pt x="60" y="191"/>
                  </a:cubicBezTo>
                  <a:lnTo>
                    <a:pt x="334" y="406"/>
                  </a:lnTo>
                  <a:lnTo>
                    <a:pt x="5716" y="4275"/>
                  </a:lnTo>
                  <a:lnTo>
                    <a:pt x="5990" y="4477"/>
                  </a:lnTo>
                  <a:lnTo>
                    <a:pt x="10216" y="7537"/>
                  </a:lnTo>
                  <a:lnTo>
                    <a:pt x="10478" y="7716"/>
                  </a:lnTo>
                  <a:lnTo>
                    <a:pt x="17574" y="12836"/>
                  </a:lnTo>
                  <a:lnTo>
                    <a:pt x="18170" y="13264"/>
                  </a:lnTo>
                  <a:lnTo>
                    <a:pt x="19420" y="14169"/>
                  </a:lnTo>
                  <a:lnTo>
                    <a:pt x="19944" y="14169"/>
                  </a:lnTo>
                  <a:lnTo>
                    <a:pt x="18479" y="13110"/>
                  </a:lnTo>
                  <a:lnTo>
                    <a:pt x="18229" y="12931"/>
                  </a:lnTo>
                  <a:lnTo>
                    <a:pt x="10657" y="7466"/>
                  </a:lnTo>
                  <a:lnTo>
                    <a:pt x="10514" y="7383"/>
                  </a:lnTo>
                  <a:lnTo>
                    <a:pt x="10502" y="7383"/>
                  </a:lnTo>
                  <a:cubicBezTo>
                    <a:pt x="10495" y="7383"/>
                    <a:pt x="10487" y="7384"/>
                    <a:pt x="10480" y="7384"/>
                  </a:cubicBezTo>
                  <a:cubicBezTo>
                    <a:pt x="10347" y="7384"/>
                    <a:pt x="10238" y="7281"/>
                    <a:pt x="10204" y="7156"/>
                  </a:cubicBezTo>
                  <a:lnTo>
                    <a:pt x="7240" y="5013"/>
                  </a:lnTo>
                  <a:cubicBezTo>
                    <a:pt x="7216" y="5025"/>
                    <a:pt x="7180" y="5025"/>
                    <a:pt x="7156" y="5025"/>
                  </a:cubicBezTo>
                  <a:cubicBezTo>
                    <a:pt x="7143" y="5027"/>
                    <a:pt x="7130" y="5028"/>
                    <a:pt x="7117" y="5028"/>
                  </a:cubicBezTo>
                  <a:cubicBezTo>
                    <a:pt x="6978" y="5028"/>
                    <a:pt x="6859" y="4916"/>
                    <a:pt x="6859" y="4763"/>
                  </a:cubicBezTo>
                  <a:lnTo>
                    <a:pt x="6859" y="4728"/>
                  </a:lnTo>
                  <a:lnTo>
                    <a:pt x="6323" y="4347"/>
                  </a:lnTo>
                  <a:lnTo>
                    <a:pt x="6037" y="4132"/>
                  </a:lnTo>
                  <a:lnTo>
                    <a:pt x="29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17"/>
            <p:cNvSpPr/>
            <p:nvPr/>
          </p:nvSpPr>
          <p:spPr>
            <a:xfrm>
              <a:off x="5558725" y="3064225"/>
              <a:ext cx="8950" cy="4750"/>
            </a:xfrm>
            <a:custGeom>
              <a:avLst/>
              <a:gdLst/>
              <a:ahLst/>
              <a:cxnLst/>
              <a:rect l="l" t="t" r="r" b="b"/>
              <a:pathLst>
                <a:path w="358" h="190" extrusionOk="0">
                  <a:moveTo>
                    <a:pt x="146" y="0"/>
                  </a:moveTo>
                  <a:cubicBezTo>
                    <a:pt x="122" y="0"/>
                    <a:pt x="97" y="4"/>
                    <a:pt x="72" y="11"/>
                  </a:cubicBezTo>
                  <a:cubicBezTo>
                    <a:pt x="12" y="47"/>
                    <a:pt x="0" y="107"/>
                    <a:pt x="0" y="166"/>
                  </a:cubicBezTo>
                  <a:cubicBezTo>
                    <a:pt x="48" y="154"/>
                    <a:pt x="95" y="130"/>
                    <a:pt x="131" y="130"/>
                  </a:cubicBezTo>
                  <a:cubicBezTo>
                    <a:pt x="226" y="154"/>
                    <a:pt x="298" y="166"/>
                    <a:pt x="357" y="190"/>
                  </a:cubicBezTo>
                  <a:lnTo>
                    <a:pt x="286" y="71"/>
                  </a:lnTo>
                  <a:cubicBezTo>
                    <a:pt x="253" y="21"/>
                    <a:pt x="202" y="0"/>
                    <a:pt x="14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17"/>
            <p:cNvSpPr/>
            <p:nvPr/>
          </p:nvSpPr>
          <p:spPr>
            <a:xfrm>
              <a:off x="5571525" y="3089200"/>
              <a:ext cx="223250" cy="346500"/>
            </a:xfrm>
            <a:custGeom>
              <a:avLst/>
              <a:gdLst/>
              <a:ahLst/>
              <a:cxnLst/>
              <a:rect l="l" t="t" r="r" b="b"/>
              <a:pathLst>
                <a:path w="8930" h="13860" extrusionOk="0">
                  <a:moveTo>
                    <a:pt x="0" y="0"/>
                  </a:moveTo>
                  <a:lnTo>
                    <a:pt x="5632" y="9121"/>
                  </a:lnTo>
                  <a:lnTo>
                    <a:pt x="5799" y="9395"/>
                  </a:lnTo>
                  <a:lnTo>
                    <a:pt x="8573" y="13859"/>
                  </a:lnTo>
                  <a:lnTo>
                    <a:pt x="8930" y="13859"/>
                  </a:lnTo>
                  <a:lnTo>
                    <a:pt x="6025" y="9168"/>
                  </a:lnTo>
                  <a:lnTo>
                    <a:pt x="5858" y="8894"/>
                  </a:lnTo>
                  <a:lnTo>
                    <a:pt x="560" y="346"/>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17"/>
            <p:cNvSpPr/>
            <p:nvPr/>
          </p:nvSpPr>
          <p:spPr>
            <a:xfrm>
              <a:off x="6055500" y="3242800"/>
              <a:ext cx="4200" cy="14900"/>
            </a:xfrm>
            <a:custGeom>
              <a:avLst/>
              <a:gdLst/>
              <a:ahLst/>
              <a:cxnLst/>
              <a:rect l="l" t="t" r="r" b="b"/>
              <a:pathLst>
                <a:path w="168" h="596" extrusionOk="0">
                  <a:moveTo>
                    <a:pt x="108" y="0"/>
                  </a:moveTo>
                  <a:lnTo>
                    <a:pt x="1" y="393"/>
                  </a:lnTo>
                  <a:lnTo>
                    <a:pt x="167" y="595"/>
                  </a:lnTo>
                  <a:lnTo>
                    <a:pt x="167" y="72"/>
                  </a:lnTo>
                  <a:lnTo>
                    <a:pt x="10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17"/>
            <p:cNvSpPr/>
            <p:nvPr/>
          </p:nvSpPr>
          <p:spPr>
            <a:xfrm>
              <a:off x="5953400" y="3107050"/>
              <a:ext cx="98850" cy="137250"/>
            </a:xfrm>
            <a:custGeom>
              <a:avLst/>
              <a:gdLst/>
              <a:ahLst/>
              <a:cxnLst/>
              <a:rect l="l" t="t" r="r" b="b"/>
              <a:pathLst>
                <a:path w="3954" h="5490" extrusionOk="0">
                  <a:moveTo>
                    <a:pt x="227" y="1"/>
                  </a:moveTo>
                  <a:cubicBezTo>
                    <a:pt x="168" y="72"/>
                    <a:pt x="96" y="132"/>
                    <a:pt x="1" y="179"/>
                  </a:cubicBezTo>
                  <a:lnTo>
                    <a:pt x="3847" y="5490"/>
                  </a:lnTo>
                  <a:lnTo>
                    <a:pt x="3954" y="5109"/>
                  </a:lnTo>
                  <a:lnTo>
                    <a:pt x="287" y="25"/>
                  </a:lnTo>
                  <a:lnTo>
                    <a:pt x="22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17"/>
            <p:cNvSpPr/>
            <p:nvPr/>
          </p:nvSpPr>
          <p:spPr>
            <a:xfrm>
              <a:off x="5571825" y="3083850"/>
              <a:ext cx="239625" cy="146475"/>
            </a:xfrm>
            <a:custGeom>
              <a:avLst/>
              <a:gdLst/>
              <a:ahLst/>
              <a:cxnLst/>
              <a:rect l="l" t="t" r="r" b="b"/>
              <a:pathLst>
                <a:path w="9585" h="5859" extrusionOk="0">
                  <a:moveTo>
                    <a:pt x="131" y="0"/>
                  </a:moveTo>
                  <a:cubicBezTo>
                    <a:pt x="95" y="84"/>
                    <a:pt x="60" y="155"/>
                    <a:pt x="0" y="214"/>
                  </a:cubicBezTo>
                  <a:lnTo>
                    <a:pt x="560" y="560"/>
                  </a:lnTo>
                  <a:lnTo>
                    <a:pt x="9227" y="5858"/>
                  </a:lnTo>
                  <a:cubicBezTo>
                    <a:pt x="9275" y="5763"/>
                    <a:pt x="9358" y="5691"/>
                    <a:pt x="9466" y="5691"/>
                  </a:cubicBezTo>
                  <a:cubicBezTo>
                    <a:pt x="9513" y="5691"/>
                    <a:pt x="9537" y="5691"/>
                    <a:pt x="9585" y="5703"/>
                  </a:cubicBezTo>
                  <a:lnTo>
                    <a:pt x="9466" y="5632"/>
                  </a:lnTo>
                  <a:lnTo>
                    <a:pt x="25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17"/>
            <p:cNvSpPr/>
            <p:nvPr/>
          </p:nvSpPr>
          <p:spPr>
            <a:xfrm>
              <a:off x="5814100" y="3227900"/>
              <a:ext cx="202450" cy="130700"/>
            </a:xfrm>
            <a:custGeom>
              <a:avLst/>
              <a:gdLst/>
              <a:ahLst/>
              <a:cxnLst/>
              <a:rect l="l" t="t" r="r" b="b"/>
              <a:pathLst>
                <a:path w="8098" h="5228" extrusionOk="0">
                  <a:moveTo>
                    <a:pt x="1" y="1"/>
                  </a:moveTo>
                  <a:lnTo>
                    <a:pt x="1" y="1"/>
                  </a:lnTo>
                  <a:cubicBezTo>
                    <a:pt x="37" y="48"/>
                    <a:pt x="84" y="120"/>
                    <a:pt x="84" y="191"/>
                  </a:cubicBezTo>
                  <a:cubicBezTo>
                    <a:pt x="84" y="263"/>
                    <a:pt x="72" y="322"/>
                    <a:pt x="25" y="382"/>
                  </a:cubicBezTo>
                  <a:lnTo>
                    <a:pt x="4263" y="2977"/>
                  </a:lnTo>
                  <a:cubicBezTo>
                    <a:pt x="4311" y="2918"/>
                    <a:pt x="4382" y="2870"/>
                    <a:pt x="4478" y="2870"/>
                  </a:cubicBezTo>
                  <a:cubicBezTo>
                    <a:pt x="4644" y="2870"/>
                    <a:pt x="4775" y="2977"/>
                    <a:pt x="4775" y="3144"/>
                  </a:cubicBezTo>
                  <a:cubicBezTo>
                    <a:pt x="4775" y="3180"/>
                    <a:pt x="4775" y="3227"/>
                    <a:pt x="4739" y="3275"/>
                  </a:cubicBezTo>
                  <a:lnTo>
                    <a:pt x="7942" y="5228"/>
                  </a:lnTo>
                  <a:cubicBezTo>
                    <a:pt x="7954" y="5120"/>
                    <a:pt x="8014" y="5025"/>
                    <a:pt x="8097" y="4954"/>
                  </a:cubicBezTo>
                  <a:lnTo>
                    <a:pt x="37" y="37"/>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17"/>
            <p:cNvSpPr/>
            <p:nvPr/>
          </p:nvSpPr>
          <p:spPr>
            <a:xfrm>
              <a:off x="5574500" y="3075800"/>
              <a:ext cx="354825" cy="22650"/>
            </a:xfrm>
            <a:custGeom>
              <a:avLst/>
              <a:gdLst/>
              <a:ahLst/>
              <a:cxnLst/>
              <a:rect l="l" t="t" r="r" b="b"/>
              <a:pathLst>
                <a:path w="14193" h="906" extrusionOk="0">
                  <a:moveTo>
                    <a:pt x="0" y="1"/>
                  </a:moveTo>
                  <a:lnTo>
                    <a:pt x="0" y="1"/>
                  </a:lnTo>
                  <a:cubicBezTo>
                    <a:pt x="12" y="36"/>
                    <a:pt x="24" y="84"/>
                    <a:pt x="24" y="132"/>
                  </a:cubicBezTo>
                  <a:cubicBezTo>
                    <a:pt x="36" y="203"/>
                    <a:pt x="24" y="263"/>
                    <a:pt x="12" y="322"/>
                  </a:cubicBezTo>
                  <a:lnTo>
                    <a:pt x="131" y="322"/>
                  </a:lnTo>
                  <a:lnTo>
                    <a:pt x="14181" y="906"/>
                  </a:lnTo>
                  <a:cubicBezTo>
                    <a:pt x="14181" y="870"/>
                    <a:pt x="14169" y="858"/>
                    <a:pt x="14169" y="834"/>
                  </a:cubicBezTo>
                  <a:cubicBezTo>
                    <a:pt x="14169" y="751"/>
                    <a:pt x="14169" y="667"/>
                    <a:pt x="14193" y="596"/>
                  </a:cubicBez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17"/>
            <p:cNvSpPr/>
            <p:nvPr/>
          </p:nvSpPr>
          <p:spPr>
            <a:xfrm>
              <a:off x="5569125" y="2643900"/>
              <a:ext cx="490575" cy="431025"/>
            </a:xfrm>
            <a:custGeom>
              <a:avLst/>
              <a:gdLst/>
              <a:ahLst/>
              <a:cxnLst/>
              <a:rect l="l" t="t" r="r" b="b"/>
              <a:pathLst>
                <a:path w="19623" h="17241" extrusionOk="0">
                  <a:moveTo>
                    <a:pt x="19622" y="1"/>
                  </a:moveTo>
                  <a:lnTo>
                    <a:pt x="1" y="17027"/>
                  </a:lnTo>
                  <a:cubicBezTo>
                    <a:pt x="96" y="17074"/>
                    <a:pt x="168" y="17158"/>
                    <a:pt x="215" y="17241"/>
                  </a:cubicBezTo>
                  <a:lnTo>
                    <a:pt x="19622" y="394"/>
                  </a:lnTo>
                  <a:lnTo>
                    <a:pt x="1962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17"/>
            <p:cNvSpPr/>
            <p:nvPr/>
          </p:nvSpPr>
          <p:spPr>
            <a:xfrm>
              <a:off x="5954000" y="2949300"/>
              <a:ext cx="105100" cy="136050"/>
            </a:xfrm>
            <a:custGeom>
              <a:avLst/>
              <a:gdLst/>
              <a:ahLst/>
              <a:cxnLst/>
              <a:rect l="l" t="t" r="r" b="b"/>
              <a:pathLst>
                <a:path w="4204" h="5442" extrusionOk="0">
                  <a:moveTo>
                    <a:pt x="4204" y="1"/>
                  </a:moveTo>
                  <a:lnTo>
                    <a:pt x="1" y="5239"/>
                  </a:lnTo>
                  <a:cubicBezTo>
                    <a:pt x="96" y="5299"/>
                    <a:pt x="179" y="5370"/>
                    <a:pt x="239" y="5442"/>
                  </a:cubicBezTo>
                  <a:lnTo>
                    <a:pt x="4204" y="489"/>
                  </a:lnTo>
                  <a:lnTo>
                    <a:pt x="420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17"/>
            <p:cNvSpPr/>
            <p:nvPr/>
          </p:nvSpPr>
          <p:spPr>
            <a:xfrm>
              <a:off x="6022475" y="3206175"/>
              <a:ext cx="37225" cy="143500"/>
            </a:xfrm>
            <a:custGeom>
              <a:avLst/>
              <a:gdLst/>
              <a:ahLst/>
              <a:cxnLst/>
              <a:rect l="l" t="t" r="r" b="b"/>
              <a:pathLst>
                <a:path w="1489" h="5740" extrusionOk="0">
                  <a:moveTo>
                    <a:pt x="1488" y="1"/>
                  </a:moveTo>
                  <a:lnTo>
                    <a:pt x="1191" y="1132"/>
                  </a:lnTo>
                  <a:lnTo>
                    <a:pt x="1084" y="1525"/>
                  </a:lnTo>
                  <a:lnTo>
                    <a:pt x="0" y="5692"/>
                  </a:lnTo>
                  <a:cubicBezTo>
                    <a:pt x="12" y="5692"/>
                    <a:pt x="24" y="5692"/>
                    <a:pt x="60" y="5680"/>
                  </a:cubicBezTo>
                  <a:cubicBezTo>
                    <a:pt x="143" y="5680"/>
                    <a:pt x="238" y="5692"/>
                    <a:pt x="310" y="5739"/>
                  </a:cubicBezTo>
                  <a:lnTo>
                    <a:pt x="1322" y="1834"/>
                  </a:lnTo>
                  <a:lnTo>
                    <a:pt x="1429" y="1453"/>
                  </a:lnTo>
                  <a:lnTo>
                    <a:pt x="1488" y="1227"/>
                  </a:lnTo>
                  <a:lnTo>
                    <a:pt x="148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17"/>
            <p:cNvSpPr/>
            <p:nvPr/>
          </p:nvSpPr>
          <p:spPr>
            <a:xfrm>
              <a:off x="5959075" y="3100225"/>
              <a:ext cx="100625" cy="64900"/>
            </a:xfrm>
            <a:custGeom>
              <a:avLst/>
              <a:gdLst/>
              <a:ahLst/>
              <a:cxnLst/>
              <a:rect l="l" t="t" r="r" b="b"/>
              <a:pathLst>
                <a:path w="4025" h="2596" extrusionOk="0">
                  <a:moveTo>
                    <a:pt x="155" y="0"/>
                  </a:moveTo>
                  <a:cubicBezTo>
                    <a:pt x="119" y="107"/>
                    <a:pt x="72" y="202"/>
                    <a:pt x="0" y="274"/>
                  </a:cubicBezTo>
                  <a:lnTo>
                    <a:pt x="60" y="298"/>
                  </a:lnTo>
                  <a:lnTo>
                    <a:pt x="4024" y="2596"/>
                  </a:lnTo>
                  <a:lnTo>
                    <a:pt x="4024" y="2238"/>
                  </a:lnTo>
                  <a:lnTo>
                    <a:pt x="15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17"/>
            <p:cNvSpPr/>
            <p:nvPr/>
          </p:nvSpPr>
          <p:spPr>
            <a:xfrm>
              <a:off x="4523175" y="3371975"/>
              <a:ext cx="36625" cy="35750"/>
            </a:xfrm>
            <a:custGeom>
              <a:avLst/>
              <a:gdLst/>
              <a:ahLst/>
              <a:cxnLst/>
              <a:rect l="l" t="t" r="r" b="b"/>
              <a:pathLst>
                <a:path w="1465" h="1430" extrusionOk="0">
                  <a:moveTo>
                    <a:pt x="691" y="0"/>
                  </a:moveTo>
                  <a:cubicBezTo>
                    <a:pt x="334" y="12"/>
                    <a:pt x="60" y="286"/>
                    <a:pt x="24" y="620"/>
                  </a:cubicBezTo>
                  <a:cubicBezTo>
                    <a:pt x="24" y="667"/>
                    <a:pt x="0" y="715"/>
                    <a:pt x="24" y="762"/>
                  </a:cubicBezTo>
                  <a:cubicBezTo>
                    <a:pt x="24" y="834"/>
                    <a:pt x="36" y="893"/>
                    <a:pt x="60" y="953"/>
                  </a:cubicBezTo>
                  <a:cubicBezTo>
                    <a:pt x="164" y="1242"/>
                    <a:pt x="436" y="1430"/>
                    <a:pt x="746" y="1430"/>
                  </a:cubicBezTo>
                  <a:cubicBezTo>
                    <a:pt x="755" y="1430"/>
                    <a:pt x="765" y="1430"/>
                    <a:pt x="774" y="1429"/>
                  </a:cubicBezTo>
                  <a:cubicBezTo>
                    <a:pt x="822" y="1429"/>
                    <a:pt x="870" y="1417"/>
                    <a:pt x="917" y="1417"/>
                  </a:cubicBezTo>
                  <a:cubicBezTo>
                    <a:pt x="1012" y="1382"/>
                    <a:pt x="1108" y="1334"/>
                    <a:pt x="1191" y="1274"/>
                  </a:cubicBezTo>
                  <a:cubicBezTo>
                    <a:pt x="1358" y="1120"/>
                    <a:pt x="1465" y="905"/>
                    <a:pt x="1453" y="667"/>
                  </a:cubicBezTo>
                  <a:cubicBezTo>
                    <a:pt x="1429" y="441"/>
                    <a:pt x="1334" y="262"/>
                    <a:pt x="1167" y="143"/>
                  </a:cubicBezTo>
                  <a:cubicBezTo>
                    <a:pt x="1096" y="84"/>
                    <a:pt x="989" y="48"/>
                    <a:pt x="881" y="12"/>
                  </a:cubicBezTo>
                  <a:cubicBezTo>
                    <a:pt x="822" y="0"/>
                    <a:pt x="762" y="0"/>
                    <a:pt x="69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17"/>
            <p:cNvSpPr/>
            <p:nvPr/>
          </p:nvSpPr>
          <p:spPr>
            <a:xfrm>
              <a:off x="4806850" y="3361225"/>
              <a:ext cx="35725" cy="35175"/>
            </a:xfrm>
            <a:custGeom>
              <a:avLst/>
              <a:gdLst/>
              <a:ahLst/>
              <a:cxnLst/>
              <a:rect l="l" t="t" r="r" b="b"/>
              <a:pathLst>
                <a:path w="1429" h="1407" extrusionOk="0">
                  <a:moveTo>
                    <a:pt x="724" y="0"/>
                  </a:moveTo>
                  <a:cubicBezTo>
                    <a:pt x="709" y="0"/>
                    <a:pt x="694" y="1"/>
                    <a:pt x="679" y="2"/>
                  </a:cubicBezTo>
                  <a:cubicBezTo>
                    <a:pt x="583" y="2"/>
                    <a:pt x="476" y="38"/>
                    <a:pt x="381" y="85"/>
                  </a:cubicBezTo>
                  <a:cubicBezTo>
                    <a:pt x="286" y="121"/>
                    <a:pt x="202" y="192"/>
                    <a:pt x="143" y="264"/>
                  </a:cubicBezTo>
                  <a:cubicBezTo>
                    <a:pt x="83" y="335"/>
                    <a:pt x="48" y="442"/>
                    <a:pt x="12" y="549"/>
                  </a:cubicBezTo>
                  <a:cubicBezTo>
                    <a:pt x="0" y="609"/>
                    <a:pt x="0" y="680"/>
                    <a:pt x="0" y="740"/>
                  </a:cubicBezTo>
                  <a:cubicBezTo>
                    <a:pt x="24" y="1133"/>
                    <a:pt x="345" y="1407"/>
                    <a:pt x="726" y="1407"/>
                  </a:cubicBezTo>
                  <a:lnTo>
                    <a:pt x="738" y="1407"/>
                  </a:lnTo>
                  <a:cubicBezTo>
                    <a:pt x="845" y="1407"/>
                    <a:pt x="941" y="1383"/>
                    <a:pt x="1024" y="1335"/>
                  </a:cubicBezTo>
                  <a:cubicBezTo>
                    <a:pt x="1131" y="1276"/>
                    <a:pt x="1214" y="1204"/>
                    <a:pt x="1298" y="1097"/>
                  </a:cubicBezTo>
                  <a:cubicBezTo>
                    <a:pt x="1357" y="1002"/>
                    <a:pt x="1393" y="919"/>
                    <a:pt x="1417" y="811"/>
                  </a:cubicBezTo>
                  <a:cubicBezTo>
                    <a:pt x="1429" y="776"/>
                    <a:pt x="1429" y="704"/>
                    <a:pt x="1429" y="669"/>
                  </a:cubicBezTo>
                  <a:cubicBezTo>
                    <a:pt x="1417" y="279"/>
                    <a:pt x="1098" y="0"/>
                    <a:pt x="724"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17"/>
            <p:cNvSpPr/>
            <p:nvPr/>
          </p:nvSpPr>
          <p:spPr>
            <a:xfrm>
              <a:off x="4231475" y="3218375"/>
              <a:ext cx="12225" cy="12250"/>
            </a:xfrm>
            <a:custGeom>
              <a:avLst/>
              <a:gdLst/>
              <a:ahLst/>
              <a:cxnLst/>
              <a:rect l="l" t="t" r="r" b="b"/>
              <a:pathLst>
                <a:path w="489" h="490" extrusionOk="0">
                  <a:moveTo>
                    <a:pt x="238" y="1"/>
                  </a:moveTo>
                  <a:cubicBezTo>
                    <a:pt x="155" y="1"/>
                    <a:pt x="96" y="37"/>
                    <a:pt x="48" y="108"/>
                  </a:cubicBezTo>
                  <a:cubicBezTo>
                    <a:pt x="12" y="156"/>
                    <a:pt x="0" y="203"/>
                    <a:pt x="0" y="263"/>
                  </a:cubicBezTo>
                  <a:cubicBezTo>
                    <a:pt x="23" y="387"/>
                    <a:pt x="142" y="490"/>
                    <a:pt x="256" y="490"/>
                  </a:cubicBezTo>
                  <a:cubicBezTo>
                    <a:pt x="262" y="490"/>
                    <a:pt x="268" y="490"/>
                    <a:pt x="274" y="489"/>
                  </a:cubicBezTo>
                  <a:cubicBezTo>
                    <a:pt x="381" y="489"/>
                    <a:pt x="453" y="429"/>
                    <a:pt x="477" y="334"/>
                  </a:cubicBezTo>
                  <a:cubicBezTo>
                    <a:pt x="488" y="310"/>
                    <a:pt x="488" y="263"/>
                    <a:pt x="488" y="239"/>
                  </a:cubicBezTo>
                  <a:cubicBezTo>
                    <a:pt x="488" y="96"/>
                    <a:pt x="381" y="1"/>
                    <a:pt x="23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17"/>
            <p:cNvSpPr/>
            <p:nvPr/>
          </p:nvSpPr>
          <p:spPr>
            <a:xfrm>
              <a:off x="5155100" y="3058225"/>
              <a:ext cx="25325" cy="25050"/>
            </a:xfrm>
            <a:custGeom>
              <a:avLst/>
              <a:gdLst/>
              <a:ahLst/>
              <a:cxnLst/>
              <a:rect l="l" t="t" r="r" b="b"/>
              <a:pathLst>
                <a:path w="1013" h="1002" extrusionOk="0">
                  <a:moveTo>
                    <a:pt x="510" y="1"/>
                  </a:moveTo>
                  <a:cubicBezTo>
                    <a:pt x="503" y="1"/>
                    <a:pt x="496" y="1"/>
                    <a:pt x="489" y="1"/>
                  </a:cubicBezTo>
                  <a:cubicBezTo>
                    <a:pt x="203" y="13"/>
                    <a:pt x="0" y="239"/>
                    <a:pt x="12" y="525"/>
                  </a:cubicBezTo>
                  <a:cubicBezTo>
                    <a:pt x="24" y="763"/>
                    <a:pt x="203" y="954"/>
                    <a:pt x="441" y="989"/>
                  </a:cubicBezTo>
                  <a:cubicBezTo>
                    <a:pt x="489" y="1001"/>
                    <a:pt x="500" y="1001"/>
                    <a:pt x="536" y="1001"/>
                  </a:cubicBezTo>
                  <a:cubicBezTo>
                    <a:pt x="608" y="1001"/>
                    <a:pt x="679" y="966"/>
                    <a:pt x="762" y="942"/>
                  </a:cubicBezTo>
                  <a:cubicBezTo>
                    <a:pt x="917" y="847"/>
                    <a:pt x="1012" y="668"/>
                    <a:pt x="1012" y="478"/>
                  </a:cubicBezTo>
                  <a:cubicBezTo>
                    <a:pt x="1001" y="222"/>
                    <a:pt x="786" y="1"/>
                    <a:pt x="51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17"/>
            <p:cNvSpPr/>
            <p:nvPr/>
          </p:nvSpPr>
          <p:spPr>
            <a:xfrm>
              <a:off x="5929000" y="3079000"/>
              <a:ext cx="34850" cy="34325"/>
            </a:xfrm>
            <a:custGeom>
              <a:avLst/>
              <a:gdLst/>
              <a:ahLst/>
              <a:cxnLst/>
              <a:rect l="l" t="t" r="r" b="b"/>
              <a:pathLst>
                <a:path w="1394" h="1373" extrusionOk="0">
                  <a:moveTo>
                    <a:pt x="720" y="1"/>
                  </a:moveTo>
                  <a:cubicBezTo>
                    <a:pt x="699" y="1"/>
                    <a:pt x="677" y="2"/>
                    <a:pt x="655" y="4"/>
                  </a:cubicBezTo>
                  <a:cubicBezTo>
                    <a:pt x="358" y="16"/>
                    <a:pt x="96" y="230"/>
                    <a:pt x="24" y="492"/>
                  </a:cubicBezTo>
                  <a:cubicBezTo>
                    <a:pt x="13" y="575"/>
                    <a:pt x="1" y="647"/>
                    <a:pt x="1" y="730"/>
                  </a:cubicBezTo>
                  <a:lnTo>
                    <a:pt x="1" y="789"/>
                  </a:lnTo>
                  <a:cubicBezTo>
                    <a:pt x="13" y="885"/>
                    <a:pt x="48" y="968"/>
                    <a:pt x="108" y="1051"/>
                  </a:cubicBezTo>
                  <a:cubicBezTo>
                    <a:pt x="167" y="1135"/>
                    <a:pt x="239" y="1206"/>
                    <a:pt x="322" y="1266"/>
                  </a:cubicBezTo>
                  <a:cubicBezTo>
                    <a:pt x="441" y="1349"/>
                    <a:pt x="584" y="1373"/>
                    <a:pt x="727" y="1373"/>
                  </a:cubicBezTo>
                  <a:cubicBezTo>
                    <a:pt x="822" y="1373"/>
                    <a:pt x="917" y="1349"/>
                    <a:pt x="1001" y="1313"/>
                  </a:cubicBezTo>
                  <a:cubicBezTo>
                    <a:pt x="1084" y="1266"/>
                    <a:pt x="1156" y="1206"/>
                    <a:pt x="1215" y="1135"/>
                  </a:cubicBezTo>
                  <a:cubicBezTo>
                    <a:pt x="1275" y="1063"/>
                    <a:pt x="1334" y="968"/>
                    <a:pt x="1370" y="873"/>
                  </a:cubicBezTo>
                  <a:cubicBezTo>
                    <a:pt x="1382" y="789"/>
                    <a:pt x="1394" y="730"/>
                    <a:pt x="1382" y="659"/>
                  </a:cubicBezTo>
                  <a:cubicBezTo>
                    <a:pt x="1382" y="516"/>
                    <a:pt x="1322" y="397"/>
                    <a:pt x="1251" y="278"/>
                  </a:cubicBezTo>
                  <a:cubicBezTo>
                    <a:pt x="1191" y="182"/>
                    <a:pt x="1096" y="123"/>
                    <a:pt x="1013" y="75"/>
                  </a:cubicBezTo>
                  <a:cubicBezTo>
                    <a:pt x="923" y="26"/>
                    <a:pt x="826" y="1"/>
                    <a:pt x="72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17"/>
            <p:cNvSpPr/>
            <p:nvPr/>
          </p:nvSpPr>
          <p:spPr>
            <a:xfrm>
              <a:off x="6012050" y="3348375"/>
              <a:ext cx="25625" cy="24275"/>
            </a:xfrm>
            <a:custGeom>
              <a:avLst/>
              <a:gdLst/>
              <a:ahLst/>
              <a:cxnLst/>
              <a:rect l="l" t="t" r="r" b="b"/>
              <a:pathLst>
                <a:path w="1025" h="971" extrusionOk="0">
                  <a:moveTo>
                    <a:pt x="524" y="1"/>
                  </a:moveTo>
                  <a:cubicBezTo>
                    <a:pt x="508" y="1"/>
                    <a:pt x="492" y="2"/>
                    <a:pt x="477" y="4"/>
                  </a:cubicBezTo>
                  <a:cubicBezTo>
                    <a:pt x="453" y="4"/>
                    <a:pt x="441" y="4"/>
                    <a:pt x="417" y="16"/>
                  </a:cubicBezTo>
                  <a:cubicBezTo>
                    <a:pt x="310" y="40"/>
                    <a:pt x="215" y="75"/>
                    <a:pt x="155" y="135"/>
                  </a:cubicBezTo>
                  <a:cubicBezTo>
                    <a:pt x="84" y="218"/>
                    <a:pt x="24" y="301"/>
                    <a:pt x="12" y="409"/>
                  </a:cubicBezTo>
                  <a:cubicBezTo>
                    <a:pt x="12" y="432"/>
                    <a:pt x="0" y="480"/>
                    <a:pt x="12" y="516"/>
                  </a:cubicBezTo>
                  <a:cubicBezTo>
                    <a:pt x="24" y="764"/>
                    <a:pt x="239" y="970"/>
                    <a:pt x="495" y="970"/>
                  </a:cubicBezTo>
                  <a:cubicBezTo>
                    <a:pt x="508" y="970"/>
                    <a:pt x="522" y="969"/>
                    <a:pt x="536" y="968"/>
                  </a:cubicBezTo>
                  <a:cubicBezTo>
                    <a:pt x="798" y="956"/>
                    <a:pt x="1024" y="730"/>
                    <a:pt x="989" y="456"/>
                  </a:cubicBezTo>
                  <a:cubicBezTo>
                    <a:pt x="977" y="278"/>
                    <a:pt x="870" y="123"/>
                    <a:pt x="727" y="40"/>
                  </a:cubicBezTo>
                  <a:cubicBezTo>
                    <a:pt x="668" y="20"/>
                    <a:pt x="594" y="1"/>
                    <a:pt x="52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17"/>
            <p:cNvSpPr/>
            <p:nvPr/>
          </p:nvSpPr>
          <p:spPr>
            <a:xfrm>
              <a:off x="5550375" y="3068250"/>
              <a:ext cx="25025" cy="24250"/>
            </a:xfrm>
            <a:custGeom>
              <a:avLst/>
              <a:gdLst/>
              <a:ahLst/>
              <a:cxnLst/>
              <a:rect l="l" t="t" r="r" b="b"/>
              <a:pathLst>
                <a:path w="1001" h="970" extrusionOk="0">
                  <a:moveTo>
                    <a:pt x="542" y="0"/>
                  </a:moveTo>
                  <a:cubicBezTo>
                    <a:pt x="521" y="0"/>
                    <a:pt x="499" y="2"/>
                    <a:pt x="477" y="5"/>
                  </a:cubicBezTo>
                  <a:cubicBezTo>
                    <a:pt x="441" y="5"/>
                    <a:pt x="394" y="17"/>
                    <a:pt x="346" y="29"/>
                  </a:cubicBezTo>
                  <a:cubicBezTo>
                    <a:pt x="144" y="112"/>
                    <a:pt x="1" y="303"/>
                    <a:pt x="25" y="529"/>
                  </a:cubicBezTo>
                  <a:cubicBezTo>
                    <a:pt x="25" y="612"/>
                    <a:pt x="48" y="708"/>
                    <a:pt x="108" y="779"/>
                  </a:cubicBezTo>
                  <a:cubicBezTo>
                    <a:pt x="168" y="850"/>
                    <a:pt x="251" y="910"/>
                    <a:pt x="346" y="946"/>
                  </a:cubicBezTo>
                  <a:cubicBezTo>
                    <a:pt x="406" y="958"/>
                    <a:pt x="465" y="969"/>
                    <a:pt x="525" y="969"/>
                  </a:cubicBezTo>
                  <a:cubicBezTo>
                    <a:pt x="644" y="969"/>
                    <a:pt x="751" y="910"/>
                    <a:pt x="846" y="838"/>
                  </a:cubicBezTo>
                  <a:cubicBezTo>
                    <a:pt x="906" y="779"/>
                    <a:pt x="941" y="708"/>
                    <a:pt x="977" y="624"/>
                  </a:cubicBezTo>
                  <a:cubicBezTo>
                    <a:pt x="989" y="565"/>
                    <a:pt x="1001" y="529"/>
                    <a:pt x="989" y="469"/>
                  </a:cubicBezTo>
                  <a:cubicBezTo>
                    <a:pt x="989" y="422"/>
                    <a:pt x="977" y="374"/>
                    <a:pt x="953" y="327"/>
                  </a:cubicBezTo>
                  <a:cubicBezTo>
                    <a:pt x="953" y="315"/>
                    <a:pt x="941" y="303"/>
                    <a:pt x="941" y="291"/>
                  </a:cubicBezTo>
                  <a:cubicBezTo>
                    <a:pt x="906" y="184"/>
                    <a:pt x="822" y="112"/>
                    <a:pt x="739" y="65"/>
                  </a:cubicBezTo>
                  <a:cubicBezTo>
                    <a:pt x="727" y="53"/>
                    <a:pt x="703" y="53"/>
                    <a:pt x="691" y="29"/>
                  </a:cubicBezTo>
                  <a:cubicBezTo>
                    <a:pt x="648" y="11"/>
                    <a:pt x="598" y="0"/>
                    <a:pt x="54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17"/>
            <p:cNvSpPr/>
            <p:nvPr/>
          </p:nvSpPr>
          <p:spPr>
            <a:xfrm>
              <a:off x="5349175" y="3348750"/>
              <a:ext cx="25025" cy="24850"/>
            </a:xfrm>
            <a:custGeom>
              <a:avLst/>
              <a:gdLst/>
              <a:ahLst/>
              <a:cxnLst/>
              <a:rect l="l" t="t" r="r" b="b"/>
              <a:pathLst>
                <a:path w="1001" h="994" extrusionOk="0">
                  <a:moveTo>
                    <a:pt x="476" y="1"/>
                  </a:moveTo>
                  <a:cubicBezTo>
                    <a:pt x="334" y="1"/>
                    <a:pt x="203" y="96"/>
                    <a:pt x="107" y="203"/>
                  </a:cubicBezTo>
                  <a:cubicBezTo>
                    <a:pt x="48" y="286"/>
                    <a:pt x="0" y="382"/>
                    <a:pt x="24" y="501"/>
                  </a:cubicBezTo>
                  <a:lnTo>
                    <a:pt x="24" y="525"/>
                  </a:lnTo>
                  <a:cubicBezTo>
                    <a:pt x="36" y="632"/>
                    <a:pt x="60" y="715"/>
                    <a:pt x="119" y="798"/>
                  </a:cubicBezTo>
                  <a:cubicBezTo>
                    <a:pt x="179" y="882"/>
                    <a:pt x="274" y="941"/>
                    <a:pt x="381" y="977"/>
                  </a:cubicBezTo>
                  <a:cubicBezTo>
                    <a:pt x="406" y="985"/>
                    <a:pt x="444" y="994"/>
                    <a:pt x="484" y="994"/>
                  </a:cubicBezTo>
                  <a:cubicBezTo>
                    <a:pt x="501" y="994"/>
                    <a:pt x="519" y="992"/>
                    <a:pt x="536" y="989"/>
                  </a:cubicBezTo>
                  <a:cubicBezTo>
                    <a:pt x="762" y="977"/>
                    <a:pt x="941" y="822"/>
                    <a:pt x="988" y="620"/>
                  </a:cubicBezTo>
                  <a:cubicBezTo>
                    <a:pt x="1000" y="572"/>
                    <a:pt x="1000" y="525"/>
                    <a:pt x="1000" y="465"/>
                  </a:cubicBezTo>
                  <a:cubicBezTo>
                    <a:pt x="977" y="417"/>
                    <a:pt x="953" y="358"/>
                    <a:pt x="941" y="322"/>
                  </a:cubicBezTo>
                  <a:lnTo>
                    <a:pt x="893" y="227"/>
                  </a:lnTo>
                  <a:cubicBezTo>
                    <a:pt x="834" y="144"/>
                    <a:pt x="750" y="84"/>
                    <a:pt x="655" y="36"/>
                  </a:cubicBezTo>
                  <a:cubicBezTo>
                    <a:pt x="596" y="25"/>
                    <a:pt x="536" y="1"/>
                    <a:pt x="47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17"/>
            <p:cNvSpPr/>
            <p:nvPr/>
          </p:nvSpPr>
          <p:spPr>
            <a:xfrm>
              <a:off x="4288925" y="3245425"/>
              <a:ext cx="24725" cy="24575"/>
            </a:xfrm>
            <a:custGeom>
              <a:avLst/>
              <a:gdLst/>
              <a:ahLst/>
              <a:cxnLst/>
              <a:rect l="l" t="t" r="r" b="b"/>
              <a:pathLst>
                <a:path w="989" h="983" extrusionOk="0">
                  <a:moveTo>
                    <a:pt x="513" y="0"/>
                  </a:moveTo>
                  <a:cubicBezTo>
                    <a:pt x="497" y="0"/>
                    <a:pt x="481" y="1"/>
                    <a:pt x="465" y="2"/>
                  </a:cubicBezTo>
                  <a:cubicBezTo>
                    <a:pt x="262" y="14"/>
                    <a:pt x="84" y="133"/>
                    <a:pt x="24" y="312"/>
                  </a:cubicBezTo>
                  <a:cubicBezTo>
                    <a:pt x="0" y="371"/>
                    <a:pt x="0" y="443"/>
                    <a:pt x="0" y="526"/>
                  </a:cubicBezTo>
                  <a:cubicBezTo>
                    <a:pt x="0" y="586"/>
                    <a:pt x="12" y="621"/>
                    <a:pt x="24" y="669"/>
                  </a:cubicBezTo>
                  <a:cubicBezTo>
                    <a:pt x="36" y="729"/>
                    <a:pt x="72" y="776"/>
                    <a:pt x="119" y="824"/>
                  </a:cubicBezTo>
                  <a:cubicBezTo>
                    <a:pt x="193" y="908"/>
                    <a:pt x="322" y="983"/>
                    <a:pt x="450" y="983"/>
                  </a:cubicBezTo>
                  <a:cubicBezTo>
                    <a:pt x="467" y="983"/>
                    <a:pt x="483" y="981"/>
                    <a:pt x="500" y="979"/>
                  </a:cubicBezTo>
                  <a:cubicBezTo>
                    <a:pt x="512" y="979"/>
                    <a:pt x="536" y="979"/>
                    <a:pt x="560" y="967"/>
                  </a:cubicBezTo>
                  <a:cubicBezTo>
                    <a:pt x="703" y="955"/>
                    <a:pt x="798" y="883"/>
                    <a:pt x="869" y="788"/>
                  </a:cubicBezTo>
                  <a:cubicBezTo>
                    <a:pt x="953" y="705"/>
                    <a:pt x="988" y="586"/>
                    <a:pt x="976" y="455"/>
                  </a:cubicBezTo>
                  <a:cubicBezTo>
                    <a:pt x="976" y="431"/>
                    <a:pt x="976" y="419"/>
                    <a:pt x="965" y="383"/>
                  </a:cubicBezTo>
                  <a:cubicBezTo>
                    <a:pt x="953" y="276"/>
                    <a:pt x="893" y="193"/>
                    <a:pt x="822" y="121"/>
                  </a:cubicBezTo>
                  <a:cubicBezTo>
                    <a:pt x="738" y="38"/>
                    <a:pt x="627" y="0"/>
                    <a:pt x="51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17"/>
            <p:cNvSpPr/>
            <p:nvPr/>
          </p:nvSpPr>
          <p:spPr>
            <a:xfrm>
              <a:off x="4145150" y="3339825"/>
              <a:ext cx="26225" cy="24750"/>
            </a:xfrm>
            <a:custGeom>
              <a:avLst/>
              <a:gdLst/>
              <a:ahLst/>
              <a:cxnLst/>
              <a:rect l="l" t="t" r="r" b="b"/>
              <a:pathLst>
                <a:path w="1049" h="990" extrusionOk="0">
                  <a:moveTo>
                    <a:pt x="501" y="1"/>
                  </a:moveTo>
                  <a:cubicBezTo>
                    <a:pt x="227" y="24"/>
                    <a:pt x="0" y="239"/>
                    <a:pt x="36" y="524"/>
                  </a:cubicBezTo>
                  <a:cubicBezTo>
                    <a:pt x="48" y="791"/>
                    <a:pt x="262" y="989"/>
                    <a:pt x="536" y="989"/>
                  </a:cubicBezTo>
                  <a:cubicBezTo>
                    <a:pt x="544" y="989"/>
                    <a:pt x="552" y="989"/>
                    <a:pt x="560" y="989"/>
                  </a:cubicBezTo>
                  <a:cubicBezTo>
                    <a:pt x="822" y="977"/>
                    <a:pt x="1048" y="751"/>
                    <a:pt x="1012" y="465"/>
                  </a:cubicBezTo>
                  <a:cubicBezTo>
                    <a:pt x="1012" y="405"/>
                    <a:pt x="1001" y="358"/>
                    <a:pt x="989" y="322"/>
                  </a:cubicBezTo>
                  <a:cubicBezTo>
                    <a:pt x="929" y="215"/>
                    <a:pt x="870" y="143"/>
                    <a:pt x="774" y="84"/>
                  </a:cubicBezTo>
                  <a:cubicBezTo>
                    <a:pt x="703" y="36"/>
                    <a:pt x="631" y="1"/>
                    <a:pt x="53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17"/>
            <p:cNvSpPr/>
            <p:nvPr/>
          </p:nvSpPr>
          <p:spPr>
            <a:xfrm>
              <a:off x="4710100" y="2985275"/>
              <a:ext cx="25625" cy="24775"/>
            </a:xfrm>
            <a:custGeom>
              <a:avLst/>
              <a:gdLst/>
              <a:ahLst/>
              <a:cxnLst/>
              <a:rect l="l" t="t" r="r" b="b"/>
              <a:pathLst>
                <a:path w="1025" h="991" extrusionOk="0">
                  <a:moveTo>
                    <a:pt x="532" y="0"/>
                  </a:moveTo>
                  <a:cubicBezTo>
                    <a:pt x="518" y="0"/>
                    <a:pt x="503" y="1"/>
                    <a:pt x="489" y="2"/>
                  </a:cubicBezTo>
                  <a:cubicBezTo>
                    <a:pt x="227" y="14"/>
                    <a:pt x="1" y="240"/>
                    <a:pt x="24" y="526"/>
                  </a:cubicBezTo>
                  <a:cubicBezTo>
                    <a:pt x="48" y="657"/>
                    <a:pt x="108" y="776"/>
                    <a:pt x="191" y="859"/>
                  </a:cubicBezTo>
                  <a:cubicBezTo>
                    <a:pt x="262" y="943"/>
                    <a:pt x="370" y="979"/>
                    <a:pt x="477" y="979"/>
                  </a:cubicBezTo>
                  <a:lnTo>
                    <a:pt x="536" y="990"/>
                  </a:lnTo>
                  <a:cubicBezTo>
                    <a:pt x="655" y="990"/>
                    <a:pt x="739" y="943"/>
                    <a:pt x="834" y="883"/>
                  </a:cubicBezTo>
                  <a:cubicBezTo>
                    <a:pt x="953" y="788"/>
                    <a:pt x="1024" y="621"/>
                    <a:pt x="1013" y="467"/>
                  </a:cubicBezTo>
                  <a:cubicBezTo>
                    <a:pt x="1001" y="207"/>
                    <a:pt x="797" y="0"/>
                    <a:pt x="53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17"/>
            <p:cNvSpPr/>
            <p:nvPr/>
          </p:nvSpPr>
          <p:spPr>
            <a:xfrm>
              <a:off x="5801300" y="3226125"/>
              <a:ext cx="14625" cy="14600"/>
            </a:xfrm>
            <a:custGeom>
              <a:avLst/>
              <a:gdLst/>
              <a:ahLst/>
              <a:cxnLst/>
              <a:rect l="l" t="t" r="r" b="b"/>
              <a:pathLst>
                <a:path w="585" h="584" extrusionOk="0">
                  <a:moveTo>
                    <a:pt x="275" y="0"/>
                  </a:moveTo>
                  <a:cubicBezTo>
                    <a:pt x="168" y="0"/>
                    <a:pt x="72" y="72"/>
                    <a:pt x="37" y="167"/>
                  </a:cubicBezTo>
                  <a:lnTo>
                    <a:pt x="37" y="179"/>
                  </a:lnTo>
                  <a:cubicBezTo>
                    <a:pt x="13" y="227"/>
                    <a:pt x="1" y="262"/>
                    <a:pt x="1" y="310"/>
                  </a:cubicBezTo>
                  <a:cubicBezTo>
                    <a:pt x="1" y="405"/>
                    <a:pt x="48" y="477"/>
                    <a:pt x="120" y="524"/>
                  </a:cubicBezTo>
                  <a:cubicBezTo>
                    <a:pt x="179" y="560"/>
                    <a:pt x="239" y="584"/>
                    <a:pt x="310" y="584"/>
                  </a:cubicBezTo>
                  <a:cubicBezTo>
                    <a:pt x="406" y="584"/>
                    <a:pt x="477" y="536"/>
                    <a:pt x="525" y="465"/>
                  </a:cubicBezTo>
                  <a:cubicBezTo>
                    <a:pt x="572" y="417"/>
                    <a:pt x="584" y="346"/>
                    <a:pt x="584" y="262"/>
                  </a:cubicBezTo>
                  <a:cubicBezTo>
                    <a:pt x="584" y="191"/>
                    <a:pt x="549" y="119"/>
                    <a:pt x="489" y="72"/>
                  </a:cubicBezTo>
                  <a:cubicBezTo>
                    <a:pt x="465" y="36"/>
                    <a:pt x="429" y="24"/>
                    <a:pt x="394" y="12"/>
                  </a:cubicBezTo>
                  <a:cubicBezTo>
                    <a:pt x="358" y="0"/>
                    <a:pt x="310" y="0"/>
                    <a:pt x="27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17"/>
            <p:cNvSpPr/>
            <p:nvPr/>
          </p:nvSpPr>
          <p:spPr>
            <a:xfrm>
              <a:off x="5918575" y="3299625"/>
              <a:ext cx="14600" cy="14325"/>
            </a:xfrm>
            <a:custGeom>
              <a:avLst/>
              <a:gdLst/>
              <a:ahLst/>
              <a:cxnLst/>
              <a:rect l="l" t="t" r="r" b="b"/>
              <a:pathLst>
                <a:path w="584" h="573" extrusionOk="0">
                  <a:moveTo>
                    <a:pt x="308" y="0"/>
                  </a:moveTo>
                  <a:cubicBezTo>
                    <a:pt x="301" y="0"/>
                    <a:pt x="294" y="1"/>
                    <a:pt x="287" y="1"/>
                  </a:cubicBezTo>
                  <a:cubicBezTo>
                    <a:pt x="191" y="1"/>
                    <a:pt x="132" y="49"/>
                    <a:pt x="72" y="108"/>
                  </a:cubicBezTo>
                  <a:cubicBezTo>
                    <a:pt x="25" y="168"/>
                    <a:pt x="1" y="227"/>
                    <a:pt x="13" y="299"/>
                  </a:cubicBezTo>
                  <a:cubicBezTo>
                    <a:pt x="25" y="454"/>
                    <a:pt x="144" y="573"/>
                    <a:pt x="310" y="573"/>
                  </a:cubicBezTo>
                  <a:cubicBezTo>
                    <a:pt x="430" y="573"/>
                    <a:pt x="513" y="489"/>
                    <a:pt x="549" y="394"/>
                  </a:cubicBezTo>
                  <a:cubicBezTo>
                    <a:pt x="560" y="346"/>
                    <a:pt x="572" y="299"/>
                    <a:pt x="572" y="251"/>
                  </a:cubicBezTo>
                  <a:cubicBezTo>
                    <a:pt x="584" y="115"/>
                    <a:pt x="454" y="0"/>
                    <a:pt x="3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17"/>
            <p:cNvSpPr/>
            <p:nvPr/>
          </p:nvSpPr>
          <p:spPr>
            <a:xfrm>
              <a:off x="5332800" y="3319575"/>
              <a:ext cx="14300" cy="14025"/>
            </a:xfrm>
            <a:custGeom>
              <a:avLst/>
              <a:gdLst/>
              <a:ahLst/>
              <a:cxnLst/>
              <a:rect l="l" t="t" r="r" b="b"/>
              <a:pathLst>
                <a:path w="572" h="561" extrusionOk="0">
                  <a:moveTo>
                    <a:pt x="274" y="1"/>
                  </a:moveTo>
                  <a:cubicBezTo>
                    <a:pt x="108" y="1"/>
                    <a:pt x="0" y="132"/>
                    <a:pt x="0" y="299"/>
                  </a:cubicBezTo>
                  <a:cubicBezTo>
                    <a:pt x="0" y="453"/>
                    <a:pt x="143" y="561"/>
                    <a:pt x="298" y="561"/>
                  </a:cubicBezTo>
                  <a:cubicBezTo>
                    <a:pt x="465" y="561"/>
                    <a:pt x="572" y="430"/>
                    <a:pt x="572" y="263"/>
                  </a:cubicBezTo>
                  <a:cubicBezTo>
                    <a:pt x="572" y="96"/>
                    <a:pt x="441" y="1"/>
                    <a:pt x="27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17"/>
            <p:cNvSpPr/>
            <p:nvPr/>
          </p:nvSpPr>
          <p:spPr>
            <a:xfrm>
              <a:off x="4583900" y="3272550"/>
              <a:ext cx="14600" cy="14375"/>
            </a:xfrm>
            <a:custGeom>
              <a:avLst/>
              <a:gdLst/>
              <a:ahLst/>
              <a:cxnLst/>
              <a:rect l="l" t="t" r="r" b="b"/>
              <a:pathLst>
                <a:path w="584" h="575" extrusionOk="0">
                  <a:moveTo>
                    <a:pt x="286" y="1"/>
                  </a:moveTo>
                  <a:cubicBezTo>
                    <a:pt x="215" y="1"/>
                    <a:pt x="155" y="36"/>
                    <a:pt x="107" y="72"/>
                  </a:cubicBezTo>
                  <a:cubicBezTo>
                    <a:pt x="48" y="132"/>
                    <a:pt x="0" y="215"/>
                    <a:pt x="12" y="298"/>
                  </a:cubicBezTo>
                  <a:cubicBezTo>
                    <a:pt x="12" y="334"/>
                    <a:pt x="36" y="346"/>
                    <a:pt x="36" y="370"/>
                  </a:cubicBezTo>
                  <a:cubicBezTo>
                    <a:pt x="48" y="417"/>
                    <a:pt x="60" y="453"/>
                    <a:pt x="96" y="477"/>
                  </a:cubicBezTo>
                  <a:cubicBezTo>
                    <a:pt x="149" y="530"/>
                    <a:pt x="212" y="574"/>
                    <a:pt x="284" y="574"/>
                  </a:cubicBezTo>
                  <a:cubicBezTo>
                    <a:pt x="293" y="574"/>
                    <a:pt x="301" y="573"/>
                    <a:pt x="310" y="572"/>
                  </a:cubicBezTo>
                  <a:cubicBezTo>
                    <a:pt x="346" y="572"/>
                    <a:pt x="369" y="548"/>
                    <a:pt x="405" y="548"/>
                  </a:cubicBezTo>
                  <a:cubicBezTo>
                    <a:pt x="465" y="525"/>
                    <a:pt x="524" y="477"/>
                    <a:pt x="548" y="417"/>
                  </a:cubicBezTo>
                  <a:cubicBezTo>
                    <a:pt x="572" y="370"/>
                    <a:pt x="584" y="334"/>
                    <a:pt x="584" y="275"/>
                  </a:cubicBezTo>
                  <a:cubicBezTo>
                    <a:pt x="584" y="227"/>
                    <a:pt x="572" y="179"/>
                    <a:pt x="548" y="156"/>
                  </a:cubicBezTo>
                  <a:cubicBezTo>
                    <a:pt x="512" y="60"/>
                    <a:pt x="417" y="13"/>
                    <a:pt x="31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17"/>
            <p:cNvSpPr/>
            <p:nvPr/>
          </p:nvSpPr>
          <p:spPr>
            <a:xfrm>
              <a:off x="5421500" y="3251650"/>
              <a:ext cx="14900" cy="14400"/>
            </a:xfrm>
            <a:custGeom>
              <a:avLst/>
              <a:gdLst/>
              <a:ahLst/>
              <a:cxnLst/>
              <a:rect l="l" t="t" r="r" b="b"/>
              <a:pathLst>
                <a:path w="596" h="576" extrusionOk="0">
                  <a:moveTo>
                    <a:pt x="308" y="0"/>
                  </a:moveTo>
                  <a:cubicBezTo>
                    <a:pt x="293" y="0"/>
                    <a:pt x="278" y="1"/>
                    <a:pt x="262" y="3"/>
                  </a:cubicBezTo>
                  <a:cubicBezTo>
                    <a:pt x="108" y="3"/>
                    <a:pt x="0" y="134"/>
                    <a:pt x="0" y="301"/>
                  </a:cubicBezTo>
                  <a:lnTo>
                    <a:pt x="0" y="349"/>
                  </a:lnTo>
                  <a:cubicBezTo>
                    <a:pt x="23" y="473"/>
                    <a:pt x="131" y="576"/>
                    <a:pt x="275" y="576"/>
                  </a:cubicBezTo>
                  <a:cubicBezTo>
                    <a:pt x="282" y="576"/>
                    <a:pt x="290" y="575"/>
                    <a:pt x="298" y="575"/>
                  </a:cubicBezTo>
                  <a:lnTo>
                    <a:pt x="310" y="575"/>
                  </a:lnTo>
                  <a:cubicBezTo>
                    <a:pt x="477" y="551"/>
                    <a:pt x="596" y="420"/>
                    <a:pt x="584" y="277"/>
                  </a:cubicBezTo>
                  <a:cubicBezTo>
                    <a:pt x="584" y="194"/>
                    <a:pt x="548" y="134"/>
                    <a:pt x="489" y="75"/>
                  </a:cubicBezTo>
                  <a:cubicBezTo>
                    <a:pt x="439" y="25"/>
                    <a:pt x="381" y="0"/>
                    <a:pt x="3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17"/>
            <p:cNvSpPr/>
            <p:nvPr/>
          </p:nvSpPr>
          <p:spPr>
            <a:xfrm>
              <a:off x="5632525" y="3428525"/>
              <a:ext cx="14025" cy="7175"/>
            </a:xfrm>
            <a:custGeom>
              <a:avLst/>
              <a:gdLst/>
              <a:ahLst/>
              <a:cxnLst/>
              <a:rect l="l" t="t" r="r" b="b"/>
              <a:pathLst>
                <a:path w="561" h="287" extrusionOk="0">
                  <a:moveTo>
                    <a:pt x="263" y="1"/>
                  </a:moveTo>
                  <a:cubicBezTo>
                    <a:pt x="120" y="1"/>
                    <a:pt x="1" y="132"/>
                    <a:pt x="1" y="286"/>
                  </a:cubicBezTo>
                  <a:lnTo>
                    <a:pt x="561" y="286"/>
                  </a:lnTo>
                  <a:lnTo>
                    <a:pt x="561" y="263"/>
                  </a:lnTo>
                  <a:cubicBezTo>
                    <a:pt x="561" y="108"/>
                    <a:pt x="430" y="1"/>
                    <a:pt x="26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17"/>
            <p:cNvSpPr/>
            <p:nvPr/>
          </p:nvSpPr>
          <p:spPr>
            <a:xfrm>
              <a:off x="5338150" y="3193075"/>
              <a:ext cx="14025" cy="14050"/>
            </a:xfrm>
            <a:custGeom>
              <a:avLst/>
              <a:gdLst/>
              <a:ahLst/>
              <a:cxnLst/>
              <a:rect l="l" t="t" r="r" b="b"/>
              <a:pathLst>
                <a:path w="561" h="562" extrusionOk="0">
                  <a:moveTo>
                    <a:pt x="263" y="1"/>
                  </a:moveTo>
                  <a:cubicBezTo>
                    <a:pt x="120" y="1"/>
                    <a:pt x="13" y="120"/>
                    <a:pt x="1" y="263"/>
                  </a:cubicBezTo>
                  <a:lnTo>
                    <a:pt x="1" y="298"/>
                  </a:lnTo>
                  <a:cubicBezTo>
                    <a:pt x="1" y="446"/>
                    <a:pt x="131" y="561"/>
                    <a:pt x="277" y="561"/>
                  </a:cubicBezTo>
                  <a:cubicBezTo>
                    <a:pt x="284" y="561"/>
                    <a:pt x="291" y="561"/>
                    <a:pt x="298" y="560"/>
                  </a:cubicBezTo>
                  <a:cubicBezTo>
                    <a:pt x="322" y="560"/>
                    <a:pt x="358" y="548"/>
                    <a:pt x="382" y="548"/>
                  </a:cubicBezTo>
                  <a:cubicBezTo>
                    <a:pt x="489" y="501"/>
                    <a:pt x="560" y="394"/>
                    <a:pt x="560" y="263"/>
                  </a:cubicBezTo>
                  <a:cubicBezTo>
                    <a:pt x="560" y="96"/>
                    <a:pt x="429" y="1"/>
                    <a:pt x="26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78" name="Google Shape;2278;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9F9F9"/>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lt2"/>
              </a:buClr>
              <a:buSzPts val="3500"/>
              <a:buFont typeface="Black Han Sans"/>
              <a:buNone/>
              <a:defRPr sz="3500">
                <a:solidFill>
                  <a:schemeClr val="lt2"/>
                </a:solidFill>
                <a:latin typeface="Black Han Sans"/>
                <a:ea typeface="Black Han Sans"/>
                <a:cs typeface="Black Han Sans"/>
                <a:sym typeface="Black Han Sans"/>
              </a:defRPr>
            </a:lvl1pPr>
            <a:lvl2pPr lvl="1" algn="ctr" rtl="0">
              <a:spcBef>
                <a:spcPts val="0"/>
              </a:spcBef>
              <a:spcAft>
                <a:spcPts val="0"/>
              </a:spcAft>
              <a:buClr>
                <a:schemeClr val="lt2"/>
              </a:buClr>
              <a:buSzPts val="3500"/>
              <a:buFont typeface="Black Han Sans"/>
              <a:buNone/>
              <a:defRPr sz="3500">
                <a:solidFill>
                  <a:schemeClr val="lt2"/>
                </a:solidFill>
                <a:latin typeface="Black Han Sans"/>
                <a:ea typeface="Black Han Sans"/>
                <a:cs typeface="Black Han Sans"/>
                <a:sym typeface="Black Han Sans"/>
              </a:defRPr>
            </a:lvl2pPr>
            <a:lvl3pPr lvl="2" algn="ctr" rtl="0">
              <a:spcBef>
                <a:spcPts val="0"/>
              </a:spcBef>
              <a:spcAft>
                <a:spcPts val="0"/>
              </a:spcAft>
              <a:buClr>
                <a:schemeClr val="lt2"/>
              </a:buClr>
              <a:buSzPts val="3500"/>
              <a:buFont typeface="Black Han Sans"/>
              <a:buNone/>
              <a:defRPr sz="3500">
                <a:solidFill>
                  <a:schemeClr val="lt2"/>
                </a:solidFill>
                <a:latin typeface="Black Han Sans"/>
                <a:ea typeface="Black Han Sans"/>
                <a:cs typeface="Black Han Sans"/>
                <a:sym typeface="Black Han Sans"/>
              </a:defRPr>
            </a:lvl3pPr>
            <a:lvl4pPr lvl="3" algn="ctr" rtl="0">
              <a:spcBef>
                <a:spcPts val="0"/>
              </a:spcBef>
              <a:spcAft>
                <a:spcPts val="0"/>
              </a:spcAft>
              <a:buClr>
                <a:schemeClr val="lt2"/>
              </a:buClr>
              <a:buSzPts val="3500"/>
              <a:buFont typeface="Black Han Sans"/>
              <a:buNone/>
              <a:defRPr sz="3500">
                <a:solidFill>
                  <a:schemeClr val="lt2"/>
                </a:solidFill>
                <a:latin typeface="Black Han Sans"/>
                <a:ea typeface="Black Han Sans"/>
                <a:cs typeface="Black Han Sans"/>
                <a:sym typeface="Black Han Sans"/>
              </a:defRPr>
            </a:lvl4pPr>
            <a:lvl5pPr lvl="4" algn="ctr" rtl="0">
              <a:spcBef>
                <a:spcPts val="0"/>
              </a:spcBef>
              <a:spcAft>
                <a:spcPts val="0"/>
              </a:spcAft>
              <a:buClr>
                <a:schemeClr val="lt2"/>
              </a:buClr>
              <a:buSzPts val="3500"/>
              <a:buFont typeface="Black Han Sans"/>
              <a:buNone/>
              <a:defRPr sz="3500">
                <a:solidFill>
                  <a:schemeClr val="lt2"/>
                </a:solidFill>
                <a:latin typeface="Black Han Sans"/>
                <a:ea typeface="Black Han Sans"/>
                <a:cs typeface="Black Han Sans"/>
                <a:sym typeface="Black Han Sans"/>
              </a:defRPr>
            </a:lvl5pPr>
            <a:lvl6pPr lvl="5" algn="ctr" rtl="0">
              <a:spcBef>
                <a:spcPts val="0"/>
              </a:spcBef>
              <a:spcAft>
                <a:spcPts val="0"/>
              </a:spcAft>
              <a:buClr>
                <a:schemeClr val="lt2"/>
              </a:buClr>
              <a:buSzPts val="3500"/>
              <a:buFont typeface="Black Han Sans"/>
              <a:buNone/>
              <a:defRPr sz="3500">
                <a:solidFill>
                  <a:schemeClr val="lt2"/>
                </a:solidFill>
                <a:latin typeface="Black Han Sans"/>
                <a:ea typeface="Black Han Sans"/>
                <a:cs typeface="Black Han Sans"/>
                <a:sym typeface="Black Han Sans"/>
              </a:defRPr>
            </a:lvl6pPr>
            <a:lvl7pPr lvl="6" algn="ctr" rtl="0">
              <a:spcBef>
                <a:spcPts val="0"/>
              </a:spcBef>
              <a:spcAft>
                <a:spcPts val="0"/>
              </a:spcAft>
              <a:buClr>
                <a:schemeClr val="lt2"/>
              </a:buClr>
              <a:buSzPts val="3500"/>
              <a:buFont typeface="Black Han Sans"/>
              <a:buNone/>
              <a:defRPr sz="3500">
                <a:solidFill>
                  <a:schemeClr val="lt2"/>
                </a:solidFill>
                <a:latin typeface="Black Han Sans"/>
                <a:ea typeface="Black Han Sans"/>
                <a:cs typeface="Black Han Sans"/>
                <a:sym typeface="Black Han Sans"/>
              </a:defRPr>
            </a:lvl7pPr>
            <a:lvl8pPr lvl="7" algn="ctr" rtl="0">
              <a:spcBef>
                <a:spcPts val="0"/>
              </a:spcBef>
              <a:spcAft>
                <a:spcPts val="0"/>
              </a:spcAft>
              <a:buClr>
                <a:schemeClr val="lt2"/>
              </a:buClr>
              <a:buSzPts val="3500"/>
              <a:buFont typeface="Black Han Sans"/>
              <a:buNone/>
              <a:defRPr sz="3500">
                <a:solidFill>
                  <a:schemeClr val="lt2"/>
                </a:solidFill>
                <a:latin typeface="Black Han Sans"/>
                <a:ea typeface="Black Han Sans"/>
                <a:cs typeface="Black Han Sans"/>
                <a:sym typeface="Black Han Sans"/>
              </a:defRPr>
            </a:lvl8pPr>
            <a:lvl9pPr lvl="8" algn="ctr" rtl="0">
              <a:spcBef>
                <a:spcPts val="0"/>
              </a:spcBef>
              <a:spcAft>
                <a:spcPts val="0"/>
              </a:spcAft>
              <a:buClr>
                <a:schemeClr val="lt2"/>
              </a:buClr>
              <a:buSzPts val="3500"/>
              <a:buFont typeface="Black Han Sans"/>
              <a:buNone/>
              <a:defRPr sz="3500">
                <a:solidFill>
                  <a:schemeClr val="lt2"/>
                </a:solidFill>
                <a:latin typeface="Black Han Sans"/>
                <a:ea typeface="Black Han Sans"/>
                <a:cs typeface="Black Han Sans"/>
                <a:sym typeface="Black Han San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30200">
              <a:lnSpc>
                <a:spcPct val="115000"/>
              </a:lnSpc>
              <a:spcBef>
                <a:spcPts val="0"/>
              </a:spcBef>
              <a:spcAft>
                <a:spcPts val="0"/>
              </a:spcAft>
              <a:buClr>
                <a:schemeClr val="dk1"/>
              </a:buClr>
              <a:buSzPts val="1600"/>
              <a:buFont typeface="ABeeZee"/>
              <a:buChar char="●"/>
              <a:defRPr sz="1600">
                <a:solidFill>
                  <a:schemeClr val="dk1"/>
                </a:solidFill>
                <a:latin typeface="ABeeZee"/>
                <a:ea typeface="ABeeZee"/>
                <a:cs typeface="ABeeZee"/>
                <a:sym typeface="ABeeZee"/>
              </a:defRPr>
            </a:lvl1pPr>
            <a:lvl2pPr marL="914400" lvl="1" indent="-330200">
              <a:lnSpc>
                <a:spcPct val="115000"/>
              </a:lnSpc>
              <a:spcBef>
                <a:spcPts val="1600"/>
              </a:spcBef>
              <a:spcAft>
                <a:spcPts val="0"/>
              </a:spcAft>
              <a:buClr>
                <a:schemeClr val="dk1"/>
              </a:buClr>
              <a:buSzPts val="1600"/>
              <a:buFont typeface="ABeeZee"/>
              <a:buChar char="○"/>
              <a:defRPr sz="1600">
                <a:solidFill>
                  <a:schemeClr val="dk1"/>
                </a:solidFill>
                <a:latin typeface="ABeeZee"/>
                <a:ea typeface="ABeeZee"/>
                <a:cs typeface="ABeeZee"/>
                <a:sym typeface="ABeeZee"/>
              </a:defRPr>
            </a:lvl2pPr>
            <a:lvl3pPr marL="1371600" lvl="2" indent="-330200">
              <a:lnSpc>
                <a:spcPct val="115000"/>
              </a:lnSpc>
              <a:spcBef>
                <a:spcPts val="1600"/>
              </a:spcBef>
              <a:spcAft>
                <a:spcPts val="0"/>
              </a:spcAft>
              <a:buClr>
                <a:schemeClr val="dk1"/>
              </a:buClr>
              <a:buSzPts val="1600"/>
              <a:buFont typeface="ABeeZee"/>
              <a:buChar char="■"/>
              <a:defRPr sz="1600">
                <a:solidFill>
                  <a:schemeClr val="dk1"/>
                </a:solidFill>
                <a:latin typeface="ABeeZee"/>
                <a:ea typeface="ABeeZee"/>
                <a:cs typeface="ABeeZee"/>
                <a:sym typeface="ABeeZee"/>
              </a:defRPr>
            </a:lvl3pPr>
            <a:lvl4pPr marL="1828800" lvl="3" indent="-330200">
              <a:lnSpc>
                <a:spcPct val="115000"/>
              </a:lnSpc>
              <a:spcBef>
                <a:spcPts val="1600"/>
              </a:spcBef>
              <a:spcAft>
                <a:spcPts val="0"/>
              </a:spcAft>
              <a:buClr>
                <a:schemeClr val="dk1"/>
              </a:buClr>
              <a:buSzPts val="1600"/>
              <a:buFont typeface="ABeeZee"/>
              <a:buChar char="●"/>
              <a:defRPr sz="1600">
                <a:solidFill>
                  <a:schemeClr val="dk1"/>
                </a:solidFill>
                <a:latin typeface="ABeeZee"/>
                <a:ea typeface="ABeeZee"/>
                <a:cs typeface="ABeeZee"/>
                <a:sym typeface="ABeeZee"/>
              </a:defRPr>
            </a:lvl4pPr>
            <a:lvl5pPr marL="2286000" lvl="4" indent="-330200">
              <a:lnSpc>
                <a:spcPct val="115000"/>
              </a:lnSpc>
              <a:spcBef>
                <a:spcPts val="1600"/>
              </a:spcBef>
              <a:spcAft>
                <a:spcPts val="0"/>
              </a:spcAft>
              <a:buClr>
                <a:schemeClr val="dk1"/>
              </a:buClr>
              <a:buSzPts val="1600"/>
              <a:buFont typeface="ABeeZee"/>
              <a:buChar char="○"/>
              <a:defRPr sz="1600">
                <a:solidFill>
                  <a:schemeClr val="dk1"/>
                </a:solidFill>
                <a:latin typeface="ABeeZee"/>
                <a:ea typeface="ABeeZee"/>
                <a:cs typeface="ABeeZee"/>
                <a:sym typeface="ABeeZee"/>
              </a:defRPr>
            </a:lvl5pPr>
            <a:lvl6pPr marL="2743200" lvl="5" indent="-330200">
              <a:lnSpc>
                <a:spcPct val="115000"/>
              </a:lnSpc>
              <a:spcBef>
                <a:spcPts val="1600"/>
              </a:spcBef>
              <a:spcAft>
                <a:spcPts val="0"/>
              </a:spcAft>
              <a:buClr>
                <a:schemeClr val="dk1"/>
              </a:buClr>
              <a:buSzPts val="1600"/>
              <a:buFont typeface="ABeeZee"/>
              <a:buChar char="■"/>
              <a:defRPr sz="1600">
                <a:solidFill>
                  <a:schemeClr val="dk1"/>
                </a:solidFill>
                <a:latin typeface="ABeeZee"/>
                <a:ea typeface="ABeeZee"/>
                <a:cs typeface="ABeeZee"/>
                <a:sym typeface="ABeeZee"/>
              </a:defRPr>
            </a:lvl6pPr>
            <a:lvl7pPr marL="3200400" lvl="6" indent="-330200">
              <a:lnSpc>
                <a:spcPct val="115000"/>
              </a:lnSpc>
              <a:spcBef>
                <a:spcPts val="1600"/>
              </a:spcBef>
              <a:spcAft>
                <a:spcPts val="0"/>
              </a:spcAft>
              <a:buClr>
                <a:schemeClr val="dk1"/>
              </a:buClr>
              <a:buSzPts val="1600"/>
              <a:buFont typeface="ABeeZee"/>
              <a:buChar char="●"/>
              <a:defRPr sz="1600">
                <a:solidFill>
                  <a:schemeClr val="dk1"/>
                </a:solidFill>
                <a:latin typeface="ABeeZee"/>
                <a:ea typeface="ABeeZee"/>
                <a:cs typeface="ABeeZee"/>
                <a:sym typeface="ABeeZee"/>
              </a:defRPr>
            </a:lvl7pPr>
            <a:lvl8pPr marL="3657600" lvl="7" indent="-330200">
              <a:lnSpc>
                <a:spcPct val="115000"/>
              </a:lnSpc>
              <a:spcBef>
                <a:spcPts val="1600"/>
              </a:spcBef>
              <a:spcAft>
                <a:spcPts val="0"/>
              </a:spcAft>
              <a:buClr>
                <a:schemeClr val="dk1"/>
              </a:buClr>
              <a:buSzPts val="1600"/>
              <a:buFont typeface="ABeeZee"/>
              <a:buChar char="○"/>
              <a:defRPr sz="1600">
                <a:solidFill>
                  <a:schemeClr val="dk1"/>
                </a:solidFill>
                <a:latin typeface="ABeeZee"/>
                <a:ea typeface="ABeeZee"/>
                <a:cs typeface="ABeeZee"/>
                <a:sym typeface="ABeeZee"/>
              </a:defRPr>
            </a:lvl8pPr>
            <a:lvl9pPr marL="4114800" lvl="8" indent="-330200">
              <a:lnSpc>
                <a:spcPct val="115000"/>
              </a:lnSpc>
              <a:spcBef>
                <a:spcPts val="1600"/>
              </a:spcBef>
              <a:spcAft>
                <a:spcPts val="1600"/>
              </a:spcAft>
              <a:buClr>
                <a:schemeClr val="dk1"/>
              </a:buClr>
              <a:buSzPts val="1600"/>
              <a:buFont typeface="ABeeZee"/>
              <a:buChar char="■"/>
              <a:defRPr sz="1600">
                <a:solidFill>
                  <a:schemeClr val="dk1"/>
                </a:solidFill>
                <a:latin typeface="ABeeZee"/>
                <a:ea typeface="ABeeZee"/>
                <a:cs typeface="ABeeZee"/>
                <a:sym typeface="ABeeZe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8" r:id="rId7"/>
    <p:sldLayoutId id="2147483659" r:id="rId8"/>
    <p:sldLayoutId id="2147483663" r:id="rId9"/>
    <p:sldLayoutId id="2147483666" r:id="rId10"/>
    <p:sldLayoutId id="2147483672" r:id="rId11"/>
    <p:sldLayoutId id="2147483674" r:id="rId12"/>
    <p:sldLayoutId id="2147483675"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7.gif"/><Relationship Id="rId7"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11.xml"/><Relationship Id="rId6" Type="http://schemas.openxmlformats.org/officeDocument/2006/relationships/image" Target="../media/image29.jpeg"/><Relationship Id="rId5" Type="http://schemas.microsoft.com/office/2007/relationships/hdphoto" Target="../media/hdphoto1.wdp"/><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image" Target="../media/image18.jpe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22.jpg"/><Relationship Id="rId5" Type="http://schemas.openxmlformats.org/officeDocument/2006/relationships/image" Target="../media/image21.jpeg"/><Relationship Id="rId4" Type="http://schemas.openxmlformats.org/officeDocument/2006/relationships/image" Target="../media/image20.jp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26.png"/><Relationship Id="rId4" Type="http://schemas.openxmlformats.org/officeDocument/2006/relationships/image" Target="../media/image2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5"/>
        <p:cNvGrpSpPr/>
        <p:nvPr/>
      </p:nvGrpSpPr>
      <p:grpSpPr>
        <a:xfrm>
          <a:off x="0" y="0"/>
          <a:ext cx="0" cy="0"/>
          <a:chOff x="0" y="0"/>
          <a:chExt cx="0" cy="0"/>
        </a:xfrm>
      </p:grpSpPr>
      <p:sp>
        <p:nvSpPr>
          <p:cNvPr id="4336" name="Google Shape;4336;p33"/>
          <p:cNvSpPr txBox="1">
            <a:spLocks noGrp="1"/>
          </p:cNvSpPr>
          <p:nvPr>
            <p:ph type="ctrTitle"/>
          </p:nvPr>
        </p:nvSpPr>
        <p:spPr>
          <a:xfrm>
            <a:off x="3639669" y="1194200"/>
            <a:ext cx="4849500" cy="174972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Word</a:t>
            </a:r>
            <a:br>
              <a:rPr lang="en-US" dirty="0"/>
            </a:br>
            <a:r>
              <a:rPr lang="en-US" dirty="0"/>
              <a:t>   Quest</a:t>
            </a:r>
            <a:endParaRPr dirty="0"/>
          </a:p>
        </p:txBody>
      </p:sp>
      <p:sp>
        <p:nvSpPr>
          <p:cNvPr id="4337" name="Google Shape;4337;p33"/>
          <p:cNvSpPr txBox="1">
            <a:spLocks noGrp="1"/>
          </p:cNvSpPr>
          <p:nvPr>
            <p:ph type="subTitle" idx="1"/>
          </p:nvPr>
        </p:nvSpPr>
        <p:spPr>
          <a:xfrm>
            <a:off x="3639669" y="2943922"/>
            <a:ext cx="4849500" cy="61703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t>Multiplayer Crossword Game          </a:t>
            </a:r>
            <a:endParaRPr sz="2000" dirty="0"/>
          </a:p>
        </p:txBody>
      </p:sp>
      <p:sp>
        <p:nvSpPr>
          <p:cNvPr id="4339" name="Google Shape;4339;p33"/>
          <p:cNvSpPr/>
          <p:nvPr/>
        </p:nvSpPr>
        <p:spPr>
          <a:xfrm>
            <a:off x="654831" y="1250000"/>
            <a:ext cx="2807100" cy="2807100"/>
          </a:xfrm>
          <a:prstGeom prst="arc">
            <a:avLst>
              <a:gd name="adj1" fmla="val 16200000"/>
              <a:gd name="adj2" fmla="val 0"/>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a:extLst>
              <a:ext uri="{FF2B5EF4-FFF2-40B4-BE49-F238E27FC236}">
                <a16:creationId xmlns:a16="http://schemas.microsoft.com/office/drawing/2014/main" id="{A8872972-46B0-D32E-8412-24C0E9884528}"/>
              </a:ext>
            </a:extLst>
          </p:cNvPr>
          <p:cNvSpPr txBox="1"/>
          <p:nvPr/>
        </p:nvSpPr>
        <p:spPr>
          <a:xfrm>
            <a:off x="6296722" y="4163122"/>
            <a:ext cx="1271239" cy="369332"/>
          </a:xfrm>
          <a:prstGeom prst="rect">
            <a:avLst/>
          </a:prstGeom>
          <a:noFill/>
        </p:spPr>
        <p:txBody>
          <a:bodyPr wrap="square" rtlCol="0">
            <a:spAutoFit/>
          </a:bodyPr>
          <a:lstStyle/>
          <a:p>
            <a:r>
              <a:rPr lang="en-US" sz="1800" dirty="0">
                <a:latin typeface="ABeeZee"/>
              </a:rPr>
              <a:t>-By Team 6</a:t>
            </a:r>
            <a:endParaRPr lang="en-IN" sz="1800" dirty="0">
              <a:latin typeface="ABeeZee"/>
            </a:endParaRPr>
          </a:p>
        </p:txBody>
      </p:sp>
      <p:sp>
        <p:nvSpPr>
          <p:cNvPr id="5" name="Flowchart: Connector 4">
            <a:extLst>
              <a:ext uri="{FF2B5EF4-FFF2-40B4-BE49-F238E27FC236}">
                <a16:creationId xmlns:a16="http://schemas.microsoft.com/office/drawing/2014/main" id="{5546594D-B002-4FF2-1D62-B2F7CFF02CC8}"/>
              </a:ext>
            </a:extLst>
          </p:cNvPr>
          <p:cNvSpPr/>
          <p:nvPr/>
        </p:nvSpPr>
        <p:spPr>
          <a:xfrm>
            <a:off x="654831" y="1384700"/>
            <a:ext cx="2681126" cy="2537700"/>
          </a:xfrm>
          <a:prstGeom prst="flowChartConnector">
            <a:avLst/>
          </a:prstGeom>
          <a:blipFill dpi="0" rotWithShape="1">
            <a:blip r:embed="rId3">
              <a:extLst>
                <a:ext uri="{28A0092B-C50C-407E-A947-70E740481C1C}">
                  <a14:useLocalDpi xmlns:a14="http://schemas.microsoft.com/office/drawing/2010/main" val="0"/>
                </a:ext>
              </a:extLst>
            </a:blip>
            <a:srcRect/>
            <a:stretch>
              <a:fillRect/>
            </a:stretch>
          </a:blipFill>
          <a:ln>
            <a:solidFill>
              <a:schemeClr val="tx2"/>
            </a:solidFill>
          </a:ln>
          <a:scene3d>
            <a:camera prst="obliqueTopLeft"/>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mc:AlternateContent xmlns:mc="http://schemas.openxmlformats.org/markup-compatibility/2006" xmlns:p14="http://schemas.microsoft.com/office/powerpoint/2010/main">
    <mc:Choice Requires="p14">
      <p:transition spd="slow" p14:dur="2000" advTm="1854"/>
    </mc:Choice>
    <mc:Fallback xmlns="">
      <p:transition spd="slow" advTm="185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Effect transition="in" filter="fade">
                                      <p:cBhvr>
                                        <p:cTn id="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Shape 4586"/>
        <p:cNvGrpSpPr/>
        <p:nvPr/>
      </p:nvGrpSpPr>
      <p:grpSpPr>
        <a:xfrm>
          <a:off x="0" y="0"/>
          <a:ext cx="0" cy="0"/>
          <a:chOff x="0" y="0"/>
          <a:chExt cx="0" cy="0"/>
        </a:xfrm>
      </p:grpSpPr>
      <p:sp>
        <p:nvSpPr>
          <p:cNvPr id="4587" name="Google Shape;4587;p4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TIMELINE</a:t>
            </a:r>
            <a:br>
              <a:rPr lang="en" dirty="0"/>
            </a:br>
            <a:endParaRPr dirty="0"/>
          </a:p>
        </p:txBody>
      </p:sp>
      <p:grpSp>
        <p:nvGrpSpPr>
          <p:cNvPr id="2" name="Google Shape;5922;p68">
            <a:extLst>
              <a:ext uri="{FF2B5EF4-FFF2-40B4-BE49-F238E27FC236}">
                <a16:creationId xmlns:a16="http://schemas.microsoft.com/office/drawing/2014/main" id="{D209FEF4-B311-239F-35AB-4EA99C3B6874}"/>
              </a:ext>
            </a:extLst>
          </p:cNvPr>
          <p:cNvGrpSpPr/>
          <p:nvPr/>
        </p:nvGrpSpPr>
        <p:grpSpPr>
          <a:xfrm>
            <a:off x="1390853" y="1525468"/>
            <a:ext cx="567744" cy="602136"/>
            <a:chOff x="1825800" y="1651625"/>
            <a:chExt cx="539989" cy="571775"/>
          </a:xfrm>
        </p:grpSpPr>
        <p:sp>
          <p:nvSpPr>
            <p:cNvPr id="3" name="Google Shape;5923;p68">
              <a:extLst>
                <a:ext uri="{FF2B5EF4-FFF2-40B4-BE49-F238E27FC236}">
                  <a16:creationId xmlns:a16="http://schemas.microsoft.com/office/drawing/2014/main" id="{D7F7B6DA-AC5A-3307-0871-8F0B91D89DC0}"/>
                </a:ext>
              </a:extLst>
            </p:cNvPr>
            <p:cNvSpPr/>
            <p:nvPr/>
          </p:nvSpPr>
          <p:spPr>
            <a:xfrm>
              <a:off x="2093189" y="1651625"/>
              <a:ext cx="272600" cy="287950"/>
            </a:xfrm>
            <a:custGeom>
              <a:avLst/>
              <a:gdLst/>
              <a:ahLst/>
              <a:cxnLst/>
              <a:rect l="l" t="t" r="r" b="b"/>
              <a:pathLst>
                <a:path w="10904" h="11518" extrusionOk="0">
                  <a:moveTo>
                    <a:pt x="2" y="1"/>
                  </a:moveTo>
                  <a:lnTo>
                    <a:pt x="0" y="11518"/>
                  </a:lnTo>
                  <a:lnTo>
                    <a:pt x="10904" y="11518"/>
                  </a:lnTo>
                  <a:cubicBezTo>
                    <a:pt x="10391" y="5596"/>
                    <a:pt x="5836" y="826"/>
                    <a:pt x="2" y="1"/>
                  </a:cubicBez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 name="Google Shape;5924;p68">
              <a:extLst>
                <a:ext uri="{FF2B5EF4-FFF2-40B4-BE49-F238E27FC236}">
                  <a16:creationId xmlns:a16="http://schemas.microsoft.com/office/drawing/2014/main" id="{BB7D6003-21B4-42B5-2AFA-30C3D4CF8DED}"/>
                </a:ext>
              </a:extLst>
            </p:cNvPr>
            <p:cNvSpPr/>
            <p:nvPr/>
          </p:nvSpPr>
          <p:spPr>
            <a:xfrm>
              <a:off x="1825800" y="1967150"/>
              <a:ext cx="231900" cy="233575"/>
            </a:xfrm>
            <a:custGeom>
              <a:avLst/>
              <a:gdLst/>
              <a:ahLst/>
              <a:cxnLst/>
              <a:rect l="l" t="t" r="r" b="b"/>
              <a:pathLst>
                <a:path w="9276" h="9343" extrusionOk="0">
                  <a:moveTo>
                    <a:pt x="0" y="1"/>
                  </a:moveTo>
                  <a:cubicBezTo>
                    <a:pt x="465" y="4930"/>
                    <a:pt x="4350" y="8842"/>
                    <a:pt x="9275" y="9343"/>
                  </a:cubicBezTo>
                  <a:lnTo>
                    <a:pt x="9275" y="1"/>
                  </a:ln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5925;p68">
              <a:extLst>
                <a:ext uri="{FF2B5EF4-FFF2-40B4-BE49-F238E27FC236}">
                  <a16:creationId xmlns:a16="http://schemas.microsoft.com/office/drawing/2014/main" id="{9CDD64CB-8D67-B48B-E742-93C975C6B8CC}"/>
                </a:ext>
              </a:extLst>
            </p:cNvPr>
            <p:cNvSpPr/>
            <p:nvPr/>
          </p:nvSpPr>
          <p:spPr>
            <a:xfrm>
              <a:off x="2093189" y="1967150"/>
              <a:ext cx="244350" cy="256250"/>
            </a:xfrm>
            <a:custGeom>
              <a:avLst/>
              <a:gdLst/>
              <a:ahLst/>
              <a:cxnLst/>
              <a:rect l="l" t="t" r="r" b="b"/>
              <a:pathLst>
                <a:path w="9774" h="10250" extrusionOk="0">
                  <a:moveTo>
                    <a:pt x="0" y="1"/>
                  </a:moveTo>
                  <a:lnTo>
                    <a:pt x="0" y="10249"/>
                  </a:lnTo>
                  <a:cubicBezTo>
                    <a:pt x="5200" y="9514"/>
                    <a:pt x="9280" y="5280"/>
                    <a:pt x="9773" y="1"/>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5926;p68">
              <a:extLst>
                <a:ext uri="{FF2B5EF4-FFF2-40B4-BE49-F238E27FC236}">
                  <a16:creationId xmlns:a16="http://schemas.microsoft.com/office/drawing/2014/main" id="{06D62AD4-AA91-4329-444D-E264BA4BAF08}"/>
                </a:ext>
              </a:extLst>
            </p:cNvPr>
            <p:cNvSpPr/>
            <p:nvPr/>
          </p:nvSpPr>
          <p:spPr>
            <a:xfrm>
              <a:off x="1851375" y="1730300"/>
              <a:ext cx="206325" cy="209275"/>
            </a:xfrm>
            <a:custGeom>
              <a:avLst/>
              <a:gdLst/>
              <a:ahLst/>
              <a:cxnLst/>
              <a:rect l="l" t="t" r="r" b="b"/>
              <a:pathLst>
                <a:path w="8253" h="8371" extrusionOk="0">
                  <a:moveTo>
                    <a:pt x="8252" y="1"/>
                  </a:moveTo>
                  <a:cubicBezTo>
                    <a:pt x="3865" y="441"/>
                    <a:pt x="383" y="3959"/>
                    <a:pt x="1" y="8371"/>
                  </a:cubicBezTo>
                  <a:lnTo>
                    <a:pt x="8252" y="8371"/>
                  </a:lnTo>
                  <a:lnTo>
                    <a:pt x="8252" y="1"/>
                  </a:lnTo>
                  <a:close/>
                </a:path>
              </a:pathLst>
            </a:custGeom>
            <a:solidFill>
              <a:srgbClr val="9C2F24">
                <a:alpha val="40000"/>
              </a:srgbClr>
            </a:solidFill>
            <a:ln w="9525" cap="flat" cmpd="sng">
              <a:solidFill>
                <a:srgbClr val="869FB1">
                  <a:alpha val="61000"/>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 name="Google Shape;13847;p73">
            <a:extLst>
              <a:ext uri="{FF2B5EF4-FFF2-40B4-BE49-F238E27FC236}">
                <a16:creationId xmlns:a16="http://schemas.microsoft.com/office/drawing/2014/main" id="{A03E0DCA-6484-6BFD-138D-0DE968A71495}"/>
              </a:ext>
            </a:extLst>
          </p:cNvPr>
          <p:cNvGrpSpPr/>
          <p:nvPr/>
        </p:nvGrpSpPr>
        <p:grpSpPr>
          <a:xfrm rot="10800000">
            <a:off x="2792997" y="1530294"/>
            <a:ext cx="3558005" cy="2640262"/>
            <a:chOff x="5645403" y="2920021"/>
            <a:chExt cx="2650800" cy="2180614"/>
          </a:xfrm>
          <a:gradFill>
            <a:gsLst>
              <a:gs pos="39000">
                <a:srgbClr val="9C2F24"/>
              </a:gs>
              <a:gs pos="100000">
                <a:schemeClr val="tx1">
                  <a:lumMod val="10000"/>
                  <a:lumOff val="90000"/>
                </a:schemeClr>
              </a:gs>
              <a:gs pos="100000">
                <a:schemeClr val="tx1">
                  <a:lumMod val="25000"/>
                  <a:lumOff val="75000"/>
                </a:schemeClr>
              </a:gs>
            </a:gsLst>
            <a:lin ang="2700000" scaled="0"/>
          </a:gradFill>
        </p:grpSpPr>
        <p:sp>
          <p:nvSpPr>
            <p:cNvPr id="8" name="Google Shape;13848;p73">
              <a:extLst>
                <a:ext uri="{FF2B5EF4-FFF2-40B4-BE49-F238E27FC236}">
                  <a16:creationId xmlns:a16="http://schemas.microsoft.com/office/drawing/2014/main" id="{7725ECEE-F78E-B9F8-AFBC-97AC9C123EDE}"/>
                </a:ext>
              </a:extLst>
            </p:cNvPr>
            <p:cNvSpPr/>
            <p:nvPr/>
          </p:nvSpPr>
          <p:spPr>
            <a:xfrm>
              <a:off x="5772903" y="2920021"/>
              <a:ext cx="2523300" cy="469200"/>
            </a:xfrm>
            <a:prstGeom prst="rect">
              <a:avLst/>
            </a:prstGeom>
            <a:grpFill/>
            <a:ln w="9525" cap="flat" cmpd="sng">
              <a:solidFill>
                <a:srgbClr val="435D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 name="Google Shape;13849;p73">
              <a:extLst>
                <a:ext uri="{FF2B5EF4-FFF2-40B4-BE49-F238E27FC236}">
                  <a16:creationId xmlns:a16="http://schemas.microsoft.com/office/drawing/2014/main" id="{084FB0A3-4BE3-D11B-8F4C-E9737DD2FBB8}"/>
                </a:ext>
              </a:extLst>
            </p:cNvPr>
            <p:cNvCxnSpPr>
              <a:stCxn id="8" idx="1"/>
            </p:cNvCxnSpPr>
            <p:nvPr/>
          </p:nvCxnSpPr>
          <p:spPr>
            <a:xfrm rot="10800000">
              <a:off x="5645403" y="3154021"/>
              <a:ext cx="127500" cy="600"/>
            </a:xfrm>
            <a:prstGeom prst="straightConnector1">
              <a:avLst/>
            </a:prstGeom>
            <a:grpFill/>
            <a:ln w="9525" cap="flat" cmpd="sng">
              <a:solidFill>
                <a:srgbClr val="435D74"/>
              </a:solidFill>
              <a:prstDash val="solid"/>
              <a:round/>
              <a:headEnd type="none" w="med" len="med"/>
              <a:tailEnd type="none" w="med" len="med"/>
            </a:ln>
          </p:spPr>
        </p:cxnSp>
        <p:sp>
          <p:nvSpPr>
            <p:cNvPr id="10" name="Google Shape;13850;p73">
              <a:extLst>
                <a:ext uri="{FF2B5EF4-FFF2-40B4-BE49-F238E27FC236}">
                  <a16:creationId xmlns:a16="http://schemas.microsoft.com/office/drawing/2014/main" id="{E2C9D3BB-C0AD-C41A-224C-9315F9ACD327}"/>
                </a:ext>
              </a:extLst>
            </p:cNvPr>
            <p:cNvSpPr/>
            <p:nvPr/>
          </p:nvSpPr>
          <p:spPr>
            <a:xfrm>
              <a:off x="6010040" y="3500932"/>
              <a:ext cx="2049000" cy="469200"/>
            </a:xfrm>
            <a:prstGeom prst="rect">
              <a:avLst/>
            </a:prstGeom>
            <a:grp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3851;p73">
              <a:extLst>
                <a:ext uri="{FF2B5EF4-FFF2-40B4-BE49-F238E27FC236}">
                  <a16:creationId xmlns:a16="http://schemas.microsoft.com/office/drawing/2014/main" id="{5F8690A3-1A64-0435-E569-736489C23C7E}"/>
                </a:ext>
              </a:extLst>
            </p:cNvPr>
            <p:cNvCxnSpPr>
              <a:endCxn id="10" idx="3"/>
            </p:cNvCxnSpPr>
            <p:nvPr/>
          </p:nvCxnSpPr>
          <p:spPr>
            <a:xfrm rot="10800000">
              <a:off x="8059040" y="3735533"/>
              <a:ext cx="135300" cy="0"/>
            </a:xfrm>
            <a:prstGeom prst="straightConnector1">
              <a:avLst/>
            </a:prstGeom>
            <a:grpFill/>
            <a:ln w="9525" cap="flat" cmpd="sng">
              <a:solidFill>
                <a:srgbClr val="5F7D95"/>
              </a:solidFill>
              <a:prstDash val="solid"/>
              <a:round/>
              <a:headEnd type="none" w="med" len="med"/>
              <a:tailEnd type="none" w="med" len="med"/>
            </a:ln>
          </p:spPr>
        </p:cxnSp>
        <p:sp>
          <p:nvSpPr>
            <p:cNvPr id="12" name="Google Shape;13852;p73">
              <a:extLst>
                <a:ext uri="{FF2B5EF4-FFF2-40B4-BE49-F238E27FC236}">
                  <a16:creationId xmlns:a16="http://schemas.microsoft.com/office/drawing/2014/main" id="{A1CE16AE-EB55-871F-F72D-719BBFD4DE38}"/>
                </a:ext>
              </a:extLst>
            </p:cNvPr>
            <p:cNvSpPr/>
            <p:nvPr/>
          </p:nvSpPr>
          <p:spPr>
            <a:xfrm>
              <a:off x="6299123" y="4066183"/>
              <a:ext cx="1470600" cy="469200"/>
            </a:xfrm>
            <a:prstGeom prst="rect">
              <a:avLst/>
            </a:prstGeom>
            <a:grp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 name="Google Shape;13853;p73">
              <a:extLst>
                <a:ext uri="{FF2B5EF4-FFF2-40B4-BE49-F238E27FC236}">
                  <a16:creationId xmlns:a16="http://schemas.microsoft.com/office/drawing/2014/main" id="{7E905A1C-41B1-5B04-9C77-069780AA25E2}"/>
                </a:ext>
              </a:extLst>
            </p:cNvPr>
            <p:cNvCxnSpPr>
              <a:stCxn id="12" idx="1"/>
            </p:cNvCxnSpPr>
            <p:nvPr/>
          </p:nvCxnSpPr>
          <p:spPr>
            <a:xfrm rot="10800000">
              <a:off x="6175222" y="4300183"/>
              <a:ext cx="123900" cy="600"/>
            </a:xfrm>
            <a:prstGeom prst="straightConnector1">
              <a:avLst/>
            </a:prstGeom>
            <a:grpFill/>
            <a:ln w="9525" cap="flat" cmpd="sng">
              <a:solidFill>
                <a:srgbClr val="869FB2"/>
              </a:solidFill>
              <a:prstDash val="solid"/>
              <a:round/>
              <a:headEnd type="none" w="med" len="med"/>
              <a:tailEnd type="none" w="med" len="med"/>
            </a:ln>
          </p:spPr>
        </p:cxnSp>
        <p:sp>
          <p:nvSpPr>
            <p:cNvPr id="14" name="Google Shape;13854;p73">
              <a:extLst>
                <a:ext uri="{FF2B5EF4-FFF2-40B4-BE49-F238E27FC236}">
                  <a16:creationId xmlns:a16="http://schemas.microsoft.com/office/drawing/2014/main" id="{D5AD6BB1-6A13-6529-4B0B-2277D0D72851}"/>
                </a:ext>
              </a:extLst>
            </p:cNvPr>
            <p:cNvSpPr/>
            <p:nvPr/>
          </p:nvSpPr>
          <p:spPr>
            <a:xfrm>
              <a:off x="6629161" y="4631435"/>
              <a:ext cx="810600" cy="469200"/>
            </a:xfrm>
            <a:prstGeom prst="rect">
              <a:avLst/>
            </a:prstGeom>
            <a:grp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 name="Google Shape;13855;p73">
              <a:extLst>
                <a:ext uri="{FF2B5EF4-FFF2-40B4-BE49-F238E27FC236}">
                  <a16:creationId xmlns:a16="http://schemas.microsoft.com/office/drawing/2014/main" id="{2A9CD8F2-7CCA-0C5B-A951-C949AEAFABE8}"/>
                </a:ext>
              </a:extLst>
            </p:cNvPr>
            <p:cNvCxnSpPr>
              <a:endCxn id="14" idx="3"/>
            </p:cNvCxnSpPr>
            <p:nvPr/>
          </p:nvCxnSpPr>
          <p:spPr>
            <a:xfrm flipH="1">
              <a:off x="7439761" y="4864535"/>
              <a:ext cx="104400" cy="1500"/>
            </a:xfrm>
            <a:prstGeom prst="straightConnector1">
              <a:avLst/>
            </a:prstGeom>
            <a:grpFill/>
            <a:ln w="9525" cap="flat" cmpd="sng">
              <a:solidFill>
                <a:srgbClr val="BAC8D3"/>
              </a:solidFill>
              <a:prstDash val="solid"/>
              <a:round/>
              <a:headEnd type="none" w="med" len="med"/>
              <a:tailEnd type="none" w="med" len="med"/>
            </a:ln>
          </p:spPr>
        </p:cxnSp>
      </p:grpSp>
      <p:grpSp>
        <p:nvGrpSpPr>
          <p:cNvPr id="16" name="Google Shape;5922;p68">
            <a:extLst>
              <a:ext uri="{FF2B5EF4-FFF2-40B4-BE49-F238E27FC236}">
                <a16:creationId xmlns:a16="http://schemas.microsoft.com/office/drawing/2014/main" id="{AD9050D0-70F5-9C04-95A0-BD44E47DF210}"/>
              </a:ext>
            </a:extLst>
          </p:cNvPr>
          <p:cNvGrpSpPr/>
          <p:nvPr/>
        </p:nvGrpSpPr>
        <p:grpSpPr>
          <a:xfrm>
            <a:off x="7694293" y="2176844"/>
            <a:ext cx="567744" cy="602136"/>
            <a:chOff x="1825800" y="1651625"/>
            <a:chExt cx="539989" cy="571775"/>
          </a:xfrm>
        </p:grpSpPr>
        <p:sp>
          <p:nvSpPr>
            <p:cNvPr id="17" name="Google Shape;5923;p68">
              <a:extLst>
                <a:ext uri="{FF2B5EF4-FFF2-40B4-BE49-F238E27FC236}">
                  <a16:creationId xmlns:a16="http://schemas.microsoft.com/office/drawing/2014/main" id="{7B05978A-3BDE-0F55-6191-801639CB2C43}"/>
                </a:ext>
              </a:extLst>
            </p:cNvPr>
            <p:cNvSpPr/>
            <p:nvPr/>
          </p:nvSpPr>
          <p:spPr>
            <a:xfrm>
              <a:off x="2093189" y="1651625"/>
              <a:ext cx="272600" cy="287950"/>
            </a:xfrm>
            <a:custGeom>
              <a:avLst/>
              <a:gdLst/>
              <a:ahLst/>
              <a:cxnLst/>
              <a:rect l="l" t="t" r="r" b="b"/>
              <a:pathLst>
                <a:path w="10904" h="11518" extrusionOk="0">
                  <a:moveTo>
                    <a:pt x="2" y="1"/>
                  </a:moveTo>
                  <a:lnTo>
                    <a:pt x="0" y="11518"/>
                  </a:lnTo>
                  <a:lnTo>
                    <a:pt x="10904" y="11518"/>
                  </a:lnTo>
                  <a:cubicBezTo>
                    <a:pt x="10391" y="5596"/>
                    <a:pt x="5836" y="826"/>
                    <a:pt x="2" y="1"/>
                  </a:cubicBez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924;p68">
              <a:extLst>
                <a:ext uri="{FF2B5EF4-FFF2-40B4-BE49-F238E27FC236}">
                  <a16:creationId xmlns:a16="http://schemas.microsoft.com/office/drawing/2014/main" id="{4461B3E9-815D-F7D4-7A4F-BD89E49FE15C}"/>
                </a:ext>
              </a:extLst>
            </p:cNvPr>
            <p:cNvSpPr/>
            <p:nvPr/>
          </p:nvSpPr>
          <p:spPr>
            <a:xfrm>
              <a:off x="1825800" y="1967150"/>
              <a:ext cx="231900" cy="233575"/>
            </a:xfrm>
            <a:custGeom>
              <a:avLst/>
              <a:gdLst/>
              <a:ahLst/>
              <a:cxnLst/>
              <a:rect l="l" t="t" r="r" b="b"/>
              <a:pathLst>
                <a:path w="9276" h="9343" extrusionOk="0">
                  <a:moveTo>
                    <a:pt x="0" y="1"/>
                  </a:moveTo>
                  <a:cubicBezTo>
                    <a:pt x="465" y="4930"/>
                    <a:pt x="4350" y="8842"/>
                    <a:pt x="9275" y="9343"/>
                  </a:cubicBezTo>
                  <a:lnTo>
                    <a:pt x="9275" y="1"/>
                  </a:lnTo>
                  <a:close/>
                </a:path>
              </a:pathLst>
            </a:custGeom>
            <a:solidFill>
              <a:srgbClr val="9C2F24">
                <a:alpha val="60000"/>
              </a:srgbClr>
            </a:solid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925;p68">
              <a:extLst>
                <a:ext uri="{FF2B5EF4-FFF2-40B4-BE49-F238E27FC236}">
                  <a16:creationId xmlns:a16="http://schemas.microsoft.com/office/drawing/2014/main" id="{FD211A5F-0E83-3A2E-E57D-8E17D1AEBA40}"/>
                </a:ext>
              </a:extLst>
            </p:cNvPr>
            <p:cNvSpPr/>
            <p:nvPr/>
          </p:nvSpPr>
          <p:spPr>
            <a:xfrm>
              <a:off x="2093189" y="1967150"/>
              <a:ext cx="244350" cy="256250"/>
            </a:xfrm>
            <a:custGeom>
              <a:avLst/>
              <a:gdLst/>
              <a:ahLst/>
              <a:cxnLst/>
              <a:rect l="l" t="t" r="r" b="b"/>
              <a:pathLst>
                <a:path w="9774" h="10250" extrusionOk="0">
                  <a:moveTo>
                    <a:pt x="0" y="1"/>
                  </a:moveTo>
                  <a:lnTo>
                    <a:pt x="0" y="10249"/>
                  </a:lnTo>
                  <a:cubicBezTo>
                    <a:pt x="5200" y="9514"/>
                    <a:pt x="9280" y="5280"/>
                    <a:pt x="9773" y="1"/>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5926;p68">
              <a:extLst>
                <a:ext uri="{FF2B5EF4-FFF2-40B4-BE49-F238E27FC236}">
                  <a16:creationId xmlns:a16="http://schemas.microsoft.com/office/drawing/2014/main" id="{8748A491-589C-C379-F931-39E5AC3B1682}"/>
                </a:ext>
              </a:extLst>
            </p:cNvPr>
            <p:cNvSpPr/>
            <p:nvPr/>
          </p:nvSpPr>
          <p:spPr>
            <a:xfrm>
              <a:off x="1851375" y="1730300"/>
              <a:ext cx="206325" cy="209275"/>
            </a:xfrm>
            <a:custGeom>
              <a:avLst/>
              <a:gdLst/>
              <a:ahLst/>
              <a:cxnLst/>
              <a:rect l="l" t="t" r="r" b="b"/>
              <a:pathLst>
                <a:path w="8253" h="8371" extrusionOk="0">
                  <a:moveTo>
                    <a:pt x="8252" y="1"/>
                  </a:moveTo>
                  <a:cubicBezTo>
                    <a:pt x="3865" y="441"/>
                    <a:pt x="383" y="3959"/>
                    <a:pt x="1" y="8371"/>
                  </a:cubicBezTo>
                  <a:lnTo>
                    <a:pt x="8252" y="8371"/>
                  </a:lnTo>
                  <a:lnTo>
                    <a:pt x="8252" y="1"/>
                  </a:lnTo>
                  <a:close/>
                </a:path>
              </a:pathLst>
            </a:custGeom>
            <a:solidFill>
              <a:srgbClr val="9C2F24">
                <a:alpha val="40000"/>
              </a:srgbClr>
            </a:solid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1" name="Google Shape;5922;p68">
            <a:extLst>
              <a:ext uri="{FF2B5EF4-FFF2-40B4-BE49-F238E27FC236}">
                <a16:creationId xmlns:a16="http://schemas.microsoft.com/office/drawing/2014/main" id="{833A9017-2F77-2B78-45B6-19F4BBF19DC0}"/>
              </a:ext>
            </a:extLst>
          </p:cNvPr>
          <p:cNvGrpSpPr/>
          <p:nvPr/>
        </p:nvGrpSpPr>
        <p:grpSpPr>
          <a:xfrm>
            <a:off x="283583" y="2865061"/>
            <a:ext cx="567744" cy="602136"/>
            <a:chOff x="1825800" y="1651625"/>
            <a:chExt cx="539989" cy="571775"/>
          </a:xfrm>
        </p:grpSpPr>
        <p:sp>
          <p:nvSpPr>
            <p:cNvPr id="22" name="Google Shape;5923;p68">
              <a:extLst>
                <a:ext uri="{FF2B5EF4-FFF2-40B4-BE49-F238E27FC236}">
                  <a16:creationId xmlns:a16="http://schemas.microsoft.com/office/drawing/2014/main" id="{8C10B469-4A3C-EA74-3D87-6C9624AEA1DA}"/>
                </a:ext>
              </a:extLst>
            </p:cNvPr>
            <p:cNvSpPr/>
            <p:nvPr/>
          </p:nvSpPr>
          <p:spPr>
            <a:xfrm>
              <a:off x="2093189" y="1651625"/>
              <a:ext cx="272600" cy="287950"/>
            </a:xfrm>
            <a:custGeom>
              <a:avLst/>
              <a:gdLst/>
              <a:ahLst/>
              <a:cxnLst/>
              <a:rect l="l" t="t" r="r" b="b"/>
              <a:pathLst>
                <a:path w="10904" h="11518" extrusionOk="0">
                  <a:moveTo>
                    <a:pt x="2" y="1"/>
                  </a:moveTo>
                  <a:lnTo>
                    <a:pt x="0" y="11518"/>
                  </a:lnTo>
                  <a:lnTo>
                    <a:pt x="10904" y="11518"/>
                  </a:lnTo>
                  <a:cubicBezTo>
                    <a:pt x="10391" y="5596"/>
                    <a:pt x="5836" y="826"/>
                    <a:pt x="2" y="1"/>
                  </a:cubicBez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924;p68">
              <a:extLst>
                <a:ext uri="{FF2B5EF4-FFF2-40B4-BE49-F238E27FC236}">
                  <a16:creationId xmlns:a16="http://schemas.microsoft.com/office/drawing/2014/main" id="{C3A19901-B146-F682-EC1B-3E01266157E7}"/>
                </a:ext>
              </a:extLst>
            </p:cNvPr>
            <p:cNvSpPr/>
            <p:nvPr/>
          </p:nvSpPr>
          <p:spPr>
            <a:xfrm>
              <a:off x="1825800" y="1967150"/>
              <a:ext cx="231900" cy="233575"/>
            </a:xfrm>
            <a:custGeom>
              <a:avLst/>
              <a:gdLst/>
              <a:ahLst/>
              <a:cxnLst/>
              <a:rect l="l" t="t" r="r" b="b"/>
              <a:pathLst>
                <a:path w="9276" h="9343" extrusionOk="0">
                  <a:moveTo>
                    <a:pt x="0" y="1"/>
                  </a:moveTo>
                  <a:cubicBezTo>
                    <a:pt x="465" y="4930"/>
                    <a:pt x="4350" y="8842"/>
                    <a:pt x="9275" y="9343"/>
                  </a:cubicBezTo>
                  <a:lnTo>
                    <a:pt x="9275" y="1"/>
                  </a:lnTo>
                  <a:close/>
                </a:path>
              </a:pathLst>
            </a:custGeom>
            <a:solidFill>
              <a:srgbClr val="9C2F24">
                <a:alpha val="60000"/>
              </a:srgbClr>
            </a:solid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5925;p68">
              <a:extLst>
                <a:ext uri="{FF2B5EF4-FFF2-40B4-BE49-F238E27FC236}">
                  <a16:creationId xmlns:a16="http://schemas.microsoft.com/office/drawing/2014/main" id="{6BD87847-57E7-7575-39AE-A08F223B9003}"/>
                </a:ext>
              </a:extLst>
            </p:cNvPr>
            <p:cNvSpPr/>
            <p:nvPr/>
          </p:nvSpPr>
          <p:spPr>
            <a:xfrm>
              <a:off x="2093189" y="1967150"/>
              <a:ext cx="244350" cy="256250"/>
            </a:xfrm>
            <a:custGeom>
              <a:avLst/>
              <a:gdLst/>
              <a:ahLst/>
              <a:cxnLst/>
              <a:rect l="l" t="t" r="r" b="b"/>
              <a:pathLst>
                <a:path w="9774" h="10250" extrusionOk="0">
                  <a:moveTo>
                    <a:pt x="0" y="1"/>
                  </a:moveTo>
                  <a:lnTo>
                    <a:pt x="0" y="10249"/>
                  </a:lnTo>
                  <a:cubicBezTo>
                    <a:pt x="5200" y="9514"/>
                    <a:pt x="9280" y="5280"/>
                    <a:pt x="9773" y="1"/>
                  </a:cubicBezTo>
                  <a:close/>
                </a:path>
              </a:pathLst>
            </a:custGeom>
            <a:solidFill>
              <a:srgbClr val="9C2F24">
                <a:alpha val="80000"/>
              </a:srgbClr>
            </a:solid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5926;p68">
              <a:extLst>
                <a:ext uri="{FF2B5EF4-FFF2-40B4-BE49-F238E27FC236}">
                  <a16:creationId xmlns:a16="http://schemas.microsoft.com/office/drawing/2014/main" id="{7C8F0DAF-9547-74A1-2949-9A77AB03FF33}"/>
                </a:ext>
              </a:extLst>
            </p:cNvPr>
            <p:cNvSpPr/>
            <p:nvPr/>
          </p:nvSpPr>
          <p:spPr>
            <a:xfrm>
              <a:off x="1851375" y="1730300"/>
              <a:ext cx="206325" cy="209275"/>
            </a:xfrm>
            <a:custGeom>
              <a:avLst/>
              <a:gdLst/>
              <a:ahLst/>
              <a:cxnLst/>
              <a:rect l="l" t="t" r="r" b="b"/>
              <a:pathLst>
                <a:path w="8253" h="8371" extrusionOk="0">
                  <a:moveTo>
                    <a:pt x="8252" y="1"/>
                  </a:moveTo>
                  <a:cubicBezTo>
                    <a:pt x="3865" y="441"/>
                    <a:pt x="383" y="3959"/>
                    <a:pt x="1" y="8371"/>
                  </a:cubicBezTo>
                  <a:lnTo>
                    <a:pt x="8252" y="8371"/>
                  </a:lnTo>
                  <a:lnTo>
                    <a:pt x="8252" y="1"/>
                  </a:lnTo>
                  <a:close/>
                </a:path>
              </a:pathLst>
            </a:custGeom>
            <a:solidFill>
              <a:srgbClr val="9C2F24">
                <a:alpha val="40000"/>
              </a:srgbClr>
            </a:solid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6" name="Google Shape;5922;p68">
            <a:extLst>
              <a:ext uri="{FF2B5EF4-FFF2-40B4-BE49-F238E27FC236}">
                <a16:creationId xmlns:a16="http://schemas.microsoft.com/office/drawing/2014/main" id="{53B2670A-9BDA-31C0-FA69-977E0BA9C4E6}"/>
              </a:ext>
            </a:extLst>
          </p:cNvPr>
          <p:cNvGrpSpPr/>
          <p:nvPr/>
        </p:nvGrpSpPr>
        <p:grpSpPr>
          <a:xfrm>
            <a:off x="8348284" y="3545979"/>
            <a:ext cx="567744" cy="602136"/>
            <a:chOff x="1825800" y="1651625"/>
            <a:chExt cx="539989" cy="571775"/>
          </a:xfrm>
        </p:grpSpPr>
        <p:sp>
          <p:nvSpPr>
            <p:cNvPr id="27" name="Google Shape;5923;p68">
              <a:extLst>
                <a:ext uri="{FF2B5EF4-FFF2-40B4-BE49-F238E27FC236}">
                  <a16:creationId xmlns:a16="http://schemas.microsoft.com/office/drawing/2014/main" id="{0861F5C7-3EE2-0919-A0F3-8E2A771D01F0}"/>
                </a:ext>
              </a:extLst>
            </p:cNvPr>
            <p:cNvSpPr/>
            <p:nvPr/>
          </p:nvSpPr>
          <p:spPr>
            <a:xfrm>
              <a:off x="2093189" y="1651625"/>
              <a:ext cx="272600" cy="287950"/>
            </a:xfrm>
            <a:custGeom>
              <a:avLst/>
              <a:gdLst/>
              <a:ahLst/>
              <a:cxnLst/>
              <a:rect l="l" t="t" r="r" b="b"/>
              <a:pathLst>
                <a:path w="10904" h="11518" extrusionOk="0">
                  <a:moveTo>
                    <a:pt x="2" y="1"/>
                  </a:moveTo>
                  <a:lnTo>
                    <a:pt x="0" y="11518"/>
                  </a:lnTo>
                  <a:lnTo>
                    <a:pt x="10904" y="11518"/>
                  </a:lnTo>
                  <a:cubicBezTo>
                    <a:pt x="10391" y="5596"/>
                    <a:pt x="5836" y="826"/>
                    <a:pt x="2" y="1"/>
                  </a:cubicBezTo>
                  <a:close/>
                </a:path>
              </a:pathLst>
            </a:custGeom>
            <a:solidFill>
              <a:srgbClr val="9C2F24"/>
            </a:solid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5924;p68">
              <a:extLst>
                <a:ext uri="{FF2B5EF4-FFF2-40B4-BE49-F238E27FC236}">
                  <a16:creationId xmlns:a16="http://schemas.microsoft.com/office/drawing/2014/main" id="{90EF8A2B-5868-1363-38EA-FCE74304F18E}"/>
                </a:ext>
              </a:extLst>
            </p:cNvPr>
            <p:cNvSpPr/>
            <p:nvPr/>
          </p:nvSpPr>
          <p:spPr>
            <a:xfrm>
              <a:off x="1825800" y="1967150"/>
              <a:ext cx="231900" cy="233575"/>
            </a:xfrm>
            <a:custGeom>
              <a:avLst/>
              <a:gdLst/>
              <a:ahLst/>
              <a:cxnLst/>
              <a:rect l="l" t="t" r="r" b="b"/>
              <a:pathLst>
                <a:path w="9276" h="9343" extrusionOk="0">
                  <a:moveTo>
                    <a:pt x="0" y="1"/>
                  </a:moveTo>
                  <a:cubicBezTo>
                    <a:pt x="465" y="4930"/>
                    <a:pt x="4350" y="8842"/>
                    <a:pt x="9275" y="9343"/>
                  </a:cubicBezTo>
                  <a:lnTo>
                    <a:pt x="9275" y="1"/>
                  </a:lnTo>
                  <a:close/>
                </a:path>
              </a:pathLst>
            </a:custGeom>
            <a:solidFill>
              <a:srgbClr val="9C2F24">
                <a:alpha val="60000"/>
              </a:srgbClr>
            </a:solid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925;p68">
              <a:extLst>
                <a:ext uri="{FF2B5EF4-FFF2-40B4-BE49-F238E27FC236}">
                  <a16:creationId xmlns:a16="http://schemas.microsoft.com/office/drawing/2014/main" id="{E84C52DD-6A0E-6F9E-73AD-4130B02ABA17}"/>
                </a:ext>
              </a:extLst>
            </p:cNvPr>
            <p:cNvSpPr/>
            <p:nvPr/>
          </p:nvSpPr>
          <p:spPr>
            <a:xfrm>
              <a:off x="2093189" y="1967150"/>
              <a:ext cx="244350" cy="256250"/>
            </a:xfrm>
            <a:custGeom>
              <a:avLst/>
              <a:gdLst/>
              <a:ahLst/>
              <a:cxnLst/>
              <a:rect l="l" t="t" r="r" b="b"/>
              <a:pathLst>
                <a:path w="9774" h="10250" extrusionOk="0">
                  <a:moveTo>
                    <a:pt x="0" y="1"/>
                  </a:moveTo>
                  <a:lnTo>
                    <a:pt x="0" y="10249"/>
                  </a:lnTo>
                  <a:cubicBezTo>
                    <a:pt x="5200" y="9514"/>
                    <a:pt x="9280" y="5280"/>
                    <a:pt x="9773" y="1"/>
                  </a:cubicBezTo>
                  <a:close/>
                </a:path>
              </a:pathLst>
            </a:custGeom>
            <a:solidFill>
              <a:srgbClr val="9C2F24">
                <a:alpha val="80000"/>
              </a:srgbClr>
            </a:solid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5926;p68">
              <a:extLst>
                <a:ext uri="{FF2B5EF4-FFF2-40B4-BE49-F238E27FC236}">
                  <a16:creationId xmlns:a16="http://schemas.microsoft.com/office/drawing/2014/main" id="{3FB8BE76-424E-076F-4EF9-1C850F671AFF}"/>
                </a:ext>
              </a:extLst>
            </p:cNvPr>
            <p:cNvSpPr/>
            <p:nvPr/>
          </p:nvSpPr>
          <p:spPr>
            <a:xfrm>
              <a:off x="1851375" y="1730300"/>
              <a:ext cx="206325" cy="209275"/>
            </a:xfrm>
            <a:custGeom>
              <a:avLst/>
              <a:gdLst/>
              <a:ahLst/>
              <a:cxnLst/>
              <a:rect l="l" t="t" r="r" b="b"/>
              <a:pathLst>
                <a:path w="8253" h="8371" extrusionOk="0">
                  <a:moveTo>
                    <a:pt x="8252" y="1"/>
                  </a:moveTo>
                  <a:cubicBezTo>
                    <a:pt x="3865" y="441"/>
                    <a:pt x="383" y="3959"/>
                    <a:pt x="1" y="8371"/>
                  </a:cubicBezTo>
                  <a:lnTo>
                    <a:pt x="8252" y="8371"/>
                  </a:lnTo>
                  <a:lnTo>
                    <a:pt x="8252" y="1"/>
                  </a:lnTo>
                  <a:close/>
                </a:path>
              </a:pathLst>
            </a:custGeom>
            <a:solidFill>
              <a:srgbClr val="9C2F24">
                <a:alpha val="40000"/>
              </a:srgbClr>
            </a:solid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1" name="TextBox 30">
            <a:extLst>
              <a:ext uri="{FF2B5EF4-FFF2-40B4-BE49-F238E27FC236}">
                <a16:creationId xmlns:a16="http://schemas.microsoft.com/office/drawing/2014/main" id="{F7C27B9D-A54C-4D40-8530-9B7290C1313C}"/>
              </a:ext>
            </a:extLst>
          </p:cNvPr>
          <p:cNvSpPr txBox="1"/>
          <p:nvPr/>
        </p:nvSpPr>
        <p:spPr>
          <a:xfrm>
            <a:off x="5677171" y="2158105"/>
            <a:ext cx="1973894" cy="1046440"/>
          </a:xfrm>
          <a:prstGeom prst="rect">
            <a:avLst/>
          </a:prstGeom>
          <a:noFill/>
        </p:spPr>
        <p:txBody>
          <a:bodyPr wrap="square" rtlCol="0">
            <a:spAutoFit/>
          </a:bodyPr>
          <a:lstStyle/>
          <a:p>
            <a:pPr marL="171450" indent="-171450">
              <a:buFont typeface="Arial" panose="020B0604020202020204" pitchFamily="34" charset="0"/>
              <a:buChar char="•"/>
            </a:pPr>
            <a:r>
              <a:rPr lang="en-US" sz="1200" dirty="0"/>
              <a:t>Coding </a:t>
            </a:r>
          </a:p>
          <a:p>
            <a:pPr lvl="1"/>
            <a:r>
              <a:rPr lang="en-US" sz="1200" dirty="0"/>
              <a:t>        1. User Interface</a:t>
            </a:r>
          </a:p>
          <a:p>
            <a:pPr lvl="1"/>
            <a:r>
              <a:rPr lang="en-US" sz="1200" dirty="0"/>
              <a:t>        2. Game functions &amp; </a:t>
            </a:r>
          </a:p>
          <a:p>
            <a:pPr lvl="1"/>
            <a:r>
              <a:rPr lang="en-US" sz="1200" dirty="0"/>
              <a:t>              protocols</a:t>
            </a:r>
          </a:p>
          <a:p>
            <a:endParaRPr lang="en-IN" dirty="0"/>
          </a:p>
        </p:txBody>
      </p:sp>
      <p:sp>
        <p:nvSpPr>
          <p:cNvPr id="32" name="TextBox 31">
            <a:extLst>
              <a:ext uri="{FF2B5EF4-FFF2-40B4-BE49-F238E27FC236}">
                <a16:creationId xmlns:a16="http://schemas.microsoft.com/office/drawing/2014/main" id="{72D32C34-FC96-086F-1668-6E7BA9A5E5D7}"/>
              </a:ext>
            </a:extLst>
          </p:cNvPr>
          <p:cNvSpPr txBox="1"/>
          <p:nvPr/>
        </p:nvSpPr>
        <p:spPr>
          <a:xfrm>
            <a:off x="1966208" y="1554775"/>
            <a:ext cx="1836208" cy="646331"/>
          </a:xfrm>
          <a:prstGeom prst="rect">
            <a:avLst/>
          </a:prstGeom>
          <a:noFill/>
        </p:spPr>
        <p:txBody>
          <a:bodyPr wrap="square" rtlCol="0">
            <a:spAutoFit/>
          </a:bodyPr>
          <a:lstStyle/>
          <a:p>
            <a:pPr marL="171450" indent="-171450">
              <a:buFont typeface="Arial" panose="020B0604020202020204" pitchFamily="34" charset="0"/>
              <a:buChar char="•"/>
            </a:pPr>
            <a:r>
              <a:rPr lang="en-US" sz="1200" dirty="0"/>
              <a:t>Initial game planning</a:t>
            </a:r>
          </a:p>
          <a:p>
            <a:pPr marL="171450" indent="-171450">
              <a:buFont typeface="Arial" panose="020B0604020202020204" pitchFamily="34" charset="0"/>
              <a:buChar char="•"/>
            </a:pPr>
            <a:r>
              <a:rPr lang="en-US" sz="1200" dirty="0"/>
              <a:t>Assignment of roles</a:t>
            </a:r>
          </a:p>
          <a:p>
            <a:pPr marL="171450" indent="-171450">
              <a:buFont typeface="Arial" panose="020B0604020202020204" pitchFamily="34" charset="0"/>
              <a:buChar char="•"/>
            </a:pPr>
            <a:r>
              <a:rPr lang="en-US" sz="1200" dirty="0"/>
              <a:t>Initial PPT completion </a:t>
            </a:r>
            <a:endParaRPr lang="en-IN" sz="1200" dirty="0"/>
          </a:p>
        </p:txBody>
      </p:sp>
      <p:sp>
        <p:nvSpPr>
          <p:cNvPr id="33" name="TextBox 32">
            <a:extLst>
              <a:ext uri="{FF2B5EF4-FFF2-40B4-BE49-F238E27FC236}">
                <a16:creationId xmlns:a16="http://schemas.microsoft.com/office/drawing/2014/main" id="{5864BEBA-4038-C4DD-0209-C03E4F1C3C56}"/>
              </a:ext>
            </a:extLst>
          </p:cNvPr>
          <p:cNvSpPr txBox="1"/>
          <p:nvPr/>
        </p:nvSpPr>
        <p:spPr>
          <a:xfrm>
            <a:off x="997638" y="2882621"/>
            <a:ext cx="1921918" cy="646331"/>
          </a:xfrm>
          <a:prstGeom prst="rect">
            <a:avLst/>
          </a:prstGeom>
          <a:noFill/>
        </p:spPr>
        <p:txBody>
          <a:bodyPr wrap="square" rtlCol="0">
            <a:spAutoFit/>
          </a:bodyPr>
          <a:lstStyle/>
          <a:p>
            <a:pPr marL="285750" indent="-285750">
              <a:buFont typeface="Arial" panose="020B0604020202020204" pitchFamily="34" charset="0"/>
              <a:buChar char="•"/>
            </a:pPr>
            <a:r>
              <a:rPr lang="en-US" sz="1200" dirty="0"/>
              <a:t>Merging both user interface with game functions &amp; protocols</a:t>
            </a:r>
          </a:p>
        </p:txBody>
      </p:sp>
      <p:sp>
        <p:nvSpPr>
          <p:cNvPr id="34" name="TextBox 33">
            <a:extLst>
              <a:ext uri="{FF2B5EF4-FFF2-40B4-BE49-F238E27FC236}">
                <a16:creationId xmlns:a16="http://schemas.microsoft.com/office/drawing/2014/main" id="{53FDE1AE-30D9-A14F-7BF1-1627D3DAAC84}"/>
              </a:ext>
            </a:extLst>
          </p:cNvPr>
          <p:cNvSpPr txBox="1"/>
          <p:nvPr/>
        </p:nvSpPr>
        <p:spPr>
          <a:xfrm>
            <a:off x="6351003" y="3635619"/>
            <a:ext cx="1867696" cy="646331"/>
          </a:xfrm>
          <a:prstGeom prst="rect">
            <a:avLst/>
          </a:prstGeom>
          <a:noFill/>
        </p:spPr>
        <p:txBody>
          <a:bodyPr wrap="square" rtlCol="0">
            <a:spAutoFit/>
          </a:bodyPr>
          <a:lstStyle/>
          <a:p>
            <a:pPr marL="171450" indent="-171450">
              <a:buFont typeface="Arial" panose="020B0604020202020204" pitchFamily="34" charset="0"/>
              <a:buChar char="•"/>
            </a:pPr>
            <a:r>
              <a:rPr lang="en-US" sz="1200" dirty="0"/>
              <a:t>Final testing and corrections</a:t>
            </a:r>
          </a:p>
          <a:p>
            <a:pPr marL="171450" indent="-171450">
              <a:buFont typeface="Arial" panose="020B0604020202020204" pitchFamily="34" charset="0"/>
              <a:buChar char="•"/>
            </a:pPr>
            <a:r>
              <a:rPr lang="en-US" sz="1200" dirty="0"/>
              <a:t>Final PPT completion</a:t>
            </a:r>
          </a:p>
        </p:txBody>
      </p:sp>
      <p:sp>
        <p:nvSpPr>
          <p:cNvPr id="35" name="TextBox 34">
            <a:extLst>
              <a:ext uri="{FF2B5EF4-FFF2-40B4-BE49-F238E27FC236}">
                <a16:creationId xmlns:a16="http://schemas.microsoft.com/office/drawing/2014/main" id="{9C5BC021-B09E-9F2E-2B79-C2A260D530C9}"/>
              </a:ext>
            </a:extLst>
          </p:cNvPr>
          <p:cNvSpPr txBox="1"/>
          <p:nvPr/>
        </p:nvSpPr>
        <p:spPr>
          <a:xfrm>
            <a:off x="3942422" y="1673173"/>
            <a:ext cx="1088018" cy="276999"/>
          </a:xfrm>
          <a:prstGeom prst="rect">
            <a:avLst/>
          </a:prstGeom>
          <a:noFill/>
        </p:spPr>
        <p:txBody>
          <a:bodyPr wrap="square" rtlCol="0">
            <a:spAutoFit/>
          </a:bodyPr>
          <a:lstStyle/>
          <a:p>
            <a:r>
              <a:rPr lang="en-US" sz="1200" dirty="0"/>
              <a:t>7 Oct–12 Oct</a:t>
            </a:r>
          </a:p>
        </p:txBody>
      </p:sp>
      <p:sp>
        <p:nvSpPr>
          <p:cNvPr id="37" name="TextBox 36">
            <a:extLst>
              <a:ext uri="{FF2B5EF4-FFF2-40B4-BE49-F238E27FC236}">
                <a16:creationId xmlns:a16="http://schemas.microsoft.com/office/drawing/2014/main" id="{5CEC7568-AD80-E4D8-457D-800FE937F54F}"/>
              </a:ext>
            </a:extLst>
          </p:cNvPr>
          <p:cNvSpPr txBox="1"/>
          <p:nvPr/>
        </p:nvSpPr>
        <p:spPr>
          <a:xfrm>
            <a:off x="3846387" y="2365247"/>
            <a:ext cx="1346778" cy="276999"/>
          </a:xfrm>
          <a:prstGeom prst="rect">
            <a:avLst/>
          </a:prstGeom>
          <a:noFill/>
        </p:spPr>
        <p:txBody>
          <a:bodyPr wrap="square" rtlCol="0">
            <a:spAutoFit/>
          </a:bodyPr>
          <a:lstStyle/>
          <a:p>
            <a:r>
              <a:rPr lang="en-US" sz="1200" dirty="0"/>
              <a:t>15 Oct – 27 Oct</a:t>
            </a:r>
          </a:p>
        </p:txBody>
      </p:sp>
      <p:sp>
        <p:nvSpPr>
          <p:cNvPr id="38" name="TextBox 37">
            <a:extLst>
              <a:ext uri="{FF2B5EF4-FFF2-40B4-BE49-F238E27FC236}">
                <a16:creationId xmlns:a16="http://schemas.microsoft.com/office/drawing/2014/main" id="{3C4EFDB3-EE3A-406D-F1F7-2287F766B457}"/>
              </a:ext>
            </a:extLst>
          </p:cNvPr>
          <p:cNvSpPr txBox="1"/>
          <p:nvPr/>
        </p:nvSpPr>
        <p:spPr>
          <a:xfrm>
            <a:off x="3809331" y="3013131"/>
            <a:ext cx="1346778" cy="292388"/>
          </a:xfrm>
          <a:prstGeom prst="rect">
            <a:avLst/>
          </a:prstGeom>
          <a:noFill/>
        </p:spPr>
        <p:txBody>
          <a:bodyPr wrap="square" rtlCol="0">
            <a:spAutoFit/>
          </a:bodyPr>
          <a:lstStyle/>
          <a:p>
            <a:r>
              <a:rPr lang="en-US" sz="1300" dirty="0"/>
              <a:t>28 Oct –  5 Nov</a:t>
            </a:r>
          </a:p>
        </p:txBody>
      </p:sp>
      <p:sp>
        <p:nvSpPr>
          <p:cNvPr id="39" name="TextBox 38">
            <a:extLst>
              <a:ext uri="{FF2B5EF4-FFF2-40B4-BE49-F238E27FC236}">
                <a16:creationId xmlns:a16="http://schemas.microsoft.com/office/drawing/2014/main" id="{E0FB51AD-7FD8-2C1B-20CC-E231B5879BA2}"/>
              </a:ext>
            </a:extLst>
          </p:cNvPr>
          <p:cNvSpPr txBox="1"/>
          <p:nvPr/>
        </p:nvSpPr>
        <p:spPr>
          <a:xfrm>
            <a:off x="3781752" y="3722407"/>
            <a:ext cx="1411413" cy="307777"/>
          </a:xfrm>
          <a:prstGeom prst="rect">
            <a:avLst/>
          </a:prstGeom>
          <a:noFill/>
        </p:spPr>
        <p:txBody>
          <a:bodyPr wrap="square" rtlCol="0">
            <a:spAutoFit/>
          </a:bodyPr>
          <a:lstStyle/>
          <a:p>
            <a:r>
              <a:rPr lang="en-US" dirty="0"/>
              <a:t>29 Nov – 7 Dec</a:t>
            </a:r>
          </a:p>
        </p:txBody>
      </p:sp>
    </p:spTree>
    <p:extLst>
      <p:ext uri="{BB962C8B-B14F-4D97-AF65-F5344CB8AC3E}">
        <p14:creationId xmlns:p14="http://schemas.microsoft.com/office/powerpoint/2010/main" val="418255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3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1000"/>
                                        <p:tgtEl>
                                          <p:spTgt spid="35"/>
                                        </p:tgtEl>
                                      </p:cBhvr>
                                    </p:animEffect>
                                  </p:childTnLst>
                                </p:cTn>
                              </p:par>
                              <p:par>
                                <p:cTn id="11" presetID="10" presetClass="entr" presetSubtype="0" fill="hold" grpId="0" nodeType="withEffect">
                                  <p:stCondLst>
                                    <p:cond delay="30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1000"/>
                                        <p:tgtEl>
                                          <p:spTgt spid="37"/>
                                        </p:tgtEl>
                                      </p:cBhvr>
                                    </p:animEffect>
                                  </p:childTnLst>
                                </p:cTn>
                              </p:par>
                              <p:par>
                                <p:cTn id="14" presetID="10" presetClass="entr" presetSubtype="0" fill="hold" grpId="0" nodeType="withEffect">
                                  <p:stCondLst>
                                    <p:cond delay="30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1000"/>
                                        <p:tgtEl>
                                          <p:spTgt spid="38"/>
                                        </p:tgtEl>
                                      </p:cBhvr>
                                    </p:animEffect>
                                  </p:childTnLst>
                                </p:cTn>
                              </p:par>
                              <p:par>
                                <p:cTn id="17" presetID="10" presetClass="entr" presetSubtype="0" fill="hold" grpId="0" nodeType="withEffect">
                                  <p:stCondLst>
                                    <p:cond delay="30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1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7" grpId="0"/>
      <p:bldP spid="38" grpId="0"/>
      <p:bldP spid="3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592"/>
        <p:cNvGrpSpPr/>
        <p:nvPr/>
      </p:nvGrpSpPr>
      <p:grpSpPr>
        <a:xfrm>
          <a:off x="0" y="0"/>
          <a:ext cx="0" cy="0"/>
          <a:chOff x="0" y="0"/>
          <a:chExt cx="0" cy="0"/>
        </a:xfrm>
      </p:grpSpPr>
      <p:sp>
        <p:nvSpPr>
          <p:cNvPr id="4596" name="Google Shape;4596;p49"/>
          <p:cNvSpPr txBox="1">
            <a:spLocks noGrp="1"/>
          </p:cNvSpPr>
          <p:nvPr>
            <p:ph type="title" idx="2"/>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TEAM ROLES</a:t>
            </a:r>
            <a:br>
              <a:rPr lang="en" dirty="0"/>
            </a:br>
            <a:endParaRPr dirty="0"/>
          </a:p>
        </p:txBody>
      </p:sp>
      <p:pic>
        <p:nvPicPr>
          <p:cNvPr id="20" name="Picture 19">
            <a:extLst>
              <a:ext uri="{FF2B5EF4-FFF2-40B4-BE49-F238E27FC236}">
                <a16:creationId xmlns:a16="http://schemas.microsoft.com/office/drawing/2014/main" id="{0A7AE10C-2387-CCF5-6638-53AC7C89BEA0}"/>
              </a:ext>
            </a:extLst>
          </p:cNvPr>
          <p:cNvPicPr>
            <a:picLocks noChangeAspect="1"/>
          </p:cNvPicPr>
          <p:nvPr/>
        </p:nvPicPr>
        <p:blipFill>
          <a:blip r:embed="rId3"/>
          <a:stretch>
            <a:fillRect/>
          </a:stretch>
        </p:blipFill>
        <p:spPr>
          <a:xfrm>
            <a:off x="5178910" y="1490739"/>
            <a:ext cx="914400" cy="914400"/>
          </a:xfrm>
          <a:prstGeom prst="rect">
            <a:avLst/>
          </a:prstGeom>
        </p:spPr>
      </p:pic>
      <p:pic>
        <p:nvPicPr>
          <p:cNvPr id="24" name="Picture 23">
            <a:extLst>
              <a:ext uri="{FF2B5EF4-FFF2-40B4-BE49-F238E27FC236}">
                <a16:creationId xmlns:a16="http://schemas.microsoft.com/office/drawing/2014/main" id="{5E8258B9-3A06-945C-43C1-B6738CFA608E}"/>
              </a:ext>
            </a:extLst>
          </p:cNvPr>
          <p:cNvPicPr>
            <a:picLocks noChangeAspect="1"/>
          </p:cNvPicPr>
          <p:nvPr/>
        </p:nvPicPr>
        <p:blipFill>
          <a:blip r:embed="rId4">
            <a:extLst>
              <a:ext uri="{BEBA8EAE-BF5A-486C-A8C5-ECC9F3942E4B}">
                <a14:imgProps xmlns:a14="http://schemas.microsoft.com/office/drawing/2010/main">
                  <a14:imgLayer r:embed="rId5">
                    <a14:imgEffect>
                      <a14:saturation sat="338000"/>
                    </a14:imgEffect>
                  </a14:imgLayer>
                </a14:imgProps>
              </a:ext>
            </a:extLst>
          </a:blip>
          <a:stretch>
            <a:fillRect/>
          </a:stretch>
        </p:blipFill>
        <p:spPr>
          <a:xfrm>
            <a:off x="3351784" y="1490739"/>
            <a:ext cx="914400" cy="914400"/>
          </a:xfrm>
          <a:prstGeom prst="rect">
            <a:avLst/>
          </a:prstGeom>
          <a:solidFill>
            <a:srgbClr val="F9F9F9"/>
          </a:solidFill>
        </p:spPr>
      </p:pic>
      <p:pic>
        <p:nvPicPr>
          <p:cNvPr id="26" name="Picture 25">
            <a:extLst>
              <a:ext uri="{FF2B5EF4-FFF2-40B4-BE49-F238E27FC236}">
                <a16:creationId xmlns:a16="http://schemas.microsoft.com/office/drawing/2014/main" id="{3D7322B5-9E8A-CD30-4F0A-D97716C855C2}"/>
              </a:ext>
            </a:extLst>
          </p:cNvPr>
          <p:cNvPicPr>
            <a:picLocks noChangeAspect="1"/>
          </p:cNvPicPr>
          <p:nvPr/>
        </p:nvPicPr>
        <p:blipFill>
          <a:blip r:embed="rId6"/>
          <a:stretch>
            <a:fillRect/>
          </a:stretch>
        </p:blipFill>
        <p:spPr>
          <a:xfrm>
            <a:off x="1265325" y="1495791"/>
            <a:ext cx="914400" cy="909348"/>
          </a:xfrm>
          <a:prstGeom prst="rect">
            <a:avLst/>
          </a:prstGeom>
        </p:spPr>
      </p:pic>
      <p:pic>
        <p:nvPicPr>
          <p:cNvPr id="32" name="Picture 31">
            <a:extLst>
              <a:ext uri="{FF2B5EF4-FFF2-40B4-BE49-F238E27FC236}">
                <a16:creationId xmlns:a16="http://schemas.microsoft.com/office/drawing/2014/main" id="{80771D1F-2F07-3356-AF4F-32A51B843393}"/>
              </a:ext>
            </a:extLst>
          </p:cNvPr>
          <p:cNvPicPr>
            <a:picLocks noChangeAspect="1"/>
          </p:cNvPicPr>
          <p:nvPr/>
        </p:nvPicPr>
        <p:blipFill>
          <a:blip r:embed="rId7"/>
          <a:stretch>
            <a:fillRect/>
          </a:stretch>
        </p:blipFill>
        <p:spPr>
          <a:xfrm>
            <a:off x="7006036" y="1490739"/>
            <a:ext cx="914400" cy="914400"/>
          </a:xfrm>
          <a:prstGeom prst="rect">
            <a:avLst/>
          </a:prstGeom>
        </p:spPr>
      </p:pic>
      <p:sp>
        <p:nvSpPr>
          <p:cNvPr id="35" name="TextBox 34">
            <a:extLst>
              <a:ext uri="{FF2B5EF4-FFF2-40B4-BE49-F238E27FC236}">
                <a16:creationId xmlns:a16="http://schemas.microsoft.com/office/drawing/2014/main" id="{AB0F3874-6CC2-F726-3D30-42284C68AACA}"/>
              </a:ext>
            </a:extLst>
          </p:cNvPr>
          <p:cNvSpPr txBox="1"/>
          <p:nvPr/>
        </p:nvSpPr>
        <p:spPr>
          <a:xfrm>
            <a:off x="591982" y="2505307"/>
            <a:ext cx="2074126" cy="2246769"/>
          </a:xfrm>
          <a:prstGeom prst="rect">
            <a:avLst/>
          </a:prstGeom>
          <a:noFill/>
        </p:spPr>
        <p:txBody>
          <a:bodyPr wrap="square" rtlCol="0">
            <a:spAutoFit/>
          </a:bodyPr>
          <a:lstStyle/>
          <a:p>
            <a:pPr algn="ctr"/>
            <a:r>
              <a:rPr lang="en-US" b="1" dirty="0">
                <a:solidFill>
                  <a:schemeClr val="tx2"/>
                </a:solidFill>
              </a:rPr>
              <a:t>GAME DESIGN</a:t>
            </a:r>
          </a:p>
          <a:p>
            <a:pPr algn="ctr"/>
            <a:r>
              <a:rPr lang="en-US" b="1" dirty="0">
                <a:solidFill>
                  <a:schemeClr val="tx2"/>
                </a:solidFill>
              </a:rPr>
              <a:t>&amp; DATA COLLECTION</a:t>
            </a:r>
          </a:p>
          <a:p>
            <a:pPr marL="285750" indent="-285750">
              <a:buFont typeface="Arial" panose="020B0604020202020204" pitchFamily="34" charset="0"/>
              <a:buChar char="•"/>
            </a:pPr>
            <a:r>
              <a:rPr lang="en-US" dirty="0"/>
              <a:t>Aditya</a:t>
            </a:r>
          </a:p>
          <a:p>
            <a:pPr marL="285750" indent="-285750">
              <a:buFont typeface="Arial" panose="020B0604020202020204" pitchFamily="34" charset="0"/>
              <a:buChar char="•"/>
            </a:pPr>
            <a:r>
              <a:rPr lang="en" sz="1400" dirty="0"/>
              <a:t>Abhishek</a:t>
            </a:r>
          </a:p>
          <a:p>
            <a:pPr marL="285750" indent="-285750">
              <a:buFont typeface="Arial" panose="020B0604020202020204" pitchFamily="34" charset="0"/>
              <a:buChar char="•"/>
            </a:pPr>
            <a:r>
              <a:rPr lang="en" sz="1400" dirty="0"/>
              <a:t>Shashwat</a:t>
            </a:r>
          </a:p>
          <a:p>
            <a:pPr marL="285750" indent="-285750">
              <a:buFont typeface="Arial" panose="020B0604020202020204" pitchFamily="34" charset="0"/>
              <a:buChar char="•"/>
            </a:pPr>
            <a:r>
              <a:rPr lang="en" sz="1400" dirty="0"/>
              <a:t>Hritik Kumar</a:t>
            </a:r>
          </a:p>
          <a:p>
            <a:pPr marL="285750" indent="-285750">
              <a:buFont typeface="Arial" panose="020B0604020202020204" pitchFamily="34" charset="0"/>
              <a:buChar char="•"/>
            </a:pPr>
            <a:r>
              <a:rPr lang="en" sz="1400" dirty="0"/>
              <a:t>Rashmi</a:t>
            </a:r>
            <a:endParaRPr lang="en" dirty="0"/>
          </a:p>
          <a:p>
            <a:pPr marL="285750" indent="-285750">
              <a:buFont typeface="Arial" panose="020B0604020202020204" pitchFamily="34" charset="0"/>
              <a:buChar char="•"/>
            </a:pPr>
            <a:r>
              <a:rPr lang="en" sz="1400" dirty="0"/>
              <a:t>Shrabanti</a:t>
            </a:r>
          </a:p>
          <a:p>
            <a:pPr marL="285750" indent="-285750">
              <a:buFont typeface="Arial" panose="020B0604020202020204" pitchFamily="34" charset="0"/>
              <a:buChar char="•"/>
            </a:pPr>
            <a:r>
              <a:rPr lang="en" sz="1400" dirty="0"/>
              <a:t>Yoshitha</a:t>
            </a:r>
            <a:endParaRPr lang="en" dirty="0"/>
          </a:p>
          <a:p>
            <a:pPr marL="285750" indent="-285750">
              <a:buFont typeface="Arial" panose="020B0604020202020204" pitchFamily="34" charset="0"/>
              <a:buChar char="•"/>
            </a:pPr>
            <a:r>
              <a:rPr lang="en" sz="1400" dirty="0"/>
              <a:t>Yashaswi</a:t>
            </a:r>
            <a:endParaRPr lang="en-IN" dirty="0"/>
          </a:p>
        </p:txBody>
      </p:sp>
      <p:sp>
        <p:nvSpPr>
          <p:cNvPr id="37" name="TextBox 36">
            <a:extLst>
              <a:ext uri="{FF2B5EF4-FFF2-40B4-BE49-F238E27FC236}">
                <a16:creationId xmlns:a16="http://schemas.microsoft.com/office/drawing/2014/main" id="{3A3BC2FB-2E94-6EEE-4C85-26F5C8A67634}"/>
              </a:ext>
            </a:extLst>
          </p:cNvPr>
          <p:cNvSpPr txBox="1"/>
          <p:nvPr/>
        </p:nvSpPr>
        <p:spPr>
          <a:xfrm>
            <a:off x="4841086" y="2505304"/>
            <a:ext cx="1531435" cy="938719"/>
          </a:xfrm>
          <a:prstGeom prst="rect">
            <a:avLst/>
          </a:prstGeom>
          <a:noFill/>
        </p:spPr>
        <p:txBody>
          <a:bodyPr wrap="square" rtlCol="0">
            <a:spAutoFit/>
          </a:bodyPr>
          <a:lstStyle/>
          <a:p>
            <a:r>
              <a:rPr lang="en-US" sz="1350" b="1" dirty="0">
                <a:solidFill>
                  <a:schemeClr val="tx2"/>
                </a:solidFill>
              </a:rPr>
              <a:t>PROGRAMMING</a:t>
            </a:r>
          </a:p>
          <a:p>
            <a:endParaRPr lang="en-US" sz="1350" b="1" dirty="0">
              <a:solidFill>
                <a:schemeClr val="tx2"/>
              </a:solidFill>
            </a:endParaRPr>
          </a:p>
          <a:p>
            <a:pPr marL="285750" indent="-285750">
              <a:buFont typeface="Arial" panose="020B0604020202020204" pitchFamily="34" charset="0"/>
              <a:buChar char="•"/>
            </a:pPr>
            <a:r>
              <a:rPr lang="en-US" dirty="0"/>
              <a:t>Yashaswi</a:t>
            </a:r>
          </a:p>
          <a:p>
            <a:pPr marL="285750" indent="-285750">
              <a:buFont typeface="Arial" panose="020B0604020202020204" pitchFamily="34" charset="0"/>
              <a:buChar char="•"/>
            </a:pPr>
            <a:r>
              <a:rPr lang="en-US" dirty="0"/>
              <a:t>Yoshitha</a:t>
            </a:r>
            <a:endParaRPr lang="en-IN" dirty="0"/>
          </a:p>
        </p:txBody>
      </p:sp>
      <p:sp>
        <p:nvSpPr>
          <p:cNvPr id="38" name="TextBox 37">
            <a:extLst>
              <a:ext uri="{FF2B5EF4-FFF2-40B4-BE49-F238E27FC236}">
                <a16:creationId xmlns:a16="http://schemas.microsoft.com/office/drawing/2014/main" id="{ED7EBE74-5098-09BD-645B-F376F92AD80B}"/>
              </a:ext>
            </a:extLst>
          </p:cNvPr>
          <p:cNvSpPr txBox="1"/>
          <p:nvPr/>
        </p:nvSpPr>
        <p:spPr>
          <a:xfrm>
            <a:off x="2984654" y="2505307"/>
            <a:ext cx="1587346" cy="1600438"/>
          </a:xfrm>
          <a:prstGeom prst="rect">
            <a:avLst/>
          </a:prstGeom>
          <a:noFill/>
        </p:spPr>
        <p:txBody>
          <a:bodyPr wrap="square" rtlCol="0">
            <a:spAutoFit/>
          </a:bodyPr>
          <a:lstStyle/>
          <a:p>
            <a:pPr algn="ctr"/>
            <a:r>
              <a:rPr lang="en-US" b="1" dirty="0">
                <a:solidFill>
                  <a:schemeClr val="tx2"/>
                </a:solidFill>
              </a:rPr>
              <a:t>PREPARING PPT</a:t>
            </a:r>
          </a:p>
          <a:p>
            <a:pPr marL="285750" indent="-285750">
              <a:buFont typeface="Arial" panose="020B0604020202020204" pitchFamily="34" charset="0"/>
              <a:buChar char="•"/>
            </a:pPr>
            <a:r>
              <a:rPr lang="en-US" dirty="0"/>
              <a:t>Aditya</a:t>
            </a:r>
          </a:p>
          <a:p>
            <a:pPr marL="285750" indent="-285750">
              <a:buFont typeface="Arial" panose="020B0604020202020204" pitchFamily="34" charset="0"/>
              <a:buChar char="•"/>
            </a:pPr>
            <a:r>
              <a:rPr lang="en" sz="1400" dirty="0"/>
              <a:t>Rashmi</a:t>
            </a:r>
          </a:p>
          <a:p>
            <a:pPr marL="285750" indent="-285750">
              <a:buFont typeface="Arial" panose="020B0604020202020204" pitchFamily="34" charset="0"/>
              <a:buChar char="•"/>
            </a:pPr>
            <a:r>
              <a:rPr lang="en" sz="1400" dirty="0"/>
              <a:t>Yoshitha</a:t>
            </a:r>
            <a:endParaRPr lang="en" dirty="0"/>
          </a:p>
          <a:p>
            <a:pPr marL="285750" indent="-285750">
              <a:buFont typeface="Arial" panose="020B0604020202020204" pitchFamily="34" charset="0"/>
              <a:buChar char="•"/>
            </a:pPr>
            <a:r>
              <a:rPr lang="en" sz="1400" dirty="0"/>
              <a:t>Yashaswi</a:t>
            </a:r>
          </a:p>
          <a:p>
            <a:pPr marL="285750" indent="-285750">
              <a:buFont typeface="Arial" panose="020B0604020202020204" pitchFamily="34" charset="0"/>
              <a:buChar char="•"/>
            </a:pPr>
            <a:r>
              <a:rPr lang="en" dirty="0"/>
              <a:t>Akash </a:t>
            </a:r>
            <a:r>
              <a:rPr lang="en" sz="1400" dirty="0"/>
              <a:t>Kumar</a:t>
            </a:r>
            <a:endParaRPr lang="en-IN" dirty="0"/>
          </a:p>
        </p:txBody>
      </p:sp>
      <p:sp>
        <p:nvSpPr>
          <p:cNvPr id="39" name="TextBox 38">
            <a:extLst>
              <a:ext uri="{FF2B5EF4-FFF2-40B4-BE49-F238E27FC236}">
                <a16:creationId xmlns:a16="http://schemas.microsoft.com/office/drawing/2014/main" id="{21989F38-D885-BF54-87D9-880C30F8C540}"/>
              </a:ext>
            </a:extLst>
          </p:cNvPr>
          <p:cNvSpPr txBox="1"/>
          <p:nvPr/>
        </p:nvSpPr>
        <p:spPr>
          <a:xfrm>
            <a:off x="6697518" y="2505306"/>
            <a:ext cx="1587346" cy="2031325"/>
          </a:xfrm>
          <a:prstGeom prst="rect">
            <a:avLst/>
          </a:prstGeom>
          <a:noFill/>
        </p:spPr>
        <p:txBody>
          <a:bodyPr wrap="square" rtlCol="0">
            <a:spAutoFit/>
          </a:bodyPr>
          <a:lstStyle/>
          <a:p>
            <a:pPr algn="ctr"/>
            <a:r>
              <a:rPr lang="en-US" b="1" dirty="0">
                <a:solidFill>
                  <a:schemeClr val="tx2"/>
                </a:solidFill>
              </a:rPr>
              <a:t>UI DESIGN</a:t>
            </a:r>
          </a:p>
          <a:p>
            <a:pPr algn="ctr"/>
            <a:endParaRPr lang="en-US" b="1" dirty="0">
              <a:solidFill>
                <a:schemeClr val="tx2"/>
              </a:solidFill>
            </a:endParaRPr>
          </a:p>
          <a:p>
            <a:pPr marL="285750" indent="-285750">
              <a:buFont typeface="Arial" panose="020B0604020202020204" pitchFamily="34" charset="0"/>
              <a:buChar char="•"/>
            </a:pPr>
            <a:r>
              <a:rPr lang="en" sz="1400" dirty="0"/>
              <a:t>Shashwat</a:t>
            </a:r>
          </a:p>
          <a:p>
            <a:pPr marL="285750" indent="-285750">
              <a:buFont typeface="Arial" panose="020B0604020202020204" pitchFamily="34" charset="0"/>
              <a:buChar char="•"/>
            </a:pPr>
            <a:r>
              <a:rPr lang="en" sz="1400" dirty="0"/>
              <a:t>Hritik Kumar</a:t>
            </a:r>
          </a:p>
          <a:p>
            <a:pPr marL="285750" indent="-285750">
              <a:buFont typeface="Arial" panose="020B0604020202020204" pitchFamily="34" charset="0"/>
              <a:buChar char="•"/>
            </a:pPr>
            <a:r>
              <a:rPr lang="en" sz="1400" dirty="0"/>
              <a:t>Shrabanti</a:t>
            </a:r>
          </a:p>
          <a:p>
            <a:pPr marL="285750" indent="-285750">
              <a:buFont typeface="Arial" panose="020B0604020202020204" pitchFamily="34" charset="0"/>
              <a:buChar char="•"/>
            </a:pPr>
            <a:r>
              <a:rPr lang="en" sz="1400" dirty="0"/>
              <a:t>Yoshitha</a:t>
            </a:r>
            <a:endParaRPr lang="en" dirty="0"/>
          </a:p>
          <a:p>
            <a:pPr marL="285750" indent="-285750">
              <a:buFont typeface="Arial" panose="020B0604020202020204" pitchFamily="34" charset="0"/>
              <a:buChar char="•"/>
            </a:pPr>
            <a:r>
              <a:rPr lang="en" sz="1400" dirty="0"/>
              <a:t>Yashaswi</a:t>
            </a:r>
          </a:p>
          <a:p>
            <a:pPr marL="285750" indent="-285750">
              <a:buFont typeface="Arial" panose="020B0604020202020204" pitchFamily="34" charset="0"/>
              <a:buChar char="•"/>
            </a:pPr>
            <a:r>
              <a:rPr lang="en" dirty="0"/>
              <a:t>Akash </a:t>
            </a:r>
            <a:r>
              <a:rPr lang="en" sz="1400" dirty="0"/>
              <a:t>Kumar</a:t>
            </a:r>
            <a:endParaRPr lang="en-IN" dirty="0"/>
          </a:p>
          <a:p>
            <a:pPr algn="ctr"/>
            <a:endParaRPr lang="en-IN" dirty="0"/>
          </a:p>
        </p:txBody>
      </p:sp>
    </p:spTree>
    <p:extLst>
      <p:ext uri="{BB962C8B-B14F-4D97-AF65-F5344CB8AC3E}">
        <p14:creationId xmlns:p14="http://schemas.microsoft.com/office/powerpoint/2010/main" val="1314327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childTnLst>
                                </p:cTn>
                              </p:par>
                              <p:par>
                                <p:cTn id="8" presetID="10" presetClass="entr" presetSubtype="0" fill="hold" nodeType="withEffect">
                                  <p:stCondLst>
                                    <p:cond delay="75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nodeType="withEffect">
                                  <p:stCondLst>
                                    <p:cond delay="150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par>
                                <p:cTn id="14" presetID="10" presetClass="entr" presetSubtype="0" fill="hold" nodeType="withEffect">
                                  <p:stCondLst>
                                    <p:cond delay="2250"/>
                                  </p:stCondLst>
                                  <p:childTnLst>
                                    <p:set>
                                      <p:cBhvr>
                                        <p:cTn id="15" dur="1" fill="hold">
                                          <p:stCondLst>
                                            <p:cond delay="0"/>
                                          </p:stCondLst>
                                        </p:cTn>
                                        <p:tgtEl>
                                          <p:spTgt spid="32"/>
                                        </p:tgtEl>
                                        <p:attrNameLst>
                                          <p:attrName>style.visibility</p:attrName>
                                        </p:attrNameLst>
                                      </p:cBhvr>
                                      <p:to>
                                        <p:strVal val="visible"/>
                                      </p:to>
                                    </p:set>
                                    <p:animEffect transition="in" filter="fade">
                                      <p:cBhvr>
                                        <p:cTn id="16"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929"/>
        <p:cNvGrpSpPr/>
        <p:nvPr/>
      </p:nvGrpSpPr>
      <p:grpSpPr>
        <a:xfrm>
          <a:off x="0" y="0"/>
          <a:ext cx="0" cy="0"/>
          <a:chOff x="0" y="0"/>
          <a:chExt cx="0" cy="0"/>
        </a:xfrm>
      </p:grpSpPr>
      <p:sp>
        <p:nvSpPr>
          <p:cNvPr id="4930" name="Google Shape;4930;p54"/>
          <p:cNvSpPr txBox="1">
            <a:spLocks noGrp="1"/>
          </p:cNvSpPr>
          <p:nvPr>
            <p:ph type="title"/>
          </p:nvPr>
        </p:nvSpPr>
        <p:spPr>
          <a:xfrm>
            <a:off x="925900" y="1307100"/>
            <a:ext cx="7292100" cy="252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THANK</a:t>
            </a:r>
            <a:br>
              <a:rPr lang="en-US" dirty="0"/>
            </a:br>
            <a:r>
              <a:rPr lang="en-US" dirty="0"/>
              <a:t>YOU.</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349"/>
        <p:cNvGrpSpPr/>
        <p:nvPr/>
      </p:nvGrpSpPr>
      <p:grpSpPr>
        <a:xfrm>
          <a:off x="0" y="0"/>
          <a:ext cx="0" cy="0"/>
          <a:chOff x="0" y="0"/>
          <a:chExt cx="0" cy="0"/>
        </a:xfrm>
      </p:grpSpPr>
      <p:sp>
        <p:nvSpPr>
          <p:cNvPr id="4350" name="Google Shape;4350;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TEAM</a:t>
            </a:r>
            <a:endParaRPr dirty="0"/>
          </a:p>
        </p:txBody>
      </p:sp>
      <p:sp>
        <p:nvSpPr>
          <p:cNvPr id="4359" name="Google Shape;4359;p35"/>
          <p:cNvSpPr txBox="1">
            <a:spLocks noGrp="1"/>
          </p:cNvSpPr>
          <p:nvPr>
            <p:ph type="title" idx="9"/>
          </p:nvPr>
        </p:nvSpPr>
        <p:spPr>
          <a:xfrm>
            <a:off x="834157" y="1077951"/>
            <a:ext cx="6934526" cy="362052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1. Aditya Singh		- </a:t>
            </a:r>
            <a:r>
              <a:rPr lang="en" sz="2200" dirty="0"/>
              <a:t>21CS8149</a:t>
            </a:r>
            <a:r>
              <a:rPr lang="en" sz="2400" dirty="0"/>
              <a:t>       </a:t>
            </a:r>
            <a:br>
              <a:rPr lang="en" sz="2400" dirty="0"/>
            </a:br>
            <a:r>
              <a:rPr lang="en" sz="2400" dirty="0"/>
              <a:t>2. Abhishek Arya		- </a:t>
            </a:r>
            <a:r>
              <a:rPr lang="en" sz="2200" dirty="0"/>
              <a:t>21CS8150</a:t>
            </a:r>
            <a:br>
              <a:rPr lang="en" sz="2400" dirty="0"/>
            </a:br>
            <a:r>
              <a:rPr lang="en" sz="2400" dirty="0"/>
              <a:t>3. Shashwat Choudhari	- </a:t>
            </a:r>
            <a:r>
              <a:rPr lang="en" sz="2200" dirty="0"/>
              <a:t>21CS8151</a:t>
            </a:r>
            <a:br>
              <a:rPr lang="en" sz="2400" dirty="0"/>
            </a:br>
            <a:r>
              <a:rPr lang="en" sz="2400" dirty="0"/>
              <a:t>4. Hritik Kumar		- </a:t>
            </a:r>
            <a:r>
              <a:rPr lang="en" sz="2200" dirty="0"/>
              <a:t>21CS8152</a:t>
            </a:r>
            <a:br>
              <a:rPr lang="en" sz="2400" dirty="0"/>
            </a:br>
            <a:r>
              <a:rPr lang="en" sz="2400" dirty="0"/>
              <a:t>5. Rashmi Gupta		- </a:t>
            </a:r>
            <a:r>
              <a:rPr lang="en" sz="2200" dirty="0"/>
              <a:t>21CS8153</a:t>
            </a:r>
            <a:br>
              <a:rPr lang="en" sz="2400" dirty="0"/>
            </a:br>
            <a:r>
              <a:rPr lang="en" sz="2400" dirty="0"/>
              <a:t>6. Shrabanti Mazumdar	- </a:t>
            </a:r>
            <a:r>
              <a:rPr lang="en" sz="2200" dirty="0"/>
              <a:t>21CS8154</a:t>
            </a:r>
            <a:br>
              <a:rPr lang="en" sz="2400" dirty="0"/>
            </a:br>
            <a:r>
              <a:rPr lang="en" sz="2400" dirty="0"/>
              <a:t>7. Sai Yoshitha Pasagadugula	- </a:t>
            </a:r>
            <a:r>
              <a:rPr lang="en" sz="2200" dirty="0"/>
              <a:t>21CS8155</a:t>
            </a:r>
            <a:br>
              <a:rPr lang="en" sz="2400" dirty="0"/>
            </a:br>
            <a:r>
              <a:rPr lang="en" sz="2400" dirty="0"/>
              <a:t>8. Challa Venkata Yashaswi	- </a:t>
            </a:r>
            <a:r>
              <a:rPr lang="en" sz="2200" dirty="0"/>
              <a:t>21CS8156</a:t>
            </a:r>
            <a:br>
              <a:rPr lang="en" sz="2400" dirty="0"/>
            </a:br>
            <a:r>
              <a:rPr lang="en" sz="2400" dirty="0"/>
              <a:t>9. Akash Kumar Singh		- </a:t>
            </a:r>
            <a:r>
              <a:rPr lang="en" sz="2200" dirty="0"/>
              <a:t>21CS8157</a:t>
            </a:r>
            <a:endParaRPr sz="2200" dirty="0"/>
          </a:p>
        </p:txBody>
      </p:sp>
    </p:spTree>
  </p:cSld>
  <p:clrMapOvr>
    <a:masterClrMapping/>
  </p:clrMapOvr>
  <mc:AlternateContent xmlns:mc="http://schemas.openxmlformats.org/markup-compatibility/2006" xmlns:p14="http://schemas.microsoft.com/office/powerpoint/2010/main">
    <mc:Choice Requires="p14">
      <p:transition spd="slow" p14:dur="2000" advTm="781"/>
    </mc:Choice>
    <mc:Fallback xmlns="">
      <p:transition spd="slow" advTm="781"/>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372"/>
        <p:cNvGrpSpPr/>
        <p:nvPr/>
      </p:nvGrpSpPr>
      <p:grpSpPr>
        <a:xfrm>
          <a:off x="0" y="0"/>
          <a:ext cx="0" cy="0"/>
          <a:chOff x="0" y="0"/>
          <a:chExt cx="0" cy="0"/>
        </a:xfrm>
      </p:grpSpPr>
      <p:sp>
        <p:nvSpPr>
          <p:cNvPr id="4373" name="Google Shape;4373;p36"/>
          <p:cNvSpPr/>
          <p:nvPr/>
        </p:nvSpPr>
        <p:spPr>
          <a:xfrm>
            <a:off x="394050" y="937050"/>
            <a:ext cx="3269400" cy="3269400"/>
          </a:xfrm>
          <a:prstGeom prst="arc">
            <a:avLst>
              <a:gd name="adj1" fmla="val 16200000"/>
              <a:gd name="adj2" fmla="val 0"/>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4" name="Google Shape;4374;p36"/>
          <p:cNvSpPr txBox="1">
            <a:spLocks noGrp="1"/>
          </p:cNvSpPr>
          <p:nvPr>
            <p:ph type="title"/>
          </p:nvPr>
        </p:nvSpPr>
        <p:spPr>
          <a:xfrm>
            <a:off x="4000475" y="937050"/>
            <a:ext cx="4645200" cy="81223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Description</a:t>
            </a:r>
            <a:endParaRPr dirty="0"/>
          </a:p>
        </p:txBody>
      </p:sp>
      <p:sp>
        <p:nvSpPr>
          <p:cNvPr id="2" name="Flowchart: Connector 1">
            <a:extLst>
              <a:ext uri="{FF2B5EF4-FFF2-40B4-BE49-F238E27FC236}">
                <a16:creationId xmlns:a16="http://schemas.microsoft.com/office/drawing/2014/main" id="{C0310498-4569-FF2C-DA81-5F357760C4F0}"/>
              </a:ext>
            </a:extLst>
          </p:cNvPr>
          <p:cNvSpPr/>
          <p:nvPr/>
        </p:nvSpPr>
        <p:spPr>
          <a:xfrm>
            <a:off x="719875" y="1123789"/>
            <a:ext cx="2706300" cy="2617522"/>
          </a:xfrm>
          <a:prstGeom prst="flowChartConnector">
            <a:avLst/>
          </a:prstGeom>
          <a:blipFill dpi="0" rotWithShape="1">
            <a:blip r:embed="rId3">
              <a:extLst>
                <a:ext uri="{28A0092B-C50C-407E-A947-70E740481C1C}">
                  <a14:useLocalDpi xmlns:a14="http://schemas.microsoft.com/office/drawing/2010/main" val="0"/>
                </a:ext>
              </a:extLst>
            </a:blip>
            <a:srcRect/>
            <a:stretch>
              <a:fillRect/>
            </a:stretch>
          </a:blipFill>
          <a:ln w="28575">
            <a:solidFill>
              <a:schemeClr val="tx2"/>
            </a:solidFill>
          </a:ln>
          <a:scene3d>
            <a:camera prst="obliqueTopRight"/>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extBox 6">
            <a:extLst>
              <a:ext uri="{FF2B5EF4-FFF2-40B4-BE49-F238E27FC236}">
                <a16:creationId xmlns:a16="http://schemas.microsoft.com/office/drawing/2014/main" id="{3703ACD1-CC06-D062-E877-4A65DD0D152A}"/>
              </a:ext>
            </a:extLst>
          </p:cNvPr>
          <p:cNvSpPr txBox="1"/>
          <p:nvPr/>
        </p:nvSpPr>
        <p:spPr>
          <a:xfrm>
            <a:off x="4075043" y="1749287"/>
            <a:ext cx="4810540" cy="2462213"/>
          </a:xfrm>
          <a:prstGeom prst="rect">
            <a:avLst/>
          </a:prstGeom>
          <a:noFill/>
        </p:spPr>
        <p:txBody>
          <a:bodyPr wrap="square" rtlCol="0">
            <a:spAutoFit/>
          </a:bodyPr>
          <a:lstStyle/>
          <a:p>
            <a:r>
              <a:rPr lang="en-US" dirty="0">
                <a:latin typeface="Black Han Sans"/>
              </a:rPr>
              <a:t>This is a multi player crossword puzzle game for four players. Players take turns answering the hints given and placing corresponding words on the grid. Players earn points for correct word, with different point values based on the question's difficulty level. The player with the highest score wins.</a:t>
            </a:r>
          </a:p>
          <a:p>
            <a:endParaRPr lang="en-US" dirty="0">
              <a:latin typeface="Black Han Sans"/>
            </a:endParaRPr>
          </a:p>
          <a:p>
            <a:r>
              <a:rPr lang="en-US" dirty="0">
                <a:latin typeface="Black Han Sans"/>
              </a:rPr>
              <a:t>We will use the concepts of OOPs for structuring the game components like crossword grid, hints, etc. Multi threading concept is employed for concurrent player interactions, ensuring an engaging and responsive gaming experience. </a:t>
            </a:r>
          </a:p>
        </p:txBody>
      </p:sp>
    </p:spTree>
  </p:cSld>
  <p:clrMapOvr>
    <a:masterClrMapping/>
  </p:clrMapOvr>
  <mc:AlternateContent xmlns:mc="http://schemas.openxmlformats.org/markup-compatibility/2006" xmlns:p14="http://schemas.microsoft.com/office/powerpoint/2010/main">
    <mc:Choice Requires="p14">
      <p:transition spd="slow" p14:dur="2000" advTm="6524"/>
    </mc:Choice>
    <mc:Fallback xmlns="">
      <p:transition spd="slow" advTm="652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3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429"/>
        <p:cNvGrpSpPr/>
        <p:nvPr/>
      </p:nvGrpSpPr>
      <p:grpSpPr>
        <a:xfrm>
          <a:off x="0" y="0"/>
          <a:ext cx="0" cy="0"/>
          <a:chOff x="0" y="0"/>
          <a:chExt cx="0" cy="0"/>
        </a:xfrm>
      </p:grpSpPr>
      <p:sp>
        <p:nvSpPr>
          <p:cNvPr id="4459" name="Google Shape;4459;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SCHEMATIC OVERVIEW OF THE SYSTEM</a:t>
            </a:r>
          </a:p>
        </p:txBody>
      </p:sp>
      <p:graphicFrame>
        <p:nvGraphicFramePr>
          <p:cNvPr id="21" name="Diagram 20">
            <a:extLst>
              <a:ext uri="{FF2B5EF4-FFF2-40B4-BE49-F238E27FC236}">
                <a16:creationId xmlns:a16="http://schemas.microsoft.com/office/drawing/2014/main" id="{929B2C5A-2EAB-900B-1870-07E27B670E51}"/>
              </a:ext>
            </a:extLst>
          </p:cNvPr>
          <p:cNvGraphicFramePr/>
          <p:nvPr>
            <p:extLst>
              <p:ext uri="{D42A27DB-BD31-4B8C-83A1-F6EECF244321}">
                <p14:modId xmlns:p14="http://schemas.microsoft.com/office/powerpoint/2010/main" val="3478474011"/>
              </p:ext>
            </p:extLst>
          </p:nvPr>
        </p:nvGraphicFramePr>
        <p:xfrm>
          <a:off x="570108" y="144780"/>
          <a:ext cx="9601200" cy="49149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5" name="Picture 24">
            <a:extLst>
              <a:ext uri="{FF2B5EF4-FFF2-40B4-BE49-F238E27FC236}">
                <a16:creationId xmlns:a16="http://schemas.microsoft.com/office/drawing/2014/main" id="{F6960BED-9083-2D40-A222-A3019FDACFED}"/>
              </a:ext>
            </a:extLst>
          </p:cNvPr>
          <p:cNvPicPr>
            <a:picLocks noChangeAspect="1"/>
          </p:cNvPicPr>
          <p:nvPr/>
        </p:nvPicPr>
        <p:blipFill>
          <a:blip r:embed="rId8"/>
          <a:stretch>
            <a:fillRect/>
          </a:stretch>
        </p:blipFill>
        <p:spPr>
          <a:xfrm>
            <a:off x="4059174" y="2878668"/>
            <a:ext cx="233132" cy="16003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1000" tmFilter="0, 0; .2, .5; .8, .5; 1, 0"/>
                                        <p:tgtEl>
                                          <p:spTgt spid="21"/>
                                        </p:tgtEl>
                                      </p:cBhvr>
                                    </p:animEffect>
                                    <p:animScale>
                                      <p:cBhvr>
                                        <p:cTn id="7" dur="500" autoRev="1" fill="hold"/>
                                        <p:tgtEl>
                                          <p:spTgt spid="2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1"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89"/>
        <p:cNvGrpSpPr/>
        <p:nvPr/>
      </p:nvGrpSpPr>
      <p:grpSpPr>
        <a:xfrm>
          <a:off x="0" y="0"/>
          <a:ext cx="0" cy="0"/>
          <a:chOff x="0" y="0"/>
          <a:chExt cx="0" cy="0"/>
        </a:xfrm>
      </p:grpSpPr>
      <p:sp>
        <p:nvSpPr>
          <p:cNvPr id="4399" name="Google Shape;4399;p38"/>
          <p:cNvSpPr txBox="1">
            <a:spLocks noGrp="1"/>
          </p:cNvSpPr>
          <p:nvPr>
            <p:ph type="title"/>
          </p:nvPr>
        </p:nvSpPr>
        <p:spPr>
          <a:xfrm>
            <a:off x="720000" y="235031"/>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TEXT-BASED INTERFACE</a:t>
            </a:r>
            <a:endParaRPr dirty="0"/>
          </a:p>
        </p:txBody>
      </p:sp>
      <p:pic>
        <p:nvPicPr>
          <p:cNvPr id="3" name="Picture 2">
            <a:extLst>
              <a:ext uri="{FF2B5EF4-FFF2-40B4-BE49-F238E27FC236}">
                <a16:creationId xmlns:a16="http://schemas.microsoft.com/office/drawing/2014/main" id="{1EBD51BD-9332-0721-B2D9-43D37FE5C1FD}"/>
              </a:ext>
            </a:extLst>
          </p:cNvPr>
          <p:cNvPicPr>
            <a:picLocks noChangeAspect="1"/>
          </p:cNvPicPr>
          <p:nvPr/>
        </p:nvPicPr>
        <p:blipFill rotWithShape="1">
          <a:blip r:embed="rId3"/>
          <a:srcRect l="14634" t="24571" r="56017" b="15592"/>
          <a:stretch/>
        </p:blipFill>
        <p:spPr>
          <a:xfrm>
            <a:off x="2973657" y="1080559"/>
            <a:ext cx="2683727" cy="3077736"/>
          </a:xfrm>
          <a:prstGeom prst="rect">
            <a:avLst/>
          </a:prstGeom>
          <a:effectLst>
            <a:outerShdw blurRad="50800" dist="38100" dir="2700000" algn="tl" rotWithShape="0">
              <a:prstClr val="black">
                <a:alpha val="40000"/>
              </a:prstClr>
            </a:outerShdw>
          </a:effectLst>
        </p:spPr>
      </p:pic>
      <p:pic>
        <p:nvPicPr>
          <p:cNvPr id="5" name="Picture 4">
            <a:extLst>
              <a:ext uri="{FF2B5EF4-FFF2-40B4-BE49-F238E27FC236}">
                <a16:creationId xmlns:a16="http://schemas.microsoft.com/office/drawing/2014/main" id="{03DE9944-0F0E-C902-4E91-60ABA71ADC5E}"/>
              </a:ext>
            </a:extLst>
          </p:cNvPr>
          <p:cNvPicPr>
            <a:picLocks noChangeAspect="1"/>
          </p:cNvPicPr>
          <p:nvPr/>
        </p:nvPicPr>
        <p:blipFill>
          <a:blip r:embed="rId4"/>
          <a:stretch>
            <a:fillRect/>
          </a:stretch>
        </p:blipFill>
        <p:spPr>
          <a:xfrm>
            <a:off x="132641" y="1080560"/>
            <a:ext cx="2756252" cy="3077736"/>
          </a:xfrm>
          <a:prstGeom prst="rect">
            <a:avLst/>
          </a:prstGeom>
          <a:effectLst>
            <a:outerShdw blurRad="50800" dist="38100" dir="2700000" algn="tl" rotWithShape="0">
              <a:prstClr val="black">
                <a:alpha val="40000"/>
              </a:prstClr>
            </a:outerShdw>
          </a:effectLst>
        </p:spPr>
      </p:pic>
      <p:pic>
        <p:nvPicPr>
          <p:cNvPr id="7" name="Picture 6">
            <a:extLst>
              <a:ext uri="{FF2B5EF4-FFF2-40B4-BE49-F238E27FC236}">
                <a16:creationId xmlns:a16="http://schemas.microsoft.com/office/drawing/2014/main" id="{CE72ACD5-08F1-62C0-92D7-1D45EC6401F4}"/>
              </a:ext>
            </a:extLst>
          </p:cNvPr>
          <p:cNvPicPr>
            <a:picLocks noChangeAspect="1"/>
          </p:cNvPicPr>
          <p:nvPr/>
        </p:nvPicPr>
        <p:blipFill rotWithShape="1">
          <a:blip r:embed="rId5"/>
          <a:srcRect t="3436" r="50551" b="45764"/>
          <a:stretch/>
        </p:blipFill>
        <p:spPr>
          <a:xfrm>
            <a:off x="5866713" y="924908"/>
            <a:ext cx="3144646" cy="1330712"/>
          </a:xfrm>
          <a:prstGeom prst="rect">
            <a:avLst/>
          </a:prstGeom>
          <a:effectLst>
            <a:outerShdw blurRad="50800" dist="38100" dir="2700000" algn="tl" rotWithShape="0">
              <a:prstClr val="black">
                <a:alpha val="40000"/>
              </a:prstClr>
            </a:outerShdw>
          </a:effectLst>
        </p:spPr>
      </p:pic>
      <p:pic>
        <p:nvPicPr>
          <p:cNvPr id="9" name="Picture 8">
            <a:extLst>
              <a:ext uri="{FF2B5EF4-FFF2-40B4-BE49-F238E27FC236}">
                <a16:creationId xmlns:a16="http://schemas.microsoft.com/office/drawing/2014/main" id="{F5D2DD90-2D46-BB67-D015-BB0EAF5AE0BE}"/>
              </a:ext>
            </a:extLst>
          </p:cNvPr>
          <p:cNvPicPr>
            <a:picLocks noChangeAspect="1"/>
          </p:cNvPicPr>
          <p:nvPr/>
        </p:nvPicPr>
        <p:blipFill rotWithShape="1">
          <a:blip r:embed="rId6"/>
          <a:srcRect l="20582" t="13313" r="25144" b="16768"/>
          <a:stretch/>
        </p:blipFill>
        <p:spPr>
          <a:xfrm>
            <a:off x="5954751" y="2489974"/>
            <a:ext cx="2832410" cy="1886182"/>
          </a:xfrm>
          <a:prstGeom prst="rect">
            <a:avLst/>
          </a:prstGeom>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5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par>
                                <p:cTn id="8" presetID="10" presetClass="entr" presetSubtype="0" fill="hold" nodeType="withEffect">
                                  <p:stCondLst>
                                    <p:cond delay="25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1000"/>
                                        <p:tgtEl>
                                          <p:spTgt spid="5"/>
                                        </p:tgtEl>
                                      </p:cBhvr>
                                    </p:animEffect>
                                  </p:childTnLst>
                                </p:cTn>
                              </p:par>
                              <p:par>
                                <p:cTn id="11" presetID="10" presetClass="entr" presetSubtype="0" fill="hold" nodeType="withEffect">
                                  <p:stCondLst>
                                    <p:cond delay="25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childTnLst>
                                </p:cTn>
                              </p:par>
                              <p:par>
                                <p:cTn id="14" presetID="10" presetClass="entr" presetSubtype="0" fill="hold" nodeType="withEffect">
                                  <p:stCondLst>
                                    <p:cond delay="25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9F9F9">
            <a:alpha val="80000"/>
          </a:srgbClr>
        </a:solidFill>
        <a:effectLst/>
      </p:bgPr>
    </p:bg>
    <p:spTree>
      <p:nvGrpSpPr>
        <p:cNvPr id="1" name="Shape 4586"/>
        <p:cNvGrpSpPr/>
        <p:nvPr/>
      </p:nvGrpSpPr>
      <p:grpSpPr>
        <a:xfrm>
          <a:off x="0" y="0"/>
          <a:ext cx="0" cy="0"/>
          <a:chOff x="0" y="0"/>
          <a:chExt cx="0" cy="0"/>
        </a:xfrm>
      </p:grpSpPr>
      <p:sp>
        <p:nvSpPr>
          <p:cNvPr id="13" name="Arrow: Curved Down 12">
            <a:extLst>
              <a:ext uri="{FF2B5EF4-FFF2-40B4-BE49-F238E27FC236}">
                <a16:creationId xmlns:a16="http://schemas.microsoft.com/office/drawing/2014/main" id="{E5D68F0E-82BB-A149-17C7-31F9467133DC}"/>
              </a:ext>
            </a:extLst>
          </p:cNvPr>
          <p:cNvSpPr/>
          <p:nvPr/>
        </p:nvSpPr>
        <p:spPr>
          <a:xfrm rot="398843">
            <a:off x="1334628" y="1135927"/>
            <a:ext cx="821803" cy="360332"/>
          </a:xfrm>
          <a:prstGeom prst="curvedDownArrow">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4587" name="Google Shape;4587;p48"/>
          <p:cNvSpPr txBox="1">
            <a:spLocks noGrp="1"/>
          </p:cNvSpPr>
          <p:nvPr>
            <p:ph type="title"/>
          </p:nvPr>
        </p:nvSpPr>
        <p:spPr>
          <a:xfrm>
            <a:off x="630790" y="9392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DESIGN PLAN</a:t>
            </a:r>
            <a:endParaRPr dirty="0"/>
          </a:p>
        </p:txBody>
      </p:sp>
      <p:sp>
        <p:nvSpPr>
          <p:cNvPr id="3" name="TextBox 2">
            <a:extLst>
              <a:ext uri="{FF2B5EF4-FFF2-40B4-BE49-F238E27FC236}">
                <a16:creationId xmlns:a16="http://schemas.microsoft.com/office/drawing/2014/main" id="{B6284A8C-1175-6026-9AFA-BA19D94DF3DE}"/>
              </a:ext>
            </a:extLst>
          </p:cNvPr>
          <p:cNvSpPr txBox="1"/>
          <p:nvPr/>
        </p:nvSpPr>
        <p:spPr>
          <a:xfrm>
            <a:off x="74337" y="1451459"/>
            <a:ext cx="1524001" cy="2677656"/>
          </a:xfrm>
          <a:prstGeom prst="rect">
            <a:avLst/>
          </a:prstGeom>
          <a:noFill/>
          <a:ln w="28575">
            <a:solidFill>
              <a:schemeClr val="tx2">
                <a:lumMod val="50000"/>
              </a:schemeClr>
            </a:solidFill>
          </a:ln>
        </p:spPr>
        <p:txBody>
          <a:bodyPr wrap="square" rtlCol="0">
            <a:spAutoFit/>
          </a:bodyPr>
          <a:lstStyle/>
          <a:p>
            <a:pPr algn="ctr"/>
            <a:r>
              <a:rPr lang="en-US" b="1" dirty="0"/>
              <a:t>Login</a:t>
            </a:r>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p:txBody>
      </p:sp>
      <p:sp>
        <p:nvSpPr>
          <p:cNvPr id="6" name="TextBox 5">
            <a:extLst>
              <a:ext uri="{FF2B5EF4-FFF2-40B4-BE49-F238E27FC236}">
                <a16:creationId xmlns:a16="http://schemas.microsoft.com/office/drawing/2014/main" id="{A8BBE256-D708-3BF8-A451-FA89AC82E8D0}"/>
              </a:ext>
            </a:extLst>
          </p:cNvPr>
          <p:cNvSpPr txBox="1"/>
          <p:nvPr/>
        </p:nvSpPr>
        <p:spPr>
          <a:xfrm>
            <a:off x="1795561" y="1532570"/>
            <a:ext cx="1524001" cy="2031325"/>
          </a:xfrm>
          <a:prstGeom prst="rect">
            <a:avLst/>
          </a:prstGeom>
          <a:noFill/>
          <a:ln w="28575">
            <a:solidFill>
              <a:srgbClr val="375E28"/>
            </a:solidFill>
          </a:ln>
        </p:spPr>
        <p:txBody>
          <a:bodyPr wrap="square" rtlCol="0">
            <a:spAutoFit/>
          </a:bodyPr>
          <a:lstStyle/>
          <a:p>
            <a:pPr algn="ctr"/>
            <a:r>
              <a:rPr lang="en-US" b="1" dirty="0"/>
              <a:t>Player</a:t>
            </a:r>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p:txBody>
      </p:sp>
      <p:sp>
        <p:nvSpPr>
          <p:cNvPr id="7" name="TextBox 6">
            <a:extLst>
              <a:ext uri="{FF2B5EF4-FFF2-40B4-BE49-F238E27FC236}">
                <a16:creationId xmlns:a16="http://schemas.microsoft.com/office/drawing/2014/main" id="{769C35F3-F8AF-A6B7-2246-37404E617DCF}"/>
              </a:ext>
            </a:extLst>
          </p:cNvPr>
          <p:cNvSpPr txBox="1"/>
          <p:nvPr/>
        </p:nvSpPr>
        <p:spPr>
          <a:xfrm>
            <a:off x="1825298" y="1851768"/>
            <a:ext cx="1464527" cy="830997"/>
          </a:xfrm>
          <a:prstGeom prst="rect">
            <a:avLst/>
          </a:prstGeom>
          <a:noFill/>
          <a:ln>
            <a:solidFill>
              <a:schemeClr val="tx1"/>
            </a:solidFill>
          </a:ln>
        </p:spPr>
        <p:txBody>
          <a:bodyPr wrap="square" rtlCol="0">
            <a:spAutoFit/>
          </a:bodyPr>
          <a:lstStyle/>
          <a:p>
            <a:pPr algn="ctr"/>
            <a:r>
              <a:rPr lang="en-US" sz="1200" b="1" dirty="0"/>
              <a:t>Variables:</a:t>
            </a:r>
          </a:p>
          <a:p>
            <a:pPr algn="ctr"/>
            <a:r>
              <a:rPr lang="en-US" sz="1200" dirty="0"/>
              <a:t>String: Player ID</a:t>
            </a:r>
          </a:p>
          <a:p>
            <a:pPr algn="ctr"/>
            <a:r>
              <a:rPr lang="en-US" sz="1200" dirty="0"/>
              <a:t>Int: Score</a:t>
            </a:r>
          </a:p>
          <a:p>
            <a:pPr algn="ctr"/>
            <a:r>
              <a:rPr lang="en-US" sz="1200" dirty="0"/>
              <a:t>Int: Rank</a:t>
            </a:r>
          </a:p>
        </p:txBody>
      </p:sp>
      <p:sp>
        <p:nvSpPr>
          <p:cNvPr id="8" name="TextBox 7">
            <a:extLst>
              <a:ext uri="{FF2B5EF4-FFF2-40B4-BE49-F238E27FC236}">
                <a16:creationId xmlns:a16="http://schemas.microsoft.com/office/drawing/2014/main" id="{C90163FB-B902-A719-971C-C20C7ACEF6F8}"/>
              </a:ext>
            </a:extLst>
          </p:cNvPr>
          <p:cNvSpPr txBox="1"/>
          <p:nvPr/>
        </p:nvSpPr>
        <p:spPr>
          <a:xfrm>
            <a:off x="1825298" y="2785745"/>
            <a:ext cx="1464527" cy="646331"/>
          </a:xfrm>
          <a:prstGeom prst="rect">
            <a:avLst/>
          </a:prstGeom>
          <a:noFill/>
          <a:ln>
            <a:solidFill>
              <a:schemeClr val="tx1"/>
            </a:solidFill>
          </a:ln>
        </p:spPr>
        <p:txBody>
          <a:bodyPr wrap="square" rtlCol="0">
            <a:spAutoFit/>
          </a:bodyPr>
          <a:lstStyle/>
          <a:p>
            <a:pPr algn="ctr"/>
            <a:r>
              <a:rPr lang="en-US" sz="1200" b="1" dirty="0"/>
              <a:t>Functions:</a:t>
            </a:r>
          </a:p>
          <a:p>
            <a:pPr algn="ctr"/>
            <a:r>
              <a:rPr lang="en-US" sz="1200" dirty="0"/>
              <a:t>Void: </a:t>
            </a:r>
            <a:r>
              <a:rPr lang="en-US" sz="1200" dirty="0" err="1"/>
              <a:t>updateInfo</a:t>
            </a:r>
            <a:endParaRPr lang="en-US" sz="1200" dirty="0"/>
          </a:p>
          <a:p>
            <a:pPr algn="ctr"/>
            <a:r>
              <a:rPr lang="en-US" sz="1200" dirty="0"/>
              <a:t>Void: </a:t>
            </a:r>
            <a:r>
              <a:rPr lang="en-US" sz="1200" dirty="0" err="1"/>
              <a:t>removeUser</a:t>
            </a:r>
            <a:endParaRPr lang="en-US" sz="1200" dirty="0"/>
          </a:p>
        </p:txBody>
      </p:sp>
      <p:sp>
        <p:nvSpPr>
          <p:cNvPr id="9" name="TextBox 8">
            <a:extLst>
              <a:ext uri="{FF2B5EF4-FFF2-40B4-BE49-F238E27FC236}">
                <a16:creationId xmlns:a16="http://schemas.microsoft.com/office/drawing/2014/main" id="{736545F9-86E2-8083-B6BF-64EE132A9F8C}"/>
              </a:ext>
            </a:extLst>
          </p:cNvPr>
          <p:cNvSpPr txBox="1"/>
          <p:nvPr/>
        </p:nvSpPr>
        <p:spPr>
          <a:xfrm>
            <a:off x="104074" y="1829393"/>
            <a:ext cx="1464527" cy="1015663"/>
          </a:xfrm>
          <a:prstGeom prst="rect">
            <a:avLst/>
          </a:prstGeom>
          <a:noFill/>
          <a:ln>
            <a:solidFill>
              <a:schemeClr val="tx1"/>
            </a:solidFill>
          </a:ln>
        </p:spPr>
        <p:txBody>
          <a:bodyPr wrap="square" rtlCol="0">
            <a:spAutoFit/>
          </a:bodyPr>
          <a:lstStyle/>
          <a:p>
            <a:pPr algn="ctr"/>
            <a:r>
              <a:rPr lang="en-US" sz="1200" b="1" dirty="0"/>
              <a:t>New Player</a:t>
            </a:r>
          </a:p>
          <a:p>
            <a:pPr algn="ctr"/>
            <a:r>
              <a:rPr lang="en-US" sz="1200" dirty="0"/>
              <a:t>Void: </a:t>
            </a:r>
            <a:r>
              <a:rPr lang="en-US" sz="1200" dirty="0" err="1"/>
              <a:t>signUp</a:t>
            </a:r>
            <a:r>
              <a:rPr lang="en-US" sz="1200" dirty="0"/>
              <a:t>()</a:t>
            </a:r>
          </a:p>
          <a:p>
            <a:pPr algn="ctr"/>
            <a:r>
              <a:rPr lang="en-US" sz="1200" b="1" dirty="0"/>
              <a:t>ADD</a:t>
            </a:r>
          </a:p>
          <a:p>
            <a:pPr algn="ctr"/>
            <a:r>
              <a:rPr lang="en-US" sz="1200" dirty="0"/>
              <a:t>String: Username</a:t>
            </a:r>
          </a:p>
          <a:p>
            <a:pPr algn="ctr"/>
            <a:r>
              <a:rPr lang="en-US" sz="1200" dirty="0"/>
              <a:t>String:  Password</a:t>
            </a:r>
          </a:p>
        </p:txBody>
      </p:sp>
      <p:sp>
        <p:nvSpPr>
          <p:cNvPr id="10" name="TextBox 9">
            <a:extLst>
              <a:ext uri="{FF2B5EF4-FFF2-40B4-BE49-F238E27FC236}">
                <a16:creationId xmlns:a16="http://schemas.microsoft.com/office/drawing/2014/main" id="{95D89B00-2866-A6A7-A8C4-B28C316526D4}"/>
              </a:ext>
            </a:extLst>
          </p:cNvPr>
          <p:cNvSpPr txBox="1"/>
          <p:nvPr/>
        </p:nvSpPr>
        <p:spPr>
          <a:xfrm>
            <a:off x="107537" y="2928784"/>
            <a:ext cx="1464527" cy="1015663"/>
          </a:xfrm>
          <a:prstGeom prst="rect">
            <a:avLst/>
          </a:prstGeom>
          <a:noFill/>
          <a:ln>
            <a:solidFill>
              <a:schemeClr val="tx1"/>
            </a:solidFill>
          </a:ln>
        </p:spPr>
        <p:txBody>
          <a:bodyPr wrap="square" rtlCol="0">
            <a:spAutoFit/>
          </a:bodyPr>
          <a:lstStyle/>
          <a:p>
            <a:pPr algn="ctr"/>
            <a:r>
              <a:rPr lang="en-US" sz="1200" dirty="0"/>
              <a:t>Old Player</a:t>
            </a:r>
          </a:p>
          <a:p>
            <a:pPr algn="ctr"/>
            <a:r>
              <a:rPr lang="en-US" sz="1200" dirty="0"/>
              <a:t>Void: </a:t>
            </a:r>
            <a:r>
              <a:rPr lang="en-US" sz="1200" dirty="0" err="1"/>
              <a:t>signIn</a:t>
            </a:r>
            <a:r>
              <a:rPr lang="en-US" sz="1200" dirty="0"/>
              <a:t>()</a:t>
            </a:r>
          </a:p>
          <a:p>
            <a:pPr algn="ctr"/>
            <a:r>
              <a:rPr lang="en-US" sz="1200" b="1" dirty="0"/>
              <a:t>VERIFY</a:t>
            </a:r>
          </a:p>
          <a:p>
            <a:pPr algn="ctr"/>
            <a:r>
              <a:rPr lang="en-US" sz="1200" dirty="0"/>
              <a:t>String: Username</a:t>
            </a:r>
          </a:p>
          <a:p>
            <a:pPr algn="ctr"/>
            <a:r>
              <a:rPr lang="en-US" sz="1200" dirty="0"/>
              <a:t>String: Password</a:t>
            </a:r>
          </a:p>
        </p:txBody>
      </p:sp>
      <p:sp>
        <p:nvSpPr>
          <p:cNvPr id="14" name="TextBox 13">
            <a:extLst>
              <a:ext uri="{FF2B5EF4-FFF2-40B4-BE49-F238E27FC236}">
                <a16:creationId xmlns:a16="http://schemas.microsoft.com/office/drawing/2014/main" id="{6E274BEB-4FDD-2804-1930-7F730E38DB8D}"/>
              </a:ext>
            </a:extLst>
          </p:cNvPr>
          <p:cNvSpPr txBox="1"/>
          <p:nvPr/>
        </p:nvSpPr>
        <p:spPr>
          <a:xfrm>
            <a:off x="3516785" y="1059790"/>
            <a:ext cx="1959393" cy="3108543"/>
          </a:xfrm>
          <a:prstGeom prst="rect">
            <a:avLst/>
          </a:prstGeom>
          <a:noFill/>
          <a:ln w="28575">
            <a:solidFill>
              <a:srgbClr val="C00000"/>
            </a:solidFill>
          </a:ln>
        </p:spPr>
        <p:txBody>
          <a:bodyPr wrap="square" rtlCol="0">
            <a:spAutoFit/>
          </a:bodyPr>
          <a:lstStyle/>
          <a:p>
            <a:pPr algn="ctr"/>
            <a:r>
              <a:rPr lang="en-US" b="1" dirty="0"/>
              <a:t>Board</a:t>
            </a:r>
          </a:p>
          <a:p>
            <a:pPr algn="ctr"/>
            <a:r>
              <a:rPr lang="en-US" dirty="0"/>
              <a:t>Type: class</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15" name="TextBox 14">
            <a:extLst>
              <a:ext uri="{FF2B5EF4-FFF2-40B4-BE49-F238E27FC236}">
                <a16:creationId xmlns:a16="http://schemas.microsoft.com/office/drawing/2014/main" id="{07F509AF-91EB-9140-10B5-254F6CBC5DD6}"/>
              </a:ext>
            </a:extLst>
          </p:cNvPr>
          <p:cNvSpPr txBox="1"/>
          <p:nvPr/>
        </p:nvSpPr>
        <p:spPr>
          <a:xfrm>
            <a:off x="3577372" y="1652742"/>
            <a:ext cx="1838217" cy="1200329"/>
          </a:xfrm>
          <a:prstGeom prst="rect">
            <a:avLst/>
          </a:prstGeom>
          <a:noFill/>
          <a:ln>
            <a:solidFill>
              <a:schemeClr val="tx1"/>
            </a:solidFill>
          </a:ln>
        </p:spPr>
        <p:txBody>
          <a:bodyPr wrap="square" rtlCol="0">
            <a:spAutoFit/>
          </a:bodyPr>
          <a:lstStyle/>
          <a:p>
            <a:pPr algn="ctr"/>
            <a:r>
              <a:rPr lang="en-US" sz="1200" b="1" dirty="0"/>
              <a:t>Class Members</a:t>
            </a:r>
          </a:p>
          <a:p>
            <a:pPr algn="ctr"/>
            <a:r>
              <a:rPr lang="en-US" sz="1200" dirty="0"/>
              <a:t>String: Crossword Q&amp;As</a:t>
            </a:r>
          </a:p>
          <a:p>
            <a:pPr algn="ctr"/>
            <a:r>
              <a:rPr lang="en-US" sz="1200" dirty="0"/>
              <a:t>String: Hints</a:t>
            </a:r>
          </a:p>
          <a:p>
            <a:pPr algn="ctr"/>
            <a:r>
              <a:rPr lang="en-US" sz="1200" dirty="0"/>
              <a:t>Int: Points</a:t>
            </a:r>
          </a:p>
          <a:p>
            <a:pPr algn="ctr"/>
            <a:r>
              <a:rPr lang="en-US" sz="1200" dirty="0"/>
              <a:t>Pair: Answer Co-ordinates</a:t>
            </a:r>
          </a:p>
        </p:txBody>
      </p:sp>
      <p:sp>
        <p:nvSpPr>
          <p:cNvPr id="16" name="TextBox 15">
            <a:extLst>
              <a:ext uri="{FF2B5EF4-FFF2-40B4-BE49-F238E27FC236}">
                <a16:creationId xmlns:a16="http://schemas.microsoft.com/office/drawing/2014/main" id="{3B97132C-DCF8-CCE1-C3C9-D96E62123D86}"/>
              </a:ext>
            </a:extLst>
          </p:cNvPr>
          <p:cNvSpPr txBox="1"/>
          <p:nvPr/>
        </p:nvSpPr>
        <p:spPr>
          <a:xfrm>
            <a:off x="3601968" y="2938191"/>
            <a:ext cx="1838217" cy="1015663"/>
          </a:xfrm>
          <a:prstGeom prst="rect">
            <a:avLst/>
          </a:prstGeom>
          <a:noFill/>
          <a:ln>
            <a:solidFill>
              <a:schemeClr val="tx1"/>
            </a:solidFill>
          </a:ln>
        </p:spPr>
        <p:txBody>
          <a:bodyPr wrap="square" rtlCol="0">
            <a:spAutoFit/>
          </a:bodyPr>
          <a:lstStyle/>
          <a:p>
            <a:pPr algn="ctr"/>
            <a:r>
              <a:rPr lang="en-US" sz="1200" b="1" dirty="0"/>
              <a:t>Class Functions</a:t>
            </a:r>
          </a:p>
          <a:p>
            <a:pPr algn="ctr"/>
            <a:r>
              <a:rPr lang="en-US" sz="1200" dirty="0"/>
              <a:t>Void: Initialize</a:t>
            </a:r>
          </a:p>
          <a:p>
            <a:pPr algn="ctr"/>
            <a:r>
              <a:rPr lang="en-US" sz="1200" dirty="0"/>
              <a:t>Void: Display</a:t>
            </a:r>
          </a:p>
          <a:p>
            <a:pPr algn="ctr"/>
            <a:r>
              <a:rPr lang="en-US" sz="1200" dirty="0"/>
              <a:t>Void: </a:t>
            </a:r>
            <a:r>
              <a:rPr lang="en-US" sz="1200" dirty="0" err="1"/>
              <a:t>updateBoard</a:t>
            </a:r>
            <a:endParaRPr lang="en-US" sz="1200" dirty="0"/>
          </a:p>
          <a:p>
            <a:pPr algn="ctr"/>
            <a:r>
              <a:rPr lang="en-US" sz="1200" dirty="0"/>
              <a:t>Void: Hints</a:t>
            </a:r>
          </a:p>
        </p:txBody>
      </p:sp>
      <p:sp>
        <p:nvSpPr>
          <p:cNvPr id="18" name="Arrow: Curved Up 17">
            <a:extLst>
              <a:ext uri="{FF2B5EF4-FFF2-40B4-BE49-F238E27FC236}">
                <a16:creationId xmlns:a16="http://schemas.microsoft.com/office/drawing/2014/main" id="{2023B82A-B3E6-597A-63C2-29CF4C38AD0A}"/>
              </a:ext>
            </a:extLst>
          </p:cNvPr>
          <p:cNvSpPr/>
          <p:nvPr/>
        </p:nvSpPr>
        <p:spPr>
          <a:xfrm rot="1451180">
            <a:off x="2630641" y="3845664"/>
            <a:ext cx="1327802" cy="499160"/>
          </a:xfrm>
          <a:prstGeom prst="curvedUpArrow">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9" name="TextBox 18">
            <a:extLst>
              <a:ext uri="{FF2B5EF4-FFF2-40B4-BE49-F238E27FC236}">
                <a16:creationId xmlns:a16="http://schemas.microsoft.com/office/drawing/2014/main" id="{4C5E9505-C13B-581F-E10A-BC9180E88181}"/>
              </a:ext>
            </a:extLst>
          </p:cNvPr>
          <p:cNvSpPr txBox="1"/>
          <p:nvPr/>
        </p:nvSpPr>
        <p:spPr>
          <a:xfrm>
            <a:off x="5673401" y="1424847"/>
            <a:ext cx="1758556" cy="2246769"/>
          </a:xfrm>
          <a:prstGeom prst="rect">
            <a:avLst/>
          </a:prstGeom>
          <a:noFill/>
          <a:ln w="28575">
            <a:solidFill>
              <a:srgbClr val="7030A0"/>
            </a:solidFill>
          </a:ln>
        </p:spPr>
        <p:txBody>
          <a:bodyPr wrap="square" rtlCol="0">
            <a:spAutoFit/>
          </a:bodyPr>
          <a:lstStyle/>
          <a:p>
            <a:pPr algn="ctr"/>
            <a:r>
              <a:rPr lang="en-US" b="1" dirty="0"/>
              <a:t>Game</a:t>
            </a: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22" name="TextBox 21">
            <a:extLst>
              <a:ext uri="{FF2B5EF4-FFF2-40B4-BE49-F238E27FC236}">
                <a16:creationId xmlns:a16="http://schemas.microsoft.com/office/drawing/2014/main" id="{7C4FA7D0-2ABA-3179-0EC1-47B26D382C38}"/>
              </a:ext>
            </a:extLst>
          </p:cNvPr>
          <p:cNvSpPr txBox="1"/>
          <p:nvPr/>
        </p:nvSpPr>
        <p:spPr>
          <a:xfrm>
            <a:off x="5744650" y="1829232"/>
            <a:ext cx="1616057" cy="1569660"/>
          </a:xfrm>
          <a:prstGeom prst="rect">
            <a:avLst/>
          </a:prstGeom>
          <a:noFill/>
          <a:ln>
            <a:solidFill>
              <a:schemeClr val="tx1"/>
            </a:solidFill>
          </a:ln>
        </p:spPr>
        <p:txBody>
          <a:bodyPr wrap="square" rtlCol="0">
            <a:spAutoFit/>
          </a:bodyPr>
          <a:lstStyle/>
          <a:p>
            <a:pPr algn="ctr"/>
            <a:r>
              <a:rPr lang="en-US" sz="1200" b="1" dirty="0"/>
              <a:t>Functions:</a:t>
            </a:r>
          </a:p>
          <a:p>
            <a:pPr algn="ctr"/>
            <a:r>
              <a:rPr lang="en-US" sz="1200" dirty="0"/>
              <a:t>Player: </a:t>
            </a:r>
            <a:r>
              <a:rPr lang="en-US" sz="1200" dirty="0" err="1"/>
              <a:t>findPlayer</a:t>
            </a:r>
            <a:endParaRPr lang="en-US" sz="1200" dirty="0"/>
          </a:p>
          <a:p>
            <a:pPr algn="ctr"/>
            <a:r>
              <a:rPr lang="en-US" sz="1200" dirty="0"/>
              <a:t>Int: </a:t>
            </a:r>
            <a:r>
              <a:rPr lang="en-US" sz="1200" dirty="0" err="1"/>
              <a:t>chooseQue</a:t>
            </a:r>
            <a:endParaRPr lang="en-US" sz="1200" dirty="0"/>
          </a:p>
          <a:p>
            <a:pPr algn="ctr"/>
            <a:r>
              <a:rPr lang="en-US" sz="1200" dirty="0"/>
              <a:t>Void: </a:t>
            </a:r>
            <a:r>
              <a:rPr lang="en-US" sz="1200" dirty="0" err="1"/>
              <a:t>checkQue</a:t>
            </a:r>
            <a:endParaRPr lang="en-US" sz="1200" dirty="0"/>
          </a:p>
          <a:p>
            <a:pPr algn="ctr"/>
            <a:r>
              <a:rPr lang="en-US" sz="1200" dirty="0"/>
              <a:t>Void: </a:t>
            </a:r>
            <a:r>
              <a:rPr lang="en-US" sz="1200" dirty="0" err="1"/>
              <a:t>getHint</a:t>
            </a:r>
            <a:endParaRPr lang="en-US" sz="1200" dirty="0"/>
          </a:p>
          <a:p>
            <a:pPr algn="ctr"/>
            <a:r>
              <a:rPr lang="en-US" sz="1200" dirty="0"/>
              <a:t>Int: </a:t>
            </a:r>
            <a:r>
              <a:rPr lang="en-US" sz="1200" dirty="0" err="1"/>
              <a:t>findPoints</a:t>
            </a:r>
            <a:endParaRPr lang="en-US" sz="1200" dirty="0"/>
          </a:p>
          <a:p>
            <a:pPr algn="ctr"/>
            <a:r>
              <a:rPr lang="en-US" sz="1200" dirty="0"/>
              <a:t>Void: </a:t>
            </a:r>
            <a:r>
              <a:rPr lang="en-US" sz="1200" dirty="0" err="1"/>
              <a:t>updatePScore</a:t>
            </a:r>
            <a:endParaRPr lang="en-US" sz="1200" dirty="0"/>
          </a:p>
          <a:p>
            <a:pPr algn="ctr"/>
            <a:r>
              <a:rPr lang="en-US" sz="1200" dirty="0"/>
              <a:t>Void: </a:t>
            </a:r>
            <a:r>
              <a:rPr lang="en-US" sz="1200" dirty="0" err="1"/>
              <a:t>printScores</a:t>
            </a:r>
            <a:endParaRPr lang="en-US" sz="1200" dirty="0"/>
          </a:p>
        </p:txBody>
      </p:sp>
      <p:sp>
        <p:nvSpPr>
          <p:cNvPr id="23" name="Arrow: Curved Down 22">
            <a:extLst>
              <a:ext uri="{FF2B5EF4-FFF2-40B4-BE49-F238E27FC236}">
                <a16:creationId xmlns:a16="http://schemas.microsoft.com/office/drawing/2014/main" id="{46C98651-7979-FA28-9DC4-186B9800F588}"/>
              </a:ext>
            </a:extLst>
          </p:cNvPr>
          <p:cNvSpPr/>
          <p:nvPr/>
        </p:nvSpPr>
        <p:spPr>
          <a:xfrm rot="1733306">
            <a:off x="5234587" y="826627"/>
            <a:ext cx="1124284" cy="510596"/>
          </a:xfrm>
          <a:prstGeom prst="curvedDownArrow">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24" name="TextBox 23">
            <a:extLst>
              <a:ext uri="{FF2B5EF4-FFF2-40B4-BE49-F238E27FC236}">
                <a16:creationId xmlns:a16="http://schemas.microsoft.com/office/drawing/2014/main" id="{7E7B9470-9CBE-D703-5D2A-DD0D7467D11A}"/>
              </a:ext>
            </a:extLst>
          </p:cNvPr>
          <p:cNvSpPr txBox="1"/>
          <p:nvPr/>
        </p:nvSpPr>
        <p:spPr>
          <a:xfrm>
            <a:off x="7629180" y="1382954"/>
            <a:ext cx="1407282" cy="2462213"/>
          </a:xfrm>
          <a:prstGeom prst="rect">
            <a:avLst/>
          </a:prstGeom>
          <a:noFill/>
          <a:ln w="28575">
            <a:solidFill>
              <a:srgbClr val="0070C0"/>
            </a:solidFill>
          </a:ln>
        </p:spPr>
        <p:txBody>
          <a:bodyPr wrap="square" rtlCol="0">
            <a:spAutoFit/>
          </a:bodyPr>
          <a:lstStyle/>
          <a:p>
            <a:pPr algn="ctr"/>
            <a:r>
              <a:rPr lang="en-US" b="1" dirty="0"/>
              <a:t>Protocols</a:t>
            </a:r>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dirty="0"/>
          </a:p>
          <a:p>
            <a:pPr algn="ctr"/>
            <a:endParaRPr lang="en-US" b="1" dirty="0"/>
          </a:p>
          <a:p>
            <a:pPr algn="ctr"/>
            <a:endParaRPr lang="en-US" b="1" dirty="0"/>
          </a:p>
          <a:p>
            <a:pPr algn="ctr"/>
            <a:endParaRPr lang="en-US" b="1" dirty="0"/>
          </a:p>
          <a:p>
            <a:pPr algn="ctr"/>
            <a:endParaRPr lang="en-US" b="1" dirty="0"/>
          </a:p>
        </p:txBody>
      </p:sp>
      <p:sp>
        <p:nvSpPr>
          <p:cNvPr id="25" name="TextBox 24">
            <a:extLst>
              <a:ext uri="{FF2B5EF4-FFF2-40B4-BE49-F238E27FC236}">
                <a16:creationId xmlns:a16="http://schemas.microsoft.com/office/drawing/2014/main" id="{E040EA7E-CCD4-0FCC-D65A-2F0AA9FF1DD2}"/>
              </a:ext>
            </a:extLst>
          </p:cNvPr>
          <p:cNvSpPr txBox="1"/>
          <p:nvPr/>
        </p:nvSpPr>
        <p:spPr>
          <a:xfrm>
            <a:off x="7675107" y="1805602"/>
            <a:ext cx="1315428" cy="1754326"/>
          </a:xfrm>
          <a:prstGeom prst="rect">
            <a:avLst/>
          </a:prstGeom>
          <a:noFill/>
          <a:ln>
            <a:solidFill>
              <a:schemeClr val="tx1"/>
            </a:solidFill>
          </a:ln>
        </p:spPr>
        <p:txBody>
          <a:bodyPr wrap="square" rtlCol="0">
            <a:spAutoFit/>
          </a:bodyPr>
          <a:lstStyle/>
          <a:p>
            <a:pPr algn="ctr"/>
            <a:r>
              <a:rPr lang="en-US" sz="1200" dirty="0"/>
              <a:t>Int: Detect </a:t>
            </a:r>
            <a:r>
              <a:rPr lang="en-US" sz="1200" dirty="0" err="1"/>
              <a:t>No.of</a:t>
            </a:r>
            <a:r>
              <a:rPr lang="en-US" sz="1200" dirty="0"/>
              <a:t> hints taken</a:t>
            </a:r>
          </a:p>
          <a:p>
            <a:pPr algn="ctr"/>
            <a:r>
              <a:rPr lang="en-US" sz="1200" dirty="0"/>
              <a:t>Void: Reduce points</a:t>
            </a:r>
          </a:p>
          <a:p>
            <a:pPr algn="ctr"/>
            <a:r>
              <a:rPr lang="en-US" sz="1200" dirty="0"/>
              <a:t>String:</a:t>
            </a:r>
          </a:p>
          <a:p>
            <a:pPr algn="ctr"/>
            <a:r>
              <a:rPr lang="en-US" sz="1200" dirty="0"/>
              <a:t>Display answer</a:t>
            </a:r>
          </a:p>
          <a:p>
            <a:pPr algn="ctr"/>
            <a:r>
              <a:rPr lang="en-US" sz="1200" dirty="0"/>
              <a:t>(if no one answered it correctly)</a:t>
            </a:r>
          </a:p>
        </p:txBody>
      </p:sp>
      <p:sp>
        <p:nvSpPr>
          <p:cNvPr id="26" name="Arrow: Curved Up 25">
            <a:extLst>
              <a:ext uri="{FF2B5EF4-FFF2-40B4-BE49-F238E27FC236}">
                <a16:creationId xmlns:a16="http://schemas.microsoft.com/office/drawing/2014/main" id="{69A874C4-A22A-C75F-6437-51354B813C8F}"/>
              </a:ext>
            </a:extLst>
          </p:cNvPr>
          <p:cNvSpPr/>
          <p:nvPr/>
        </p:nvSpPr>
        <p:spPr>
          <a:xfrm rot="427542">
            <a:off x="7103848" y="3735207"/>
            <a:ext cx="853440" cy="404385"/>
          </a:xfrm>
          <a:prstGeom prst="curvedUpArrow">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1000"/>
                                        <p:tgtEl>
                                          <p:spTgt spid="3"/>
                                        </p:tgtEl>
                                      </p:cBhvr>
                                    </p:animEffect>
                                    <p:anim calcmode="lin" valueType="num">
                                      <p:cBhvr>
                                        <p:cTn id="23" dur="1000" fill="hold"/>
                                        <p:tgtEl>
                                          <p:spTgt spid="3"/>
                                        </p:tgtEl>
                                        <p:attrNameLst>
                                          <p:attrName>ppt_x</p:attrName>
                                        </p:attrNameLst>
                                      </p:cBhvr>
                                      <p:tavLst>
                                        <p:tav tm="0">
                                          <p:val>
                                            <p:strVal val="#ppt_x"/>
                                          </p:val>
                                        </p:tav>
                                        <p:tav tm="100000">
                                          <p:val>
                                            <p:strVal val="#ppt_x"/>
                                          </p:val>
                                        </p:tav>
                                      </p:tavLst>
                                    </p:anim>
                                    <p:anim calcmode="lin" valueType="num">
                                      <p:cBhvr>
                                        <p:cTn id="24" dur="1000" fill="hold"/>
                                        <p:tgtEl>
                                          <p:spTgt spid="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anim calcmode="lin" valueType="num">
                                      <p:cBhvr>
                                        <p:cTn id="28" dur="1000" fill="hold"/>
                                        <p:tgtEl>
                                          <p:spTgt spid="6"/>
                                        </p:tgtEl>
                                        <p:attrNameLst>
                                          <p:attrName>ppt_x</p:attrName>
                                        </p:attrNameLst>
                                      </p:cBhvr>
                                      <p:tavLst>
                                        <p:tav tm="0">
                                          <p:val>
                                            <p:strVal val="#ppt_x"/>
                                          </p:val>
                                        </p:tav>
                                        <p:tav tm="100000">
                                          <p:val>
                                            <p:strVal val="#ppt_x"/>
                                          </p:val>
                                        </p:tav>
                                      </p:tavLst>
                                    </p:anim>
                                    <p:anim calcmode="lin" valueType="num">
                                      <p:cBhvr>
                                        <p:cTn id="29" dur="1000" fill="hold"/>
                                        <p:tgtEl>
                                          <p:spTgt spid="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1000"/>
                                        <p:tgtEl>
                                          <p:spTgt spid="7"/>
                                        </p:tgtEl>
                                      </p:cBhvr>
                                    </p:animEffect>
                                    <p:anim calcmode="lin" valueType="num">
                                      <p:cBhvr>
                                        <p:cTn id="33" dur="1000" fill="hold"/>
                                        <p:tgtEl>
                                          <p:spTgt spid="7"/>
                                        </p:tgtEl>
                                        <p:attrNameLst>
                                          <p:attrName>ppt_x</p:attrName>
                                        </p:attrNameLst>
                                      </p:cBhvr>
                                      <p:tavLst>
                                        <p:tav tm="0">
                                          <p:val>
                                            <p:strVal val="#ppt_x"/>
                                          </p:val>
                                        </p:tav>
                                        <p:tav tm="100000">
                                          <p:val>
                                            <p:strVal val="#ppt_x"/>
                                          </p:val>
                                        </p:tav>
                                      </p:tavLst>
                                    </p:anim>
                                    <p:anim calcmode="lin" valueType="num">
                                      <p:cBhvr>
                                        <p:cTn id="34" dur="1000" fill="hold"/>
                                        <p:tgtEl>
                                          <p:spTgt spid="7"/>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1000"/>
                                        <p:tgtEl>
                                          <p:spTgt spid="8"/>
                                        </p:tgtEl>
                                      </p:cBhvr>
                                    </p:animEffect>
                                    <p:anim calcmode="lin" valueType="num">
                                      <p:cBhvr>
                                        <p:cTn id="38" dur="1000" fill="hold"/>
                                        <p:tgtEl>
                                          <p:spTgt spid="8"/>
                                        </p:tgtEl>
                                        <p:attrNameLst>
                                          <p:attrName>ppt_x</p:attrName>
                                        </p:attrNameLst>
                                      </p:cBhvr>
                                      <p:tavLst>
                                        <p:tav tm="0">
                                          <p:val>
                                            <p:strVal val="#ppt_x"/>
                                          </p:val>
                                        </p:tav>
                                        <p:tav tm="100000">
                                          <p:val>
                                            <p:strVal val="#ppt_x"/>
                                          </p:val>
                                        </p:tav>
                                      </p:tavLst>
                                    </p:anim>
                                    <p:anim calcmode="lin" valueType="num">
                                      <p:cBhvr>
                                        <p:cTn id="39" dur="1000" fill="hold"/>
                                        <p:tgtEl>
                                          <p:spTgt spid="8"/>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1000"/>
                                        <p:tgtEl>
                                          <p:spTgt spid="9"/>
                                        </p:tgtEl>
                                      </p:cBhvr>
                                    </p:animEffect>
                                    <p:anim calcmode="lin" valueType="num">
                                      <p:cBhvr>
                                        <p:cTn id="43" dur="1000" fill="hold"/>
                                        <p:tgtEl>
                                          <p:spTgt spid="9"/>
                                        </p:tgtEl>
                                        <p:attrNameLst>
                                          <p:attrName>ppt_x</p:attrName>
                                        </p:attrNameLst>
                                      </p:cBhvr>
                                      <p:tavLst>
                                        <p:tav tm="0">
                                          <p:val>
                                            <p:strVal val="#ppt_x"/>
                                          </p:val>
                                        </p:tav>
                                        <p:tav tm="100000">
                                          <p:val>
                                            <p:strVal val="#ppt_x"/>
                                          </p:val>
                                        </p:tav>
                                      </p:tavLst>
                                    </p:anim>
                                    <p:anim calcmode="lin" valueType="num">
                                      <p:cBhvr>
                                        <p:cTn id="44" dur="1000" fill="hold"/>
                                        <p:tgtEl>
                                          <p:spTgt spid="9"/>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1000"/>
                                        <p:tgtEl>
                                          <p:spTgt spid="10"/>
                                        </p:tgtEl>
                                      </p:cBhvr>
                                    </p:animEffect>
                                    <p:anim calcmode="lin" valueType="num">
                                      <p:cBhvr>
                                        <p:cTn id="48" dur="1000" fill="hold"/>
                                        <p:tgtEl>
                                          <p:spTgt spid="10"/>
                                        </p:tgtEl>
                                        <p:attrNameLst>
                                          <p:attrName>ppt_x</p:attrName>
                                        </p:attrNameLst>
                                      </p:cBhvr>
                                      <p:tavLst>
                                        <p:tav tm="0">
                                          <p:val>
                                            <p:strVal val="#ppt_x"/>
                                          </p:val>
                                        </p:tav>
                                        <p:tav tm="100000">
                                          <p:val>
                                            <p:strVal val="#ppt_x"/>
                                          </p:val>
                                        </p:tav>
                                      </p:tavLst>
                                    </p:anim>
                                    <p:anim calcmode="lin" valueType="num">
                                      <p:cBhvr>
                                        <p:cTn id="49" dur="1000" fill="hold"/>
                                        <p:tgtEl>
                                          <p:spTgt spid="10"/>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1000"/>
                                        <p:tgtEl>
                                          <p:spTgt spid="14"/>
                                        </p:tgtEl>
                                      </p:cBhvr>
                                    </p:animEffect>
                                    <p:anim calcmode="lin" valueType="num">
                                      <p:cBhvr>
                                        <p:cTn id="53" dur="1000" fill="hold"/>
                                        <p:tgtEl>
                                          <p:spTgt spid="14"/>
                                        </p:tgtEl>
                                        <p:attrNameLst>
                                          <p:attrName>ppt_x</p:attrName>
                                        </p:attrNameLst>
                                      </p:cBhvr>
                                      <p:tavLst>
                                        <p:tav tm="0">
                                          <p:val>
                                            <p:strVal val="#ppt_x"/>
                                          </p:val>
                                        </p:tav>
                                        <p:tav tm="100000">
                                          <p:val>
                                            <p:strVal val="#ppt_x"/>
                                          </p:val>
                                        </p:tav>
                                      </p:tavLst>
                                    </p:anim>
                                    <p:anim calcmode="lin" valueType="num">
                                      <p:cBhvr>
                                        <p:cTn id="54" dur="1000" fill="hold"/>
                                        <p:tgtEl>
                                          <p:spTgt spid="14"/>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1000"/>
                                        <p:tgtEl>
                                          <p:spTgt spid="18"/>
                                        </p:tgtEl>
                                      </p:cBhvr>
                                    </p:animEffect>
                                    <p:anim calcmode="lin" valueType="num">
                                      <p:cBhvr>
                                        <p:cTn id="58" dur="1000" fill="hold"/>
                                        <p:tgtEl>
                                          <p:spTgt spid="18"/>
                                        </p:tgtEl>
                                        <p:attrNameLst>
                                          <p:attrName>ppt_x</p:attrName>
                                        </p:attrNameLst>
                                      </p:cBhvr>
                                      <p:tavLst>
                                        <p:tav tm="0">
                                          <p:val>
                                            <p:strVal val="#ppt_x"/>
                                          </p:val>
                                        </p:tav>
                                        <p:tav tm="100000">
                                          <p:val>
                                            <p:strVal val="#ppt_x"/>
                                          </p:val>
                                        </p:tav>
                                      </p:tavLst>
                                    </p:anim>
                                    <p:anim calcmode="lin" valueType="num">
                                      <p:cBhvr>
                                        <p:cTn id="59" dur="1000" fill="hold"/>
                                        <p:tgtEl>
                                          <p:spTgt spid="18"/>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fade">
                                      <p:cBhvr>
                                        <p:cTn id="62" dur="1000"/>
                                        <p:tgtEl>
                                          <p:spTgt spid="19"/>
                                        </p:tgtEl>
                                      </p:cBhvr>
                                    </p:animEffect>
                                    <p:anim calcmode="lin" valueType="num">
                                      <p:cBhvr>
                                        <p:cTn id="63" dur="1000" fill="hold"/>
                                        <p:tgtEl>
                                          <p:spTgt spid="19"/>
                                        </p:tgtEl>
                                        <p:attrNameLst>
                                          <p:attrName>ppt_x</p:attrName>
                                        </p:attrNameLst>
                                      </p:cBhvr>
                                      <p:tavLst>
                                        <p:tav tm="0">
                                          <p:val>
                                            <p:strVal val="#ppt_x"/>
                                          </p:val>
                                        </p:tav>
                                        <p:tav tm="100000">
                                          <p:val>
                                            <p:strVal val="#ppt_x"/>
                                          </p:val>
                                        </p:tav>
                                      </p:tavLst>
                                    </p:anim>
                                    <p:anim calcmode="lin" valueType="num">
                                      <p:cBhvr>
                                        <p:cTn id="64" dur="1000" fill="hold"/>
                                        <p:tgtEl>
                                          <p:spTgt spid="19"/>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fade">
                                      <p:cBhvr>
                                        <p:cTn id="67" dur="1000"/>
                                        <p:tgtEl>
                                          <p:spTgt spid="22"/>
                                        </p:tgtEl>
                                      </p:cBhvr>
                                    </p:animEffect>
                                    <p:anim calcmode="lin" valueType="num">
                                      <p:cBhvr>
                                        <p:cTn id="68" dur="1000" fill="hold"/>
                                        <p:tgtEl>
                                          <p:spTgt spid="22"/>
                                        </p:tgtEl>
                                        <p:attrNameLst>
                                          <p:attrName>ppt_x</p:attrName>
                                        </p:attrNameLst>
                                      </p:cBhvr>
                                      <p:tavLst>
                                        <p:tav tm="0">
                                          <p:val>
                                            <p:strVal val="#ppt_x"/>
                                          </p:val>
                                        </p:tav>
                                        <p:tav tm="100000">
                                          <p:val>
                                            <p:strVal val="#ppt_x"/>
                                          </p:val>
                                        </p:tav>
                                      </p:tavLst>
                                    </p:anim>
                                    <p:anim calcmode="lin" valueType="num">
                                      <p:cBhvr>
                                        <p:cTn id="69" dur="1000" fill="hold"/>
                                        <p:tgtEl>
                                          <p:spTgt spid="22"/>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fade">
                                      <p:cBhvr>
                                        <p:cTn id="72" dur="1000"/>
                                        <p:tgtEl>
                                          <p:spTgt spid="23"/>
                                        </p:tgtEl>
                                      </p:cBhvr>
                                    </p:animEffect>
                                    <p:anim calcmode="lin" valueType="num">
                                      <p:cBhvr>
                                        <p:cTn id="73" dur="1000" fill="hold"/>
                                        <p:tgtEl>
                                          <p:spTgt spid="23"/>
                                        </p:tgtEl>
                                        <p:attrNameLst>
                                          <p:attrName>ppt_x</p:attrName>
                                        </p:attrNameLst>
                                      </p:cBhvr>
                                      <p:tavLst>
                                        <p:tav tm="0">
                                          <p:val>
                                            <p:strVal val="#ppt_x"/>
                                          </p:val>
                                        </p:tav>
                                        <p:tav tm="100000">
                                          <p:val>
                                            <p:strVal val="#ppt_x"/>
                                          </p:val>
                                        </p:tav>
                                      </p:tavLst>
                                    </p:anim>
                                    <p:anim calcmode="lin" valueType="num">
                                      <p:cBhvr>
                                        <p:cTn id="74" dur="1000" fill="hold"/>
                                        <p:tgtEl>
                                          <p:spTgt spid="23"/>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1000"/>
                                        <p:tgtEl>
                                          <p:spTgt spid="24"/>
                                        </p:tgtEl>
                                      </p:cBhvr>
                                    </p:animEffect>
                                    <p:anim calcmode="lin" valueType="num">
                                      <p:cBhvr>
                                        <p:cTn id="78" dur="1000" fill="hold"/>
                                        <p:tgtEl>
                                          <p:spTgt spid="24"/>
                                        </p:tgtEl>
                                        <p:attrNameLst>
                                          <p:attrName>ppt_x</p:attrName>
                                        </p:attrNameLst>
                                      </p:cBhvr>
                                      <p:tavLst>
                                        <p:tav tm="0">
                                          <p:val>
                                            <p:strVal val="#ppt_x"/>
                                          </p:val>
                                        </p:tav>
                                        <p:tav tm="100000">
                                          <p:val>
                                            <p:strVal val="#ppt_x"/>
                                          </p:val>
                                        </p:tav>
                                      </p:tavLst>
                                    </p:anim>
                                    <p:anim calcmode="lin" valueType="num">
                                      <p:cBhvr>
                                        <p:cTn id="79" dur="1000" fill="hold"/>
                                        <p:tgtEl>
                                          <p:spTgt spid="24"/>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25"/>
                                        </p:tgtEl>
                                        <p:attrNameLst>
                                          <p:attrName>style.visibility</p:attrName>
                                        </p:attrNameLst>
                                      </p:cBhvr>
                                      <p:to>
                                        <p:strVal val="visible"/>
                                      </p:to>
                                    </p:set>
                                    <p:animEffect transition="in" filter="fade">
                                      <p:cBhvr>
                                        <p:cTn id="82" dur="1000"/>
                                        <p:tgtEl>
                                          <p:spTgt spid="25"/>
                                        </p:tgtEl>
                                      </p:cBhvr>
                                    </p:animEffect>
                                    <p:anim calcmode="lin" valueType="num">
                                      <p:cBhvr>
                                        <p:cTn id="83" dur="1000" fill="hold"/>
                                        <p:tgtEl>
                                          <p:spTgt spid="25"/>
                                        </p:tgtEl>
                                        <p:attrNameLst>
                                          <p:attrName>ppt_x</p:attrName>
                                        </p:attrNameLst>
                                      </p:cBhvr>
                                      <p:tavLst>
                                        <p:tav tm="0">
                                          <p:val>
                                            <p:strVal val="#ppt_x"/>
                                          </p:val>
                                        </p:tav>
                                        <p:tav tm="100000">
                                          <p:val>
                                            <p:strVal val="#ppt_x"/>
                                          </p:val>
                                        </p:tav>
                                      </p:tavLst>
                                    </p:anim>
                                    <p:anim calcmode="lin" valueType="num">
                                      <p:cBhvr>
                                        <p:cTn id="84" dur="1000" fill="hold"/>
                                        <p:tgtEl>
                                          <p:spTgt spid="25"/>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26"/>
                                        </p:tgtEl>
                                        <p:attrNameLst>
                                          <p:attrName>style.visibility</p:attrName>
                                        </p:attrNameLst>
                                      </p:cBhvr>
                                      <p:to>
                                        <p:strVal val="visible"/>
                                      </p:to>
                                    </p:set>
                                    <p:animEffect transition="in" filter="fade">
                                      <p:cBhvr>
                                        <p:cTn id="87" dur="1000"/>
                                        <p:tgtEl>
                                          <p:spTgt spid="26"/>
                                        </p:tgtEl>
                                      </p:cBhvr>
                                    </p:animEffect>
                                    <p:anim calcmode="lin" valueType="num">
                                      <p:cBhvr>
                                        <p:cTn id="88" dur="1000" fill="hold"/>
                                        <p:tgtEl>
                                          <p:spTgt spid="26"/>
                                        </p:tgtEl>
                                        <p:attrNameLst>
                                          <p:attrName>ppt_x</p:attrName>
                                        </p:attrNameLst>
                                      </p:cBhvr>
                                      <p:tavLst>
                                        <p:tav tm="0">
                                          <p:val>
                                            <p:strVal val="#ppt_x"/>
                                          </p:val>
                                        </p:tav>
                                        <p:tav tm="100000">
                                          <p:val>
                                            <p:strVal val="#ppt_x"/>
                                          </p:val>
                                        </p:tav>
                                      </p:tavLst>
                                    </p:anim>
                                    <p:anim calcmode="lin" valueType="num">
                                      <p:cBhvr>
                                        <p:cTn id="89"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3" grpId="0" animBg="1"/>
      <p:bldP spid="6" grpId="0" animBg="1"/>
      <p:bldP spid="7" grpId="0" animBg="1"/>
      <p:bldP spid="8" grpId="0" animBg="1"/>
      <p:bldP spid="9" grpId="0" animBg="1"/>
      <p:bldP spid="10" grpId="0" animBg="1"/>
      <p:bldP spid="14" grpId="0" animBg="1"/>
      <p:bldP spid="15" grpId="0" animBg="1"/>
      <p:bldP spid="16" grpId="0" animBg="1"/>
      <p:bldP spid="18" grpId="0" animBg="1"/>
      <p:bldP spid="19" grpId="0" animBg="1"/>
      <p:bldP spid="22" grpId="0" animBg="1"/>
      <p:bldP spid="23" grpId="0" animBg="1"/>
      <p:bldP spid="24" grpId="0" animBg="1"/>
      <p:bldP spid="25" grpId="0" animBg="1"/>
      <p:bldP spid="2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11"/>
        <p:cNvGrpSpPr/>
        <p:nvPr/>
      </p:nvGrpSpPr>
      <p:grpSpPr>
        <a:xfrm>
          <a:off x="0" y="0"/>
          <a:ext cx="0" cy="0"/>
          <a:chOff x="0" y="0"/>
          <a:chExt cx="0" cy="0"/>
        </a:xfrm>
      </p:grpSpPr>
      <p:sp>
        <p:nvSpPr>
          <p:cNvPr id="4612" name="Google Shape;4612;p5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FEATURES IN DIFFERENT MODULES</a:t>
            </a:r>
          </a:p>
        </p:txBody>
      </p:sp>
      <p:sp>
        <p:nvSpPr>
          <p:cNvPr id="15" name="TextBox 14">
            <a:extLst>
              <a:ext uri="{FF2B5EF4-FFF2-40B4-BE49-F238E27FC236}">
                <a16:creationId xmlns:a16="http://schemas.microsoft.com/office/drawing/2014/main" id="{F268504E-0338-8B4C-F6D6-94B4D9C00873}"/>
              </a:ext>
            </a:extLst>
          </p:cNvPr>
          <p:cNvSpPr txBox="1"/>
          <p:nvPr/>
        </p:nvSpPr>
        <p:spPr>
          <a:xfrm>
            <a:off x="1481232" y="1392161"/>
            <a:ext cx="2945176" cy="861774"/>
          </a:xfrm>
          <a:prstGeom prst="rect">
            <a:avLst/>
          </a:prstGeom>
          <a:noFill/>
          <a:ln w="12700">
            <a:noFill/>
          </a:ln>
        </p:spPr>
        <p:txBody>
          <a:bodyPr wrap="square" rtlCol="0">
            <a:spAutoFit/>
          </a:bodyPr>
          <a:lstStyle/>
          <a:p>
            <a:r>
              <a:rPr lang="en-US" b="1" dirty="0">
                <a:solidFill>
                  <a:srgbClr val="002060"/>
                </a:solidFill>
              </a:rPr>
              <a:t>FILE HANDLING </a:t>
            </a:r>
            <a:r>
              <a:rPr lang="en-US" sz="1400" b="1" i="0" dirty="0">
                <a:solidFill>
                  <a:srgbClr val="002060"/>
                </a:solidFill>
                <a:effectLst/>
              </a:rPr>
              <a:t>TECHNIQUES</a:t>
            </a:r>
            <a:endParaRPr lang="en-US" b="1" dirty="0">
              <a:solidFill>
                <a:srgbClr val="002060"/>
              </a:solidFill>
            </a:endParaRPr>
          </a:p>
          <a:p>
            <a:r>
              <a:rPr lang="en-US" sz="1200" b="0" i="0" dirty="0">
                <a:solidFill>
                  <a:srgbClr val="374151"/>
                </a:solidFill>
                <a:effectLst/>
              </a:rPr>
              <a:t>Used for storing the login details &amp; player within a CSV file, and for required updates when necessary. </a:t>
            </a:r>
          </a:p>
        </p:txBody>
      </p:sp>
      <p:sp>
        <p:nvSpPr>
          <p:cNvPr id="18" name="Google Shape;4493;p43">
            <a:extLst>
              <a:ext uri="{FF2B5EF4-FFF2-40B4-BE49-F238E27FC236}">
                <a16:creationId xmlns:a16="http://schemas.microsoft.com/office/drawing/2014/main" id="{BBFD9BF9-8FB9-F6EA-1D7A-722E0A46D751}"/>
              </a:ext>
            </a:extLst>
          </p:cNvPr>
          <p:cNvSpPr/>
          <p:nvPr/>
        </p:nvSpPr>
        <p:spPr>
          <a:xfrm>
            <a:off x="530928" y="1330100"/>
            <a:ext cx="902680" cy="985897"/>
          </a:xfrm>
          <a:prstGeom prst="arc">
            <a:avLst>
              <a:gd name="adj1" fmla="val 16200000"/>
              <a:gd name="adj2" fmla="val 0"/>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Flowchart: Connector 18">
            <a:extLst>
              <a:ext uri="{FF2B5EF4-FFF2-40B4-BE49-F238E27FC236}">
                <a16:creationId xmlns:a16="http://schemas.microsoft.com/office/drawing/2014/main" id="{4257DD2B-DF2D-1E74-ED92-2492410C7A51}"/>
              </a:ext>
            </a:extLst>
          </p:cNvPr>
          <p:cNvSpPr/>
          <p:nvPr/>
        </p:nvSpPr>
        <p:spPr>
          <a:xfrm>
            <a:off x="530928" y="1451218"/>
            <a:ext cx="784916" cy="743662"/>
          </a:xfrm>
          <a:prstGeom prst="flowChartConnector">
            <a:avLst/>
          </a:prstGeom>
          <a:blipFill dpi="0" rotWithShape="1">
            <a:blip r:embed="rId3">
              <a:extLst>
                <a:ext uri="{28A0092B-C50C-407E-A947-70E740481C1C}">
                  <a14:useLocalDpi xmlns:a14="http://schemas.microsoft.com/office/drawing/2010/main" val="0"/>
                </a:ext>
              </a:extLst>
            </a:blip>
            <a:srcRect/>
            <a:stretch>
              <a:fillRect l="-14211" r="-14211"/>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Google Shape;4493;p43">
            <a:extLst>
              <a:ext uri="{FF2B5EF4-FFF2-40B4-BE49-F238E27FC236}">
                <a16:creationId xmlns:a16="http://schemas.microsoft.com/office/drawing/2014/main" id="{B5EA5FC8-38DE-E5A2-3E82-E6326EB6ECDD}"/>
              </a:ext>
            </a:extLst>
          </p:cNvPr>
          <p:cNvSpPr/>
          <p:nvPr/>
        </p:nvSpPr>
        <p:spPr>
          <a:xfrm>
            <a:off x="530928" y="2690856"/>
            <a:ext cx="902680" cy="985897"/>
          </a:xfrm>
          <a:prstGeom prst="arc">
            <a:avLst>
              <a:gd name="adj1" fmla="val 16200000"/>
              <a:gd name="adj2" fmla="val 0"/>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Flowchart: Connector 21">
            <a:extLst>
              <a:ext uri="{FF2B5EF4-FFF2-40B4-BE49-F238E27FC236}">
                <a16:creationId xmlns:a16="http://schemas.microsoft.com/office/drawing/2014/main" id="{16A3D299-175B-C062-F499-B2507E947AB6}"/>
              </a:ext>
            </a:extLst>
          </p:cNvPr>
          <p:cNvSpPr/>
          <p:nvPr/>
        </p:nvSpPr>
        <p:spPr>
          <a:xfrm>
            <a:off x="530928" y="2811974"/>
            <a:ext cx="784916" cy="743662"/>
          </a:xfrm>
          <a:prstGeom prst="flowChartConnector">
            <a:avLst/>
          </a:prstGeom>
          <a:blipFill dpi="0" rotWithShape="1">
            <a:blip r:embed="rId4">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TextBox 22">
            <a:extLst>
              <a:ext uri="{FF2B5EF4-FFF2-40B4-BE49-F238E27FC236}">
                <a16:creationId xmlns:a16="http://schemas.microsoft.com/office/drawing/2014/main" id="{D660F5E8-0469-C9C3-D33F-56C1E82F3006}"/>
              </a:ext>
            </a:extLst>
          </p:cNvPr>
          <p:cNvSpPr txBox="1"/>
          <p:nvPr/>
        </p:nvSpPr>
        <p:spPr>
          <a:xfrm>
            <a:off x="1488679" y="2752916"/>
            <a:ext cx="3083322" cy="1046440"/>
          </a:xfrm>
          <a:prstGeom prst="rect">
            <a:avLst/>
          </a:prstGeom>
          <a:noFill/>
          <a:ln w="12700">
            <a:noFill/>
          </a:ln>
        </p:spPr>
        <p:txBody>
          <a:bodyPr wrap="square" rtlCol="0">
            <a:spAutoFit/>
          </a:bodyPr>
          <a:lstStyle/>
          <a:p>
            <a:r>
              <a:rPr lang="en-US" b="1" dirty="0">
                <a:solidFill>
                  <a:schemeClr val="bg1">
                    <a:lumMod val="10000"/>
                  </a:schemeClr>
                </a:solidFill>
              </a:rPr>
              <a:t>RESOURCE SHARING</a:t>
            </a:r>
          </a:p>
          <a:p>
            <a:r>
              <a:rPr lang="en-US" sz="1200" b="0" i="0" dirty="0">
                <a:solidFill>
                  <a:srgbClr val="374151"/>
                </a:solidFill>
                <a:effectLst/>
                <a:latin typeface="+mj-lt"/>
              </a:rPr>
              <a:t>All players navigate a </a:t>
            </a:r>
            <a:r>
              <a:rPr lang="en-US" sz="1200" b="1" i="0" dirty="0">
                <a:solidFill>
                  <a:srgbClr val="374151"/>
                </a:solidFill>
                <a:effectLst/>
                <a:latin typeface="+mj-lt"/>
              </a:rPr>
              <a:t>shared game board</a:t>
            </a:r>
            <a:r>
              <a:rPr lang="en-US" sz="1200" b="0" i="0" dirty="0">
                <a:solidFill>
                  <a:srgbClr val="374151"/>
                </a:solidFill>
                <a:effectLst/>
                <a:latin typeface="+mj-lt"/>
              </a:rPr>
              <a:t>, fostering collaboration, while unique abilities or resources provide individualized strategy.</a:t>
            </a:r>
            <a:endParaRPr lang="en-US" sz="1050" b="0" i="0" dirty="0">
              <a:solidFill>
                <a:srgbClr val="374151"/>
              </a:solidFill>
              <a:effectLst/>
              <a:latin typeface="+mj-lt"/>
            </a:endParaRPr>
          </a:p>
        </p:txBody>
      </p:sp>
      <p:sp>
        <p:nvSpPr>
          <p:cNvPr id="24" name="TextBox 23">
            <a:extLst>
              <a:ext uri="{FF2B5EF4-FFF2-40B4-BE49-F238E27FC236}">
                <a16:creationId xmlns:a16="http://schemas.microsoft.com/office/drawing/2014/main" id="{09102ADA-E0A6-9271-1430-27E4CA246947}"/>
              </a:ext>
            </a:extLst>
          </p:cNvPr>
          <p:cNvSpPr txBox="1"/>
          <p:nvPr/>
        </p:nvSpPr>
        <p:spPr>
          <a:xfrm>
            <a:off x="5506265" y="1392160"/>
            <a:ext cx="3444445" cy="1046440"/>
          </a:xfrm>
          <a:prstGeom prst="rect">
            <a:avLst/>
          </a:prstGeom>
          <a:noFill/>
          <a:ln w="12700">
            <a:noFill/>
          </a:ln>
        </p:spPr>
        <p:txBody>
          <a:bodyPr wrap="square" rtlCol="0">
            <a:spAutoFit/>
          </a:bodyPr>
          <a:lstStyle/>
          <a:p>
            <a:r>
              <a:rPr lang="en-US" b="1" dirty="0">
                <a:solidFill>
                  <a:srgbClr val="002060"/>
                </a:solidFill>
              </a:rPr>
              <a:t>OOPS</a:t>
            </a:r>
          </a:p>
          <a:p>
            <a:r>
              <a:rPr lang="en-US" sz="1200" b="0" i="0" dirty="0">
                <a:solidFill>
                  <a:srgbClr val="374151"/>
                </a:solidFill>
                <a:effectLst/>
              </a:rPr>
              <a:t>We have designed </a:t>
            </a:r>
            <a:r>
              <a:rPr lang="en-US" sz="1200" b="1" i="0" dirty="0">
                <a:solidFill>
                  <a:srgbClr val="374151"/>
                </a:solidFill>
                <a:effectLst/>
              </a:rPr>
              <a:t>objects</a:t>
            </a:r>
            <a:r>
              <a:rPr lang="en-US" sz="1200" b="0" i="0" dirty="0">
                <a:solidFill>
                  <a:srgbClr val="374151"/>
                </a:solidFill>
                <a:effectLst/>
              </a:rPr>
              <a:t> to manage multiple players and game boards, utilizing identical functions while incorporating distinct data members specific to each.</a:t>
            </a:r>
          </a:p>
        </p:txBody>
      </p:sp>
      <p:sp>
        <p:nvSpPr>
          <p:cNvPr id="25" name="Google Shape;4493;p43">
            <a:extLst>
              <a:ext uri="{FF2B5EF4-FFF2-40B4-BE49-F238E27FC236}">
                <a16:creationId xmlns:a16="http://schemas.microsoft.com/office/drawing/2014/main" id="{B9B28996-2ECD-2CC1-32CF-195994FD1E08}"/>
              </a:ext>
            </a:extLst>
          </p:cNvPr>
          <p:cNvSpPr/>
          <p:nvPr/>
        </p:nvSpPr>
        <p:spPr>
          <a:xfrm>
            <a:off x="4550067" y="1330099"/>
            <a:ext cx="902680" cy="985897"/>
          </a:xfrm>
          <a:prstGeom prst="arc">
            <a:avLst>
              <a:gd name="adj1" fmla="val 16200000"/>
              <a:gd name="adj2" fmla="val 0"/>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Flowchart: Connector 25">
            <a:extLst>
              <a:ext uri="{FF2B5EF4-FFF2-40B4-BE49-F238E27FC236}">
                <a16:creationId xmlns:a16="http://schemas.microsoft.com/office/drawing/2014/main" id="{AA5A9DAF-1B91-084B-0729-658A6B7A64BB}"/>
              </a:ext>
            </a:extLst>
          </p:cNvPr>
          <p:cNvSpPr/>
          <p:nvPr/>
        </p:nvSpPr>
        <p:spPr>
          <a:xfrm>
            <a:off x="4557687" y="1451217"/>
            <a:ext cx="784916" cy="743662"/>
          </a:xfrm>
          <a:prstGeom prst="flowChartConnector">
            <a:avLst/>
          </a:prstGeom>
          <a:blipFill dpi="0" rotWithShape="1">
            <a:blip r:embed="rId5">
              <a:extLst>
                <a:ext uri="{28A0092B-C50C-407E-A947-70E740481C1C}">
                  <a14:useLocalDpi xmlns:a14="http://schemas.microsoft.com/office/drawing/2010/main" val="0"/>
                </a:ext>
              </a:extLst>
            </a:blip>
            <a:srcRect/>
            <a:stretch>
              <a:fillRect l="-16504" r="-16504"/>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7" name="Google Shape;4493;p43">
            <a:extLst>
              <a:ext uri="{FF2B5EF4-FFF2-40B4-BE49-F238E27FC236}">
                <a16:creationId xmlns:a16="http://schemas.microsoft.com/office/drawing/2014/main" id="{32E12F7F-7EE2-975C-8120-FC32D5C4CC17}"/>
              </a:ext>
            </a:extLst>
          </p:cNvPr>
          <p:cNvSpPr/>
          <p:nvPr/>
        </p:nvSpPr>
        <p:spPr>
          <a:xfrm>
            <a:off x="4548515" y="2690855"/>
            <a:ext cx="902680" cy="985897"/>
          </a:xfrm>
          <a:prstGeom prst="arc">
            <a:avLst>
              <a:gd name="adj1" fmla="val 16200000"/>
              <a:gd name="adj2" fmla="val 0"/>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Flowchart: Connector 27">
            <a:extLst>
              <a:ext uri="{FF2B5EF4-FFF2-40B4-BE49-F238E27FC236}">
                <a16:creationId xmlns:a16="http://schemas.microsoft.com/office/drawing/2014/main" id="{84F23383-44BE-406A-9AFB-6C8F90B48495}"/>
              </a:ext>
            </a:extLst>
          </p:cNvPr>
          <p:cNvSpPr/>
          <p:nvPr/>
        </p:nvSpPr>
        <p:spPr>
          <a:xfrm>
            <a:off x="4548515" y="2811973"/>
            <a:ext cx="784916" cy="743662"/>
          </a:xfrm>
          <a:prstGeom prst="flowChartConnector">
            <a:avLst/>
          </a:prstGeom>
          <a:blipFill dpi="0" rotWithShape="1">
            <a:blip r:embed="rId6">
              <a:extLst>
                <a:ext uri="{28A0092B-C50C-407E-A947-70E740481C1C}">
                  <a14:useLocalDpi xmlns:a14="http://schemas.microsoft.com/office/drawing/2010/main" val="0"/>
                </a:ext>
              </a:extLst>
            </a:blip>
            <a:srcRect/>
            <a:stretch>
              <a:fillRect l="-5037" t="-8091" r="-5037" b="-8091"/>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1" name="TextBox 30">
            <a:extLst>
              <a:ext uri="{FF2B5EF4-FFF2-40B4-BE49-F238E27FC236}">
                <a16:creationId xmlns:a16="http://schemas.microsoft.com/office/drawing/2014/main" id="{486E2C9F-C1DA-BF47-2353-322103ECEE93}"/>
              </a:ext>
            </a:extLst>
          </p:cNvPr>
          <p:cNvSpPr txBox="1"/>
          <p:nvPr/>
        </p:nvSpPr>
        <p:spPr>
          <a:xfrm>
            <a:off x="5506266" y="2752916"/>
            <a:ext cx="3444446" cy="1046440"/>
          </a:xfrm>
          <a:prstGeom prst="rect">
            <a:avLst/>
          </a:prstGeom>
          <a:noFill/>
          <a:ln w="12700">
            <a:noFill/>
          </a:ln>
        </p:spPr>
        <p:txBody>
          <a:bodyPr wrap="square" rtlCol="0">
            <a:spAutoFit/>
          </a:bodyPr>
          <a:lstStyle/>
          <a:p>
            <a:r>
              <a:rPr lang="en-US" b="1" dirty="0">
                <a:solidFill>
                  <a:schemeClr val="tx1"/>
                </a:solidFill>
              </a:rPr>
              <a:t>MULTITHREADING</a:t>
            </a:r>
          </a:p>
          <a:p>
            <a:r>
              <a:rPr lang="en-US" sz="1200" dirty="0">
                <a:solidFill>
                  <a:srgbClr val="374151"/>
                </a:solidFill>
              </a:rPr>
              <a:t>Used </a:t>
            </a:r>
            <a:r>
              <a:rPr lang="en-US" sz="1200" b="0" i="0" dirty="0">
                <a:solidFill>
                  <a:srgbClr val="374151"/>
                </a:solidFill>
                <a:effectLst/>
              </a:rPr>
              <a:t>to facilitate the seamless participation of up to four different players, allowing them to take turns and engage with the game in a collaborative manner.</a:t>
            </a:r>
          </a:p>
        </p:txBody>
      </p:sp>
    </p:spTree>
    <p:extLst>
      <p:ext uri="{BB962C8B-B14F-4D97-AF65-F5344CB8AC3E}">
        <p14:creationId xmlns:p14="http://schemas.microsoft.com/office/powerpoint/2010/main" val="1431637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30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000" fill="hold"/>
                                        <p:tgtEl>
                                          <p:spTgt spid="15"/>
                                        </p:tgtEl>
                                        <p:attrNameLst>
                                          <p:attrName>ppt_x</p:attrName>
                                        </p:attrNameLst>
                                      </p:cBhvr>
                                      <p:tavLst>
                                        <p:tav tm="0">
                                          <p:val>
                                            <p:strVal val="0-#ppt_w/2"/>
                                          </p:val>
                                        </p:tav>
                                        <p:tav tm="100000">
                                          <p:val>
                                            <p:strVal val="#ppt_x"/>
                                          </p:val>
                                        </p:tav>
                                      </p:tavLst>
                                    </p:anim>
                                    <p:anim calcmode="lin" valueType="num">
                                      <p:cBhvr additive="base">
                                        <p:cTn id="8" dur="100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30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1000" fill="hold"/>
                                        <p:tgtEl>
                                          <p:spTgt spid="18"/>
                                        </p:tgtEl>
                                        <p:attrNameLst>
                                          <p:attrName>ppt_x</p:attrName>
                                        </p:attrNameLst>
                                      </p:cBhvr>
                                      <p:tavLst>
                                        <p:tav tm="0">
                                          <p:val>
                                            <p:strVal val="0-#ppt_w/2"/>
                                          </p:val>
                                        </p:tav>
                                        <p:tav tm="100000">
                                          <p:val>
                                            <p:strVal val="#ppt_x"/>
                                          </p:val>
                                        </p:tav>
                                      </p:tavLst>
                                    </p:anim>
                                    <p:anim calcmode="lin" valueType="num">
                                      <p:cBhvr additive="base">
                                        <p:cTn id="12" dur="100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30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1000" fill="hold"/>
                                        <p:tgtEl>
                                          <p:spTgt spid="19"/>
                                        </p:tgtEl>
                                        <p:attrNameLst>
                                          <p:attrName>ppt_x</p:attrName>
                                        </p:attrNameLst>
                                      </p:cBhvr>
                                      <p:tavLst>
                                        <p:tav tm="0">
                                          <p:val>
                                            <p:strVal val="0-#ppt_w/2"/>
                                          </p:val>
                                        </p:tav>
                                        <p:tav tm="100000">
                                          <p:val>
                                            <p:strVal val="#ppt_x"/>
                                          </p:val>
                                        </p:tav>
                                      </p:tavLst>
                                    </p:anim>
                                    <p:anim calcmode="lin" valueType="num">
                                      <p:cBhvr additive="base">
                                        <p:cTn id="16" dur="1000" fill="hold"/>
                                        <p:tgtEl>
                                          <p:spTgt spid="19"/>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30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1000" fill="hold"/>
                                        <p:tgtEl>
                                          <p:spTgt spid="21"/>
                                        </p:tgtEl>
                                        <p:attrNameLst>
                                          <p:attrName>ppt_x</p:attrName>
                                        </p:attrNameLst>
                                      </p:cBhvr>
                                      <p:tavLst>
                                        <p:tav tm="0">
                                          <p:val>
                                            <p:strVal val="0-#ppt_w/2"/>
                                          </p:val>
                                        </p:tav>
                                        <p:tav tm="100000">
                                          <p:val>
                                            <p:strVal val="#ppt_x"/>
                                          </p:val>
                                        </p:tav>
                                      </p:tavLst>
                                    </p:anim>
                                    <p:anim calcmode="lin" valueType="num">
                                      <p:cBhvr additive="base">
                                        <p:cTn id="20" dur="1000" fill="hold"/>
                                        <p:tgtEl>
                                          <p:spTgt spid="21"/>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300"/>
                                  </p:stCondLst>
                                  <p:childTnLst>
                                    <p:set>
                                      <p:cBhvr>
                                        <p:cTn id="22" dur="1" fill="hold">
                                          <p:stCondLst>
                                            <p:cond delay="0"/>
                                          </p:stCondLst>
                                        </p:cTn>
                                        <p:tgtEl>
                                          <p:spTgt spid="22"/>
                                        </p:tgtEl>
                                        <p:attrNameLst>
                                          <p:attrName>style.visibility</p:attrName>
                                        </p:attrNameLst>
                                      </p:cBhvr>
                                      <p:to>
                                        <p:strVal val="visible"/>
                                      </p:to>
                                    </p:set>
                                    <p:anim calcmode="lin" valueType="num">
                                      <p:cBhvr additive="base">
                                        <p:cTn id="23" dur="1000" fill="hold"/>
                                        <p:tgtEl>
                                          <p:spTgt spid="22"/>
                                        </p:tgtEl>
                                        <p:attrNameLst>
                                          <p:attrName>ppt_x</p:attrName>
                                        </p:attrNameLst>
                                      </p:cBhvr>
                                      <p:tavLst>
                                        <p:tav tm="0">
                                          <p:val>
                                            <p:strVal val="0-#ppt_w/2"/>
                                          </p:val>
                                        </p:tav>
                                        <p:tav tm="100000">
                                          <p:val>
                                            <p:strVal val="#ppt_x"/>
                                          </p:val>
                                        </p:tav>
                                      </p:tavLst>
                                    </p:anim>
                                    <p:anim calcmode="lin" valueType="num">
                                      <p:cBhvr additive="base">
                                        <p:cTn id="24" dur="1000" fill="hold"/>
                                        <p:tgtEl>
                                          <p:spTgt spid="22"/>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300"/>
                                  </p:stCondLst>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1000" fill="hold"/>
                                        <p:tgtEl>
                                          <p:spTgt spid="23"/>
                                        </p:tgtEl>
                                        <p:attrNameLst>
                                          <p:attrName>ppt_x</p:attrName>
                                        </p:attrNameLst>
                                      </p:cBhvr>
                                      <p:tavLst>
                                        <p:tav tm="0">
                                          <p:val>
                                            <p:strVal val="0-#ppt_w/2"/>
                                          </p:val>
                                        </p:tav>
                                        <p:tav tm="100000">
                                          <p:val>
                                            <p:strVal val="#ppt_x"/>
                                          </p:val>
                                        </p:tav>
                                      </p:tavLst>
                                    </p:anim>
                                    <p:anim calcmode="lin" valueType="num">
                                      <p:cBhvr additive="base">
                                        <p:cTn id="28" dur="1000" fill="hold"/>
                                        <p:tgtEl>
                                          <p:spTgt spid="23"/>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300"/>
                                  </p:stCondLst>
                                  <p:childTnLst>
                                    <p:set>
                                      <p:cBhvr>
                                        <p:cTn id="30" dur="1" fill="hold">
                                          <p:stCondLst>
                                            <p:cond delay="0"/>
                                          </p:stCondLst>
                                        </p:cTn>
                                        <p:tgtEl>
                                          <p:spTgt spid="24"/>
                                        </p:tgtEl>
                                        <p:attrNameLst>
                                          <p:attrName>style.visibility</p:attrName>
                                        </p:attrNameLst>
                                      </p:cBhvr>
                                      <p:to>
                                        <p:strVal val="visible"/>
                                      </p:to>
                                    </p:set>
                                    <p:anim calcmode="lin" valueType="num">
                                      <p:cBhvr additive="base">
                                        <p:cTn id="31" dur="1000" fill="hold"/>
                                        <p:tgtEl>
                                          <p:spTgt spid="24"/>
                                        </p:tgtEl>
                                        <p:attrNameLst>
                                          <p:attrName>ppt_x</p:attrName>
                                        </p:attrNameLst>
                                      </p:cBhvr>
                                      <p:tavLst>
                                        <p:tav tm="0">
                                          <p:val>
                                            <p:strVal val="1+#ppt_w/2"/>
                                          </p:val>
                                        </p:tav>
                                        <p:tav tm="100000">
                                          <p:val>
                                            <p:strVal val="#ppt_x"/>
                                          </p:val>
                                        </p:tav>
                                      </p:tavLst>
                                    </p:anim>
                                    <p:anim calcmode="lin" valueType="num">
                                      <p:cBhvr additive="base">
                                        <p:cTn id="32" dur="1000" fill="hold"/>
                                        <p:tgtEl>
                                          <p:spTgt spid="24"/>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300"/>
                                  </p:stCondLst>
                                  <p:childTnLst>
                                    <p:set>
                                      <p:cBhvr>
                                        <p:cTn id="34" dur="1" fill="hold">
                                          <p:stCondLst>
                                            <p:cond delay="0"/>
                                          </p:stCondLst>
                                        </p:cTn>
                                        <p:tgtEl>
                                          <p:spTgt spid="25"/>
                                        </p:tgtEl>
                                        <p:attrNameLst>
                                          <p:attrName>style.visibility</p:attrName>
                                        </p:attrNameLst>
                                      </p:cBhvr>
                                      <p:to>
                                        <p:strVal val="visible"/>
                                      </p:to>
                                    </p:set>
                                    <p:anim calcmode="lin" valueType="num">
                                      <p:cBhvr additive="base">
                                        <p:cTn id="35" dur="1000" fill="hold"/>
                                        <p:tgtEl>
                                          <p:spTgt spid="25"/>
                                        </p:tgtEl>
                                        <p:attrNameLst>
                                          <p:attrName>ppt_x</p:attrName>
                                        </p:attrNameLst>
                                      </p:cBhvr>
                                      <p:tavLst>
                                        <p:tav tm="0">
                                          <p:val>
                                            <p:strVal val="1+#ppt_w/2"/>
                                          </p:val>
                                        </p:tav>
                                        <p:tav tm="100000">
                                          <p:val>
                                            <p:strVal val="#ppt_x"/>
                                          </p:val>
                                        </p:tav>
                                      </p:tavLst>
                                    </p:anim>
                                    <p:anim calcmode="lin" valueType="num">
                                      <p:cBhvr additive="base">
                                        <p:cTn id="36" dur="1000" fill="hold"/>
                                        <p:tgtEl>
                                          <p:spTgt spid="25"/>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300"/>
                                  </p:stCondLst>
                                  <p:childTnLst>
                                    <p:set>
                                      <p:cBhvr>
                                        <p:cTn id="38" dur="1" fill="hold">
                                          <p:stCondLst>
                                            <p:cond delay="0"/>
                                          </p:stCondLst>
                                        </p:cTn>
                                        <p:tgtEl>
                                          <p:spTgt spid="26"/>
                                        </p:tgtEl>
                                        <p:attrNameLst>
                                          <p:attrName>style.visibility</p:attrName>
                                        </p:attrNameLst>
                                      </p:cBhvr>
                                      <p:to>
                                        <p:strVal val="visible"/>
                                      </p:to>
                                    </p:set>
                                    <p:anim calcmode="lin" valueType="num">
                                      <p:cBhvr additive="base">
                                        <p:cTn id="39" dur="1000" fill="hold"/>
                                        <p:tgtEl>
                                          <p:spTgt spid="26"/>
                                        </p:tgtEl>
                                        <p:attrNameLst>
                                          <p:attrName>ppt_x</p:attrName>
                                        </p:attrNameLst>
                                      </p:cBhvr>
                                      <p:tavLst>
                                        <p:tav tm="0">
                                          <p:val>
                                            <p:strVal val="1+#ppt_w/2"/>
                                          </p:val>
                                        </p:tav>
                                        <p:tav tm="100000">
                                          <p:val>
                                            <p:strVal val="#ppt_x"/>
                                          </p:val>
                                        </p:tav>
                                      </p:tavLst>
                                    </p:anim>
                                    <p:anim calcmode="lin" valueType="num">
                                      <p:cBhvr additive="base">
                                        <p:cTn id="40" dur="1000" fill="hold"/>
                                        <p:tgtEl>
                                          <p:spTgt spid="26"/>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300"/>
                                  </p:stCondLst>
                                  <p:childTnLst>
                                    <p:set>
                                      <p:cBhvr>
                                        <p:cTn id="42" dur="1" fill="hold">
                                          <p:stCondLst>
                                            <p:cond delay="0"/>
                                          </p:stCondLst>
                                        </p:cTn>
                                        <p:tgtEl>
                                          <p:spTgt spid="27"/>
                                        </p:tgtEl>
                                        <p:attrNameLst>
                                          <p:attrName>style.visibility</p:attrName>
                                        </p:attrNameLst>
                                      </p:cBhvr>
                                      <p:to>
                                        <p:strVal val="visible"/>
                                      </p:to>
                                    </p:set>
                                    <p:anim calcmode="lin" valueType="num">
                                      <p:cBhvr additive="base">
                                        <p:cTn id="43" dur="1000" fill="hold"/>
                                        <p:tgtEl>
                                          <p:spTgt spid="27"/>
                                        </p:tgtEl>
                                        <p:attrNameLst>
                                          <p:attrName>ppt_x</p:attrName>
                                        </p:attrNameLst>
                                      </p:cBhvr>
                                      <p:tavLst>
                                        <p:tav tm="0">
                                          <p:val>
                                            <p:strVal val="1+#ppt_w/2"/>
                                          </p:val>
                                        </p:tav>
                                        <p:tav tm="100000">
                                          <p:val>
                                            <p:strVal val="#ppt_x"/>
                                          </p:val>
                                        </p:tav>
                                      </p:tavLst>
                                    </p:anim>
                                    <p:anim calcmode="lin" valueType="num">
                                      <p:cBhvr additive="base">
                                        <p:cTn id="44" dur="1000" fill="hold"/>
                                        <p:tgtEl>
                                          <p:spTgt spid="27"/>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300"/>
                                  </p:stCondLst>
                                  <p:childTnLst>
                                    <p:set>
                                      <p:cBhvr>
                                        <p:cTn id="46" dur="1" fill="hold">
                                          <p:stCondLst>
                                            <p:cond delay="0"/>
                                          </p:stCondLst>
                                        </p:cTn>
                                        <p:tgtEl>
                                          <p:spTgt spid="28"/>
                                        </p:tgtEl>
                                        <p:attrNameLst>
                                          <p:attrName>style.visibility</p:attrName>
                                        </p:attrNameLst>
                                      </p:cBhvr>
                                      <p:to>
                                        <p:strVal val="visible"/>
                                      </p:to>
                                    </p:set>
                                    <p:anim calcmode="lin" valueType="num">
                                      <p:cBhvr additive="base">
                                        <p:cTn id="47" dur="1000" fill="hold"/>
                                        <p:tgtEl>
                                          <p:spTgt spid="28"/>
                                        </p:tgtEl>
                                        <p:attrNameLst>
                                          <p:attrName>ppt_x</p:attrName>
                                        </p:attrNameLst>
                                      </p:cBhvr>
                                      <p:tavLst>
                                        <p:tav tm="0">
                                          <p:val>
                                            <p:strVal val="1+#ppt_w/2"/>
                                          </p:val>
                                        </p:tav>
                                        <p:tav tm="100000">
                                          <p:val>
                                            <p:strVal val="#ppt_x"/>
                                          </p:val>
                                        </p:tav>
                                      </p:tavLst>
                                    </p:anim>
                                    <p:anim calcmode="lin" valueType="num">
                                      <p:cBhvr additive="base">
                                        <p:cTn id="48" dur="1000" fill="hold"/>
                                        <p:tgtEl>
                                          <p:spTgt spid="28"/>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300"/>
                                  </p:stCondLst>
                                  <p:childTnLst>
                                    <p:set>
                                      <p:cBhvr>
                                        <p:cTn id="50" dur="1" fill="hold">
                                          <p:stCondLst>
                                            <p:cond delay="0"/>
                                          </p:stCondLst>
                                        </p:cTn>
                                        <p:tgtEl>
                                          <p:spTgt spid="31"/>
                                        </p:tgtEl>
                                        <p:attrNameLst>
                                          <p:attrName>style.visibility</p:attrName>
                                        </p:attrNameLst>
                                      </p:cBhvr>
                                      <p:to>
                                        <p:strVal val="visible"/>
                                      </p:to>
                                    </p:set>
                                    <p:anim calcmode="lin" valueType="num">
                                      <p:cBhvr additive="base">
                                        <p:cTn id="51" dur="1000" fill="hold"/>
                                        <p:tgtEl>
                                          <p:spTgt spid="31"/>
                                        </p:tgtEl>
                                        <p:attrNameLst>
                                          <p:attrName>ppt_x</p:attrName>
                                        </p:attrNameLst>
                                      </p:cBhvr>
                                      <p:tavLst>
                                        <p:tav tm="0">
                                          <p:val>
                                            <p:strVal val="1+#ppt_w/2"/>
                                          </p:val>
                                        </p:tav>
                                        <p:tav tm="100000">
                                          <p:val>
                                            <p:strVal val="#ppt_x"/>
                                          </p:val>
                                        </p:tav>
                                      </p:tavLst>
                                    </p:anim>
                                    <p:anim calcmode="lin" valueType="num">
                                      <p:cBhvr additive="base">
                                        <p:cTn id="52" dur="10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animBg="1"/>
      <p:bldP spid="19" grpId="0" animBg="1"/>
      <p:bldP spid="21" grpId="0" animBg="1"/>
      <p:bldP spid="22" grpId="0" animBg="1"/>
      <p:bldP spid="23" grpId="0"/>
      <p:bldP spid="24" grpId="0"/>
      <p:bldP spid="25" grpId="0" animBg="1"/>
      <p:bldP spid="26" grpId="0" animBg="1"/>
      <p:bldP spid="27" grpId="0" animBg="1"/>
      <p:bldP spid="28" grpId="0" animBg="1"/>
      <p:bldP spid="3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631"/>
        <p:cNvGrpSpPr/>
        <p:nvPr/>
      </p:nvGrpSpPr>
      <p:grpSpPr>
        <a:xfrm>
          <a:off x="0" y="0"/>
          <a:ext cx="0" cy="0"/>
          <a:chOff x="0" y="0"/>
          <a:chExt cx="0" cy="0"/>
        </a:xfrm>
      </p:grpSpPr>
      <p:sp>
        <p:nvSpPr>
          <p:cNvPr id="4633" name="Google Shape;4633;p51"/>
          <p:cNvSpPr txBox="1">
            <a:spLocks noGrp="1"/>
          </p:cNvSpPr>
          <p:nvPr>
            <p:ph type="title"/>
          </p:nvPr>
        </p:nvSpPr>
        <p:spPr>
          <a:xfrm>
            <a:off x="681275" y="229269"/>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APPLICATION LEVEL FEATURES</a:t>
            </a:r>
            <a:endParaRPr lang="en-IN" dirty="0">
              <a:solidFill>
                <a:srgbClr val="D9D9D9"/>
              </a:solidFill>
            </a:endParaRPr>
          </a:p>
        </p:txBody>
      </p:sp>
      <p:sp>
        <p:nvSpPr>
          <p:cNvPr id="18" name="TextBox 17">
            <a:extLst>
              <a:ext uri="{FF2B5EF4-FFF2-40B4-BE49-F238E27FC236}">
                <a16:creationId xmlns:a16="http://schemas.microsoft.com/office/drawing/2014/main" id="{8FE42ECA-9A5F-6EB7-E8F0-53DB39F17312}"/>
              </a:ext>
            </a:extLst>
          </p:cNvPr>
          <p:cNvSpPr txBox="1"/>
          <p:nvPr/>
        </p:nvSpPr>
        <p:spPr>
          <a:xfrm>
            <a:off x="1465992" y="1094981"/>
            <a:ext cx="3210180" cy="1046440"/>
          </a:xfrm>
          <a:prstGeom prst="rect">
            <a:avLst/>
          </a:prstGeom>
          <a:noFill/>
          <a:ln w="12700">
            <a:noFill/>
          </a:ln>
        </p:spPr>
        <p:txBody>
          <a:bodyPr wrap="square" rtlCol="0">
            <a:spAutoFit/>
          </a:bodyPr>
          <a:lstStyle/>
          <a:p>
            <a:r>
              <a:rPr lang="en-US" b="1" dirty="0">
                <a:solidFill>
                  <a:srgbClr val="002060"/>
                </a:solidFill>
              </a:rPr>
              <a:t>USER AUTHENTICATION</a:t>
            </a:r>
          </a:p>
          <a:p>
            <a:r>
              <a:rPr lang="en-US" sz="1200" dirty="0"/>
              <a:t>We can verify the identity of an individual accessing a application by using credentials, such as usernames and passwords, to ensure secure and authorized access.</a:t>
            </a:r>
            <a:endParaRPr lang="en-US" sz="1200" b="0" i="0" dirty="0">
              <a:solidFill>
                <a:srgbClr val="374151"/>
              </a:solidFill>
              <a:effectLst/>
            </a:endParaRPr>
          </a:p>
        </p:txBody>
      </p:sp>
      <p:sp>
        <p:nvSpPr>
          <p:cNvPr id="19" name="Google Shape;4493;p43">
            <a:extLst>
              <a:ext uri="{FF2B5EF4-FFF2-40B4-BE49-F238E27FC236}">
                <a16:creationId xmlns:a16="http://schemas.microsoft.com/office/drawing/2014/main" id="{E90D48F6-E7C1-DA3A-D625-9F4EF9C84100}"/>
              </a:ext>
            </a:extLst>
          </p:cNvPr>
          <p:cNvSpPr/>
          <p:nvPr/>
        </p:nvSpPr>
        <p:spPr>
          <a:xfrm>
            <a:off x="515688" y="1032920"/>
            <a:ext cx="902680" cy="985897"/>
          </a:xfrm>
          <a:prstGeom prst="arc">
            <a:avLst>
              <a:gd name="adj1" fmla="val 16200000"/>
              <a:gd name="adj2" fmla="val 0"/>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Flowchart: Connector 19">
            <a:extLst>
              <a:ext uri="{FF2B5EF4-FFF2-40B4-BE49-F238E27FC236}">
                <a16:creationId xmlns:a16="http://schemas.microsoft.com/office/drawing/2014/main" id="{5FCC5942-76BA-55B9-CC4B-F93AE5D26FB4}"/>
              </a:ext>
            </a:extLst>
          </p:cNvPr>
          <p:cNvSpPr/>
          <p:nvPr/>
        </p:nvSpPr>
        <p:spPr>
          <a:xfrm>
            <a:off x="515688" y="1154038"/>
            <a:ext cx="784916" cy="743662"/>
          </a:xfrm>
          <a:prstGeom prst="flowChartConnector">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Google Shape;4493;p43">
            <a:extLst>
              <a:ext uri="{FF2B5EF4-FFF2-40B4-BE49-F238E27FC236}">
                <a16:creationId xmlns:a16="http://schemas.microsoft.com/office/drawing/2014/main" id="{CC1DC49C-7890-CF7D-B51B-F8ADA517EE42}"/>
              </a:ext>
            </a:extLst>
          </p:cNvPr>
          <p:cNvSpPr/>
          <p:nvPr/>
        </p:nvSpPr>
        <p:spPr>
          <a:xfrm>
            <a:off x="515688" y="2393676"/>
            <a:ext cx="902680" cy="985897"/>
          </a:xfrm>
          <a:prstGeom prst="arc">
            <a:avLst>
              <a:gd name="adj1" fmla="val 16200000"/>
              <a:gd name="adj2" fmla="val 0"/>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Flowchart: Connector 21">
            <a:extLst>
              <a:ext uri="{FF2B5EF4-FFF2-40B4-BE49-F238E27FC236}">
                <a16:creationId xmlns:a16="http://schemas.microsoft.com/office/drawing/2014/main" id="{80C89372-FE46-C67E-BAC6-4B794AB60451}"/>
              </a:ext>
            </a:extLst>
          </p:cNvPr>
          <p:cNvSpPr/>
          <p:nvPr/>
        </p:nvSpPr>
        <p:spPr>
          <a:xfrm>
            <a:off x="515688" y="2514794"/>
            <a:ext cx="784916" cy="743662"/>
          </a:xfrm>
          <a:prstGeom prst="flowChartConnector">
            <a:avLst/>
          </a:prstGeom>
          <a:blipFill dpi="0" rotWithShape="1">
            <a:blip r:embed="rId4">
              <a:extLst>
                <a:ext uri="{28A0092B-C50C-407E-A947-70E740481C1C}">
                  <a14:useLocalDpi xmlns:a14="http://schemas.microsoft.com/office/drawing/2010/main" val="0"/>
                </a:ext>
              </a:extLst>
            </a:blip>
            <a:srcRect/>
            <a:stretch>
              <a:fillRect t="2420" b="-2420"/>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TextBox 22">
            <a:extLst>
              <a:ext uri="{FF2B5EF4-FFF2-40B4-BE49-F238E27FC236}">
                <a16:creationId xmlns:a16="http://schemas.microsoft.com/office/drawing/2014/main" id="{88D3E357-283B-DCD7-4468-F1229C918190}"/>
              </a:ext>
            </a:extLst>
          </p:cNvPr>
          <p:cNvSpPr txBox="1"/>
          <p:nvPr/>
        </p:nvSpPr>
        <p:spPr>
          <a:xfrm>
            <a:off x="1473439" y="2455736"/>
            <a:ext cx="3083322" cy="861774"/>
          </a:xfrm>
          <a:prstGeom prst="rect">
            <a:avLst/>
          </a:prstGeom>
          <a:noFill/>
          <a:ln w="12700">
            <a:noFill/>
          </a:ln>
        </p:spPr>
        <p:txBody>
          <a:bodyPr wrap="square" rtlCol="0">
            <a:spAutoFit/>
          </a:bodyPr>
          <a:lstStyle/>
          <a:p>
            <a:r>
              <a:rPr lang="en-US" b="1" dirty="0">
                <a:solidFill>
                  <a:schemeClr val="bg1">
                    <a:lumMod val="10000"/>
                  </a:schemeClr>
                </a:solidFill>
              </a:rPr>
              <a:t>SELECTION</a:t>
            </a:r>
          </a:p>
          <a:p>
            <a:r>
              <a:rPr lang="en-US" sz="1200" dirty="0"/>
              <a:t>Users have the flexibility to choose any question, opt for hints, and decide whether to attempt the same question again.</a:t>
            </a:r>
            <a:endParaRPr lang="en-US" sz="1000" b="0" i="0" dirty="0">
              <a:solidFill>
                <a:srgbClr val="374151"/>
              </a:solidFill>
              <a:effectLst/>
              <a:latin typeface="+mj-lt"/>
            </a:endParaRPr>
          </a:p>
        </p:txBody>
      </p:sp>
      <p:sp>
        <p:nvSpPr>
          <p:cNvPr id="24" name="TextBox 23">
            <a:extLst>
              <a:ext uri="{FF2B5EF4-FFF2-40B4-BE49-F238E27FC236}">
                <a16:creationId xmlns:a16="http://schemas.microsoft.com/office/drawing/2014/main" id="{BA39D50A-7738-E74D-3CFF-DFF2936E82CE}"/>
              </a:ext>
            </a:extLst>
          </p:cNvPr>
          <p:cNvSpPr txBox="1"/>
          <p:nvPr/>
        </p:nvSpPr>
        <p:spPr>
          <a:xfrm>
            <a:off x="5491025" y="1094980"/>
            <a:ext cx="3444445" cy="861774"/>
          </a:xfrm>
          <a:prstGeom prst="rect">
            <a:avLst/>
          </a:prstGeom>
          <a:noFill/>
          <a:ln w="12700">
            <a:noFill/>
          </a:ln>
        </p:spPr>
        <p:txBody>
          <a:bodyPr wrap="square" rtlCol="0">
            <a:spAutoFit/>
          </a:bodyPr>
          <a:lstStyle/>
          <a:p>
            <a:r>
              <a:rPr lang="en-US" b="1" dirty="0">
                <a:solidFill>
                  <a:srgbClr val="002060"/>
                </a:solidFill>
              </a:rPr>
              <a:t>SECURITY</a:t>
            </a:r>
          </a:p>
          <a:p>
            <a:r>
              <a:rPr lang="en-US" sz="1200" dirty="0"/>
              <a:t>Users cannot alter each other's credentials or manipulate scores, Ensuring a secure and fair environment within the system.</a:t>
            </a:r>
            <a:endParaRPr lang="en-US" sz="1100" b="0" i="0" dirty="0">
              <a:solidFill>
                <a:srgbClr val="374151"/>
              </a:solidFill>
              <a:effectLst/>
            </a:endParaRPr>
          </a:p>
        </p:txBody>
      </p:sp>
      <p:sp>
        <p:nvSpPr>
          <p:cNvPr id="25" name="Google Shape;4493;p43">
            <a:extLst>
              <a:ext uri="{FF2B5EF4-FFF2-40B4-BE49-F238E27FC236}">
                <a16:creationId xmlns:a16="http://schemas.microsoft.com/office/drawing/2014/main" id="{8D61796B-6551-7D15-E138-81AEC2735547}"/>
              </a:ext>
            </a:extLst>
          </p:cNvPr>
          <p:cNvSpPr/>
          <p:nvPr/>
        </p:nvSpPr>
        <p:spPr>
          <a:xfrm>
            <a:off x="4534827" y="1032919"/>
            <a:ext cx="902680" cy="985897"/>
          </a:xfrm>
          <a:prstGeom prst="arc">
            <a:avLst>
              <a:gd name="adj1" fmla="val 16200000"/>
              <a:gd name="adj2" fmla="val 0"/>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Flowchart: Connector 25">
            <a:extLst>
              <a:ext uri="{FF2B5EF4-FFF2-40B4-BE49-F238E27FC236}">
                <a16:creationId xmlns:a16="http://schemas.microsoft.com/office/drawing/2014/main" id="{6C67FA90-A85A-9479-FBE9-8DDC09FF6E7B}"/>
              </a:ext>
            </a:extLst>
          </p:cNvPr>
          <p:cNvSpPr/>
          <p:nvPr/>
        </p:nvSpPr>
        <p:spPr>
          <a:xfrm>
            <a:off x="4542447" y="1154037"/>
            <a:ext cx="784916" cy="743662"/>
          </a:xfrm>
          <a:prstGeom prst="flowChartConnector">
            <a:avLst/>
          </a:prstGeom>
          <a:blipFill dpi="0" rotWithShape="1">
            <a:blip r:embed="rId5">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7" name="Google Shape;4493;p43">
            <a:extLst>
              <a:ext uri="{FF2B5EF4-FFF2-40B4-BE49-F238E27FC236}">
                <a16:creationId xmlns:a16="http://schemas.microsoft.com/office/drawing/2014/main" id="{73F02223-7DEE-A6D8-6EBC-6FDDA5453F9A}"/>
              </a:ext>
            </a:extLst>
          </p:cNvPr>
          <p:cNvSpPr/>
          <p:nvPr/>
        </p:nvSpPr>
        <p:spPr>
          <a:xfrm>
            <a:off x="4533275" y="2393675"/>
            <a:ext cx="902680" cy="985897"/>
          </a:xfrm>
          <a:prstGeom prst="arc">
            <a:avLst>
              <a:gd name="adj1" fmla="val 16200000"/>
              <a:gd name="adj2" fmla="val 0"/>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Flowchart: Connector 27">
            <a:extLst>
              <a:ext uri="{FF2B5EF4-FFF2-40B4-BE49-F238E27FC236}">
                <a16:creationId xmlns:a16="http://schemas.microsoft.com/office/drawing/2014/main" id="{18F854F8-6297-A841-0482-966B4A611E6F}"/>
              </a:ext>
            </a:extLst>
          </p:cNvPr>
          <p:cNvSpPr/>
          <p:nvPr/>
        </p:nvSpPr>
        <p:spPr>
          <a:xfrm>
            <a:off x="4533275" y="2514793"/>
            <a:ext cx="784916" cy="743662"/>
          </a:xfrm>
          <a:prstGeom prst="flowChartConnector">
            <a:avLst/>
          </a:prstGeom>
          <a:blipFill dpi="0" rotWithShape="1">
            <a:blip r:embed="rId6">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9" name="TextBox 28">
            <a:extLst>
              <a:ext uri="{FF2B5EF4-FFF2-40B4-BE49-F238E27FC236}">
                <a16:creationId xmlns:a16="http://schemas.microsoft.com/office/drawing/2014/main" id="{F81A0B95-479A-671C-1A4C-F63338486BF2}"/>
              </a:ext>
            </a:extLst>
          </p:cNvPr>
          <p:cNvSpPr txBox="1"/>
          <p:nvPr/>
        </p:nvSpPr>
        <p:spPr>
          <a:xfrm>
            <a:off x="5491026" y="2455736"/>
            <a:ext cx="3444446" cy="861774"/>
          </a:xfrm>
          <a:prstGeom prst="rect">
            <a:avLst/>
          </a:prstGeom>
          <a:noFill/>
          <a:ln w="12700">
            <a:noFill/>
          </a:ln>
        </p:spPr>
        <p:txBody>
          <a:bodyPr wrap="square" rtlCol="0">
            <a:spAutoFit/>
          </a:bodyPr>
          <a:lstStyle/>
          <a:p>
            <a:r>
              <a:rPr lang="en-US" b="1" dirty="0">
                <a:solidFill>
                  <a:schemeClr val="tx1"/>
                </a:solidFill>
              </a:rPr>
              <a:t>MULTIPLE BOARDS</a:t>
            </a:r>
          </a:p>
          <a:p>
            <a:r>
              <a:rPr lang="en-US" sz="1200" dirty="0"/>
              <a:t>Users can choose from a variety of boards offering players a variety of challenges and fun experiences.</a:t>
            </a:r>
            <a:endParaRPr lang="en-US" sz="1100" b="0" i="0" dirty="0">
              <a:solidFill>
                <a:srgbClr val="374151"/>
              </a:solidFill>
              <a:effectLst/>
            </a:endParaRPr>
          </a:p>
        </p:txBody>
      </p:sp>
      <p:sp>
        <p:nvSpPr>
          <p:cNvPr id="30" name="TextBox 29">
            <a:extLst>
              <a:ext uri="{FF2B5EF4-FFF2-40B4-BE49-F238E27FC236}">
                <a16:creationId xmlns:a16="http://schemas.microsoft.com/office/drawing/2014/main" id="{CA2586BA-304C-2335-3756-1EE2E70CC4D7}"/>
              </a:ext>
            </a:extLst>
          </p:cNvPr>
          <p:cNvSpPr txBox="1"/>
          <p:nvPr/>
        </p:nvSpPr>
        <p:spPr>
          <a:xfrm>
            <a:off x="3380100" y="3558575"/>
            <a:ext cx="2945176" cy="861774"/>
          </a:xfrm>
          <a:prstGeom prst="rect">
            <a:avLst/>
          </a:prstGeom>
          <a:noFill/>
          <a:ln w="12700">
            <a:noFill/>
          </a:ln>
        </p:spPr>
        <p:txBody>
          <a:bodyPr wrap="square" rtlCol="0">
            <a:spAutoFit/>
          </a:bodyPr>
          <a:lstStyle/>
          <a:p>
            <a:r>
              <a:rPr lang="en-US" b="1" dirty="0">
                <a:solidFill>
                  <a:srgbClr val="002060"/>
                </a:solidFill>
              </a:rPr>
              <a:t>TIMERS</a:t>
            </a:r>
          </a:p>
          <a:p>
            <a:r>
              <a:rPr lang="en-US" sz="1200" dirty="0"/>
              <a:t>Timers in games add pressure by setting time limits, making the gameplay more exciting and fast-paced.</a:t>
            </a:r>
            <a:endParaRPr lang="en-US" sz="1100" b="0" i="0" dirty="0">
              <a:solidFill>
                <a:srgbClr val="374151"/>
              </a:solidFill>
              <a:effectLst/>
            </a:endParaRPr>
          </a:p>
        </p:txBody>
      </p:sp>
      <p:sp>
        <p:nvSpPr>
          <p:cNvPr id="31" name="Google Shape;4493;p43">
            <a:extLst>
              <a:ext uri="{FF2B5EF4-FFF2-40B4-BE49-F238E27FC236}">
                <a16:creationId xmlns:a16="http://schemas.microsoft.com/office/drawing/2014/main" id="{C275A673-04EB-AA6A-3205-220D5FE3A58E}"/>
              </a:ext>
            </a:extLst>
          </p:cNvPr>
          <p:cNvSpPr/>
          <p:nvPr/>
        </p:nvSpPr>
        <p:spPr>
          <a:xfrm>
            <a:off x="2429796" y="3496514"/>
            <a:ext cx="902680" cy="985897"/>
          </a:xfrm>
          <a:prstGeom prst="arc">
            <a:avLst>
              <a:gd name="adj1" fmla="val 16200000"/>
              <a:gd name="adj2" fmla="val 0"/>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Flowchart: Connector 31">
            <a:extLst>
              <a:ext uri="{FF2B5EF4-FFF2-40B4-BE49-F238E27FC236}">
                <a16:creationId xmlns:a16="http://schemas.microsoft.com/office/drawing/2014/main" id="{B9FEF086-6E04-6930-B3D1-57299B286805}"/>
              </a:ext>
            </a:extLst>
          </p:cNvPr>
          <p:cNvSpPr/>
          <p:nvPr/>
        </p:nvSpPr>
        <p:spPr>
          <a:xfrm>
            <a:off x="2429796" y="3617632"/>
            <a:ext cx="784916" cy="743662"/>
          </a:xfrm>
          <a:prstGeom prst="flowChartConnector">
            <a:avLst/>
          </a:prstGeom>
          <a:blipFill dpi="0" rotWithShape="1">
            <a:blip r:embed="rId7">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845116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1000"/>
                                        <p:tgtEl>
                                          <p:spTgt spid="19"/>
                                        </p:tgtEl>
                                      </p:cBhvr>
                                    </p:animEffect>
                                    <p:anim calcmode="lin" valueType="num">
                                      <p:cBhvr>
                                        <p:cTn id="13" dur="1000" fill="hold"/>
                                        <p:tgtEl>
                                          <p:spTgt spid="19"/>
                                        </p:tgtEl>
                                        <p:attrNameLst>
                                          <p:attrName>ppt_x</p:attrName>
                                        </p:attrNameLst>
                                      </p:cBhvr>
                                      <p:tavLst>
                                        <p:tav tm="0">
                                          <p:val>
                                            <p:strVal val="#ppt_x"/>
                                          </p:val>
                                        </p:tav>
                                        <p:tav tm="100000">
                                          <p:val>
                                            <p:strVal val="#ppt_x"/>
                                          </p:val>
                                        </p:tav>
                                      </p:tavLst>
                                    </p:anim>
                                    <p:anim calcmode="lin" valueType="num">
                                      <p:cBhvr>
                                        <p:cTn id="14" dur="1000" fill="hold"/>
                                        <p:tgtEl>
                                          <p:spTgt spid="1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1000"/>
                                        <p:tgtEl>
                                          <p:spTgt spid="20"/>
                                        </p:tgtEl>
                                      </p:cBhvr>
                                    </p:animEffect>
                                    <p:anim calcmode="lin" valueType="num">
                                      <p:cBhvr>
                                        <p:cTn id="18" dur="1000" fill="hold"/>
                                        <p:tgtEl>
                                          <p:spTgt spid="20"/>
                                        </p:tgtEl>
                                        <p:attrNameLst>
                                          <p:attrName>ppt_x</p:attrName>
                                        </p:attrNameLst>
                                      </p:cBhvr>
                                      <p:tavLst>
                                        <p:tav tm="0">
                                          <p:val>
                                            <p:strVal val="#ppt_x"/>
                                          </p:val>
                                        </p:tav>
                                        <p:tav tm="100000">
                                          <p:val>
                                            <p:strVal val="#ppt_x"/>
                                          </p:val>
                                        </p:tav>
                                      </p:tavLst>
                                    </p:anim>
                                    <p:anim calcmode="lin" valueType="num">
                                      <p:cBhvr>
                                        <p:cTn id="19" dur="1000" fill="hold"/>
                                        <p:tgtEl>
                                          <p:spTgt spid="2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1000"/>
                                        <p:tgtEl>
                                          <p:spTgt spid="21"/>
                                        </p:tgtEl>
                                      </p:cBhvr>
                                    </p:animEffect>
                                    <p:anim calcmode="lin" valueType="num">
                                      <p:cBhvr>
                                        <p:cTn id="23" dur="1000" fill="hold"/>
                                        <p:tgtEl>
                                          <p:spTgt spid="21"/>
                                        </p:tgtEl>
                                        <p:attrNameLst>
                                          <p:attrName>ppt_x</p:attrName>
                                        </p:attrNameLst>
                                      </p:cBhvr>
                                      <p:tavLst>
                                        <p:tav tm="0">
                                          <p:val>
                                            <p:strVal val="#ppt_x"/>
                                          </p:val>
                                        </p:tav>
                                        <p:tav tm="100000">
                                          <p:val>
                                            <p:strVal val="#ppt_x"/>
                                          </p:val>
                                        </p:tav>
                                      </p:tavLst>
                                    </p:anim>
                                    <p:anim calcmode="lin" valueType="num">
                                      <p:cBhvr>
                                        <p:cTn id="24" dur="1000" fill="hold"/>
                                        <p:tgtEl>
                                          <p:spTgt spid="2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1000"/>
                                        <p:tgtEl>
                                          <p:spTgt spid="22"/>
                                        </p:tgtEl>
                                      </p:cBhvr>
                                    </p:animEffect>
                                    <p:anim calcmode="lin" valueType="num">
                                      <p:cBhvr>
                                        <p:cTn id="28" dur="1000" fill="hold"/>
                                        <p:tgtEl>
                                          <p:spTgt spid="22"/>
                                        </p:tgtEl>
                                        <p:attrNameLst>
                                          <p:attrName>ppt_x</p:attrName>
                                        </p:attrNameLst>
                                      </p:cBhvr>
                                      <p:tavLst>
                                        <p:tav tm="0">
                                          <p:val>
                                            <p:strVal val="#ppt_x"/>
                                          </p:val>
                                        </p:tav>
                                        <p:tav tm="100000">
                                          <p:val>
                                            <p:strVal val="#ppt_x"/>
                                          </p:val>
                                        </p:tav>
                                      </p:tavLst>
                                    </p:anim>
                                    <p:anim calcmode="lin" valueType="num">
                                      <p:cBhvr>
                                        <p:cTn id="29" dur="1000" fill="hold"/>
                                        <p:tgtEl>
                                          <p:spTgt spid="22"/>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1000"/>
                                        <p:tgtEl>
                                          <p:spTgt spid="23"/>
                                        </p:tgtEl>
                                      </p:cBhvr>
                                    </p:animEffect>
                                    <p:anim calcmode="lin" valueType="num">
                                      <p:cBhvr>
                                        <p:cTn id="33" dur="1000" fill="hold"/>
                                        <p:tgtEl>
                                          <p:spTgt spid="23"/>
                                        </p:tgtEl>
                                        <p:attrNameLst>
                                          <p:attrName>ppt_x</p:attrName>
                                        </p:attrNameLst>
                                      </p:cBhvr>
                                      <p:tavLst>
                                        <p:tav tm="0">
                                          <p:val>
                                            <p:strVal val="#ppt_x"/>
                                          </p:val>
                                        </p:tav>
                                        <p:tav tm="100000">
                                          <p:val>
                                            <p:strVal val="#ppt_x"/>
                                          </p:val>
                                        </p:tav>
                                      </p:tavLst>
                                    </p:anim>
                                    <p:anim calcmode="lin" valueType="num">
                                      <p:cBhvr>
                                        <p:cTn id="34" dur="1000" fill="hold"/>
                                        <p:tgtEl>
                                          <p:spTgt spid="23"/>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1000"/>
                                        <p:tgtEl>
                                          <p:spTgt spid="24"/>
                                        </p:tgtEl>
                                      </p:cBhvr>
                                    </p:animEffect>
                                    <p:anim calcmode="lin" valueType="num">
                                      <p:cBhvr>
                                        <p:cTn id="38" dur="1000" fill="hold"/>
                                        <p:tgtEl>
                                          <p:spTgt spid="24"/>
                                        </p:tgtEl>
                                        <p:attrNameLst>
                                          <p:attrName>ppt_x</p:attrName>
                                        </p:attrNameLst>
                                      </p:cBhvr>
                                      <p:tavLst>
                                        <p:tav tm="0">
                                          <p:val>
                                            <p:strVal val="#ppt_x"/>
                                          </p:val>
                                        </p:tav>
                                        <p:tav tm="100000">
                                          <p:val>
                                            <p:strVal val="#ppt_x"/>
                                          </p:val>
                                        </p:tav>
                                      </p:tavLst>
                                    </p:anim>
                                    <p:anim calcmode="lin" valueType="num">
                                      <p:cBhvr>
                                        <p:cTn id="39" dur="1000" fill="hold"/>
                                        <p:tgtEl>
                                          <p:spTgt spid="24"/>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1000"/>
                                        <p:tgtEl>
                                          <p:spTgt spid="25"/>
                                        </p:tgtEl>
                                      </p:cBhvr>
                                    </p:animEffect>
                                    <p:anim calcmode="lin" valueType="num">
                                      <p:cBhvr>
                                        <p:cTn id="43" dur="1000" fill="hold"/>
                                        <p:tgtEl>
                                          <p:spTgt spid="25"/>
                                        </p:tgtEl>
                                        <p:attrNameLst>
                                          <p:attrName>ppt_x</p:attrName>
                                        </p:attrNameLst>
                                      </p:cBhvr>
                                      <p:tavLst>
                                        <p:tav tm="0">
                                          <p:val>
                                            <p:strVal val="#ppt_x"/>
                                          </p:val>
                                        </p:tav>
                                        <p:tav tm="100000">
                                          <p:val>
                                            <p:strVal val="#ppt_x"/>
                                          </p:val>
                                        </p:tav>
                                      </p:tavLst>
                                    </p:anim>
                                    <p:anim calcmode="lin" valueType="num">
                                      <p:cBhvr>
                                        <p:cTn id="44" dur="1000" fill="hold"/>
                                        <p:tgtEl>
                                          <p:spTgt spid="25"/>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1000"/>
                                        <p:tgtEl>
                                          <p:spTgt spid="26"/>
                                        </p:tgtEl>
                                      </p:cBhvr>
                                    </p:animEffect>
                                    <p:anim calcmode="lin" valueType="num">
                                      <p:cBhvr>
                                        <p:cTn id="48" dur="1000" fill="hold"/>
                                        <p:tgtEl>
                                          <p:spTgt spid="26"/>
                                        </p:tgtEl>
                                        <p:attrNameLst>
                                          <p:attrName>ppt_x</p:attrName>
                                        </p:attrNameLst>
                                      </p:cBhvr>
                                      <p:tavLst>
                                        <p:tav tm="0">
                                          <p:val>
                                            <p:strVal val="#ppt_x"/>
                                          </p:val>
                                        </p:tav>
                                        <p:tav tm="100000">
                                          <p:val>
                                            <p:strVal val="#ppt_x"/>
                                          </p:val>
                                        </p:tav>
                                      </p:tavLst>
                                    </p:anim>
                                    <p:anim calcmode="lin" valueType="num">
                                      <p:cBhvr>
                                        <p:cTn id="49" dur="1000" fill="hold"/>
                                        <p:tgtEl>
                                          <p:spTgt spid="26"/>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1000"/>
                                        <p:tgtEl>
                                          <p:spTgt spid="27"/>
                                        </p:tgtEl>
                                      </p:cBhvr>
                                    </p:animEffect>
                                    <p:anim calcmode="lin" valueType="num">
                                      <p:cBhvr>
                                        <p:cTn id="53" dur="1000" fill="hold"/>
                                        <p:tgtEl>
                                          <p:spTgt spid="27"/>
                                        </p:tgtEl>
                                        <p:attrNameLst>
                                          <p:attrName>ppt_x</p:attrName>
                                        </p:attrNameLst>
                                      </p:cBhvr>
                                      <p:tavLst>
                                        <p:tav tm="0">
                                          <p:val>
                                            <p:strVal val="#ppt_x"/>
                                          </p:val>
                                        </p:tav>
                                        <p:tav tm="100000">
                                          <p:val>
                                            <p:strVal val="#ppt_x"/>
                                          </p:val>
                                        </p:tav>
                                      </p:tavLst>
                                    </p:anim>
                                    <p:anim calcmode="lin" valueType="num">
                                      <p:cBhvr>
                                        <p:cTn id="54" dur="1000" fill="hold"/>
                                        <p:tgtEl>
                                          <p:spTgt spid="27"/>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fade">
                                      <p:cBhvr>
                                        <p:cTn id="57" dur="1000"/>
                                        <p:tgtEl>
                                          <p:spTgt spid="28"/>
                                        </p:tgtEl>
                                      </p:cBhvr>
                                    </p:animEffect>
                                    <p:anim calcmode="lin" valueType="num">
                                      <p:cBhvr>
                                        <p:cTn id="58" dur="1000" fill="hold"/>
                                        <p:tgtEl>
                                          <p:spTgt spid="28"/>
                                        </p:tgtEl>
                                        <p:attrNameLst>
                                          <p:attrName>ppt_x</p:attrName>
                                        </p:attrNameLst>
                                      </p:cBhvr>
                                      <p:tavLst>
                                        <p:tav tm="0">
                                          <p:val>
                                            <p:strVal val="#ppt_x"/>
                                          </p:val>
                                        </p:tav>
                                        <p:tav tm="100000">
                                          <p:val>
                                            <p:strVal val="#ppt_x"/>
                                          </p:val>
                                        </p:tav>
                                      </p:tavLst>
                                    </p:anim>
                                    <p:anim calcmode="lin" valueType="num">
                                      <p:cBhvr>
                                        <p:cTn id="59" dur="1000" fill="hold"/>
                                        <p:tgtEl>
                                          <p:spTgt spid="28"/>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fade">
                                      <p:cBhvr>
                                        <p:cTn id="62" dur="1000"/>
                                        <p:tgtEl>
                                          <p:spTgt spid="29"/>
                                        </p:tgtEl>
                                      </p:cBhvr>
                                    </p:animEffect>
                                    <p:anim calcmode="lin" valueType="num">
                                      <p:cBhvr>
                                        <p:cTn id="63" dur="1000" fill="hold"/>
                                        <p:tgtEl>
                                          <p:spTgt spid="29"/>
                                        </p:tgtEl>
                                        <p:attrNameLst>
                                          <p:attrName>ppt_x</p:attrName>
                                        </p:attrNameLst>
                                      </p:cBhvr>
                                      <p:tavLst>
                                        <p:tav tm="0">
                                          <p:val>
                                            <p:strVal val="#ppt_x"/>
                                          </p:val>
                                        </p:tav>
                                        <p:tav tm="100000">
                                          <p:val>
                                            <p:strVal val="#ppt_x"/>
                                          </p:val>
                                        </p:tav>
                                      </p:tavLst>
                                    </p:anim>
                                    <p:anim calcmode="lin" valueType="num">
                                      <p:cBhvr>
                                        <p:cTn id="64" dur="1000" fill="hold"/>
                                        <p:tgtEl>
                                          <p:spTgt spid="29"/>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fade">
                                      <p:cBhvr>
                                        <p:cTn id="67" dur="1000"/>
                                        <p:tgtEl>
                                          <p:spTgt spid="30"/>
                                        </p:tgtEl>
                                      </p:cBhvr>
                                    </p:animEffect>
                                    <p:anim calcmode="lin" valueType="num">
                                      <p:cBhvr>
                                        <p:cTn id="68" dur="1000" fill="hold"/>
                                        <p:tgtEl>
                                          <p:spTgt spid="30"/>
                                        </p:tgtEl>
                                        <p:attrNameLst>
                                          <p:attrName>ppt_x</p:attrName>
                                        </p:attrNameLst>
                                      </p:cBhvr>
                                      <p:tavLst>
                                        <p:tav tm="0">
                                          <p:val>
                                            <p:strVal val="#ppt_x"/>
                                          </p:val>
                                        </p:tav>
                                        <p:tav tm="100000">
                                          <p:val>
                                            <p:strVal val="#ppt_x"/>
                                          </p:val>
                                        </p:tav>
                                      </p:tavLst>
                                    </p:anim>
                                    <p:anim calcmode="lin" valueType="num">
                                      <p:cBhvr>
                                        <p:cTn id="69" dur="1000" fill="hold"/>
                                        <p:tgtEl>
                                          <p:spTgt spid="30"/>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31"/>
                                        </p:tgtEl>
                                        <p:attrNameLst>
                                          <p:attrName>style.visibility</p:attrName>
                                        </p:attrNameLst>
                                      </p:cBhvr>
                                      <p:to>
                                        <p:strVal val="visible"/>
                                      </p:to>
                                    </p:set>
                                    <p:animEffect transition="in" filter="fade">
                                      <p:cBhvr>
                                        <p:cTn id="72" dur="1000"/>
                                        <p:tgtEl>
                                          <p:spTgt spid="31"/>
                                        </p:tgtEl>
                                      </p:cBhvr>
                                    </p:animEffect>
                                    <p:anim calcmode="lin" valueType="num">
                                      <p:cBhvr>
                                        <p:cTn id="73" dur="1000" fill="hold"/>
                                        <p:tgtEl>
                                          <p:spTgt spid="31"/>
                                        </p:tgtEl>
                                        <p:attrNameLst>
                                          <p:attrName>ppt_x</p:attrName>
                                        </p:attrNameLst>
                                      </p:cBhvr>
                                      <p:tavLst>
                                        <p:tav tm="0">
                                          <p:val>
                                            <p:strVal val="#ppt_x"/>
                                          </p:val>
                                        </p:tav>
                                        <p:tav tm="100000">
                                          <p:val>
                                            <p:strVal val="#ppt_x"/>
                                          </p:val>
                                        </p:tav>
                                      </p:tavLst>
                                    </p:anim>
                                    <p:anim calcmode="lin" valueType="num">
                                      <p:cBhvr>
                                        <p:cTn id="74" dur="1000" fill="hold"/>
                                        <p:tgtEl>
                                          <p:spTgt spid="31"/>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32"/>
                                        </p:tgtEl>
                                        <p:attrNameLst>
                                          <p:attrName>style.visibility</p:attrName>
                                        </p:attrNameLst>
                                      </p:cBhvr>
                                      <p:to>
                                        <p:strVal val="visible"/>
                                      </p:to>
                                    </p:set>
                                    <p:animEffect transition="in" filter="fade">
                                      <p:cBhvr>
                                        <p:cTn id="77" dur="1000"/>
                                        <p:tgtEl>
                                          <p:spTgt spid="32"/>
                                        </p:tgtEl>
                                      </p:cBhvr>
                                    </p:animEffect>
                                    <p:anim calcmode="lin" valueType="num">
                                      <p:cBhvr>
                                        <p:cTn id="78" dur="1000" fill="hold"/>
                                        <p:tgtEl>
                                          <p:spTgt spid="32"/>
                                        </p:tgtEl>
                                        <p:attrNameLst>
                                          <p:attrName>ppt_x</p:attrName>
                                        </p:attrNameLst>
                                      </p:cBhvr>
                                      <p:tavLst>
                                        <p:tav tm="0">
                                          <p:val>
                                            <p:strVal val="#ppt_x"/>
                                          </p:val>
                                        </p:tav>
                                        <p:tav tm="100000">
                                          <p:val>
                                            <p:strVal val="#ppt_x"/>
                                          </p:val>
                                        </p:tav>
                                      </p:tavLst>
                                    </p:anim>
                                    <p:anim calcmode="lin" valueType="num">
                                      <p:cBhvr>
                                        <p:cTn id="7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animBg="1"/>
      <p:bldP spid="20" grpId="0" animBg="1"/>
      <p:bldP spid="21" grpId="0" animBg="1"/>
      <p:bldP spid="22" grpId="0" animBg="1"/>
      <p:bldP spid="23" grpId="0"/>
      <p:bldP spid="24" grpId="0"/>
      <p:bldP spid="25" grpId="0" animBg="1"/>
      <p:bldP spid="26" grpId="0" animBg="1"/>
      <p:bldP spid="27" grpId="0" animBg="1"/>
      <p:bldP spid="28" grpId="0" animBg="1"/>
      <p:bldP spid="29" grpId="0"/>
      <p:bldP spid="30" grpId="0"/>
      <p:bldP spid="31" grpId="0" animBg="1"/>
      <p:bldP spid="3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89"/>
        <p:cNvGrpSpPr/>
        <p:nvPr/>
      </p:nvGrpSpPr>
      <p:grpSpPr>
        <a:xfrm>
          <a:off x="0" y="0"/>
          <a:ext cx="0" cy="0"/>
          <a:chOff x="0" y="0"/>
          <a:chExt cx="0" cy="0"/>
        </a:xfrm>
      </p:grpSpPr>
      <p:sp>
        <p:nvSpPr>
          <p:cNvPr id="2" name="Google Shape;4399;p38">
            <a:extLst>
              <a:ext uri="{FF2B5EF4-FFF2-40B4-BE49-F238E27FC236}">
                <a16:creationId xmlns:a16="http://schemas.microsoft.com/office/drawing/2014/main" id="{89A9E530-8552-7963-7E3E-33EAC3603A66}"/>
              </a:ext>
            </a:extLst>
          </p:cNvPr>
          <p:cNvSpPr txBox="1">
            <a:spLocks/>
          </p:cNvSpPr>
          <p:nvPr/>
        </p:nvSpPr>
        <p:spPr>
          <a:xfrm>
            <a:off x="331388" y="332883"/>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3500"/>
              <a:buFont typeface="Black Han Sans"/>
              <a:buNone/>
              <a:defRPr sz="4800" b="0" i="0" u="none" strike="noStrike" cap="none">
                <a:solidFill>
                  <a:schemeClr val="lt2"/>
                </a:solidFill>
                <a:latin typeface="Black Han Sans"/>
                <a:ea typeface="Black Han Sans"/>
                <a:cs typeface="Black Han Sans"/>
                <a:sym typeface="Black Han Sans"/>
              </a:defRPr>
            </a:lvl1pPr>
            <a:lvl2pPr marR="0" lvl="1" algn="ctr" rtl="0">
              <a:lnSpc>
                <a:spcPct val="100000"/>
              </a:lnSpc>
              <a:spcBef>
                <a:spcPts val="0"/>
              </a:spcBef>
              <a:spcAft>
                <a:spcPts val="0"/>
              </a:spcAft>
              <a:buClr>
                <a:schemeClr val="lt2"/>
              </a:buClr>
              <a:buSzPts val="3500"/>
              <a:buFont typeface="Black Han Sans"/>
              <a:buNone/>
              <a:defRPr sz="3500" b="0" i="0" u="none" strike="noStrike" cap="none">
                <a:solidFill>
                  <a:schemeClr val="lt2"/>
                </a:solidFill>
                <a:latin typeface="Black Han Sans"/>
                <a:ea typeface="Black Han Sans"/>
                <a:cs typeface="Black Han Sans"/>
                <a:sym typeface="Black Han Sans"/>
              </a:defRPr>
            </a:lvl2pPr>
            <a:lvl3pPr marR="0" lvl="2" algn="ctr" rtl="0">
              <a:lnSpc>
                <a:spcPct val="100000"/>
              </a:lnSpc>
              <a:spcBef>
                <a:spcPts val="0"/>
              </a:spcBef>
              <a:spcAft>
                <a:spcPts val="0"/>
              </a:spcAft>
              <a:buClr>
                <a:schemeClr val="lt2"/>
              </a:buClr>
              <a:buSzPts val="3500"/>
              <a:buFont typeface="Black Han Sans"/>
              <a:buNone/>
              <a:defRPr sz="3500" b="0" i="0" u="none" strike="noStrike" cap="none">
                <a:solidFill>
                  <a:schemeClr val="lt2"/>
                </a:solidFill>
                <a:latin typeface="Black Han Sans"/>
                <a:ea typeface="Black Han Sans"/>
                <a:cs typeface="Black Han Sans"/>
                <a:sym typeface="Black Han Sans"/>
              </a:defRPr>
            </a:lvl3pPr>
            <a:lvl4pPr marR="0" lvl="3" algn="ctr" rtl="0">
              <a:lnSpc>
                <a:spcPct val="100000"/>
              </a:lnSpc>
              <a:spcBef>
                <a:spcPts val="0"/>
              </a:spcBef>
              <a:spcAft>
                <a:spcPts val="0"/>
              </a:spcAft>
              <a:buClr>
                <a:schemeClr val="lt2"/>
              </a:buClr>
              <a:buSzPts val="3500"/>
              <a:buFont typeface="Black Han Sans"/>
              <a:buNone/>
              <a:defRPr sz="3500" b="0" i="0" u="none" strike="noStrike" cap="none">
                <a:solidFill>
                  <a:schemeClr val="lt2"/>
                </a:solidFill>
                <a:latin typeface="Black Han Sans"/>
                <a:ea typeface="Black Han Sans"/>
                <a:cs typeface="Black Han Sans"/>
                <a:sym typeface="Black Han Sans"/>
              </a:defRPr>
            </a:lvl4pPr>
            <a:lvl5pPr marR="0" lvl="4" algn="ctr" rtl="0">
              <a:lnSpc>
                <a:spcPct val="100000"/>
              </a:lnSpc>
              <a:spcBef>
                <a:spcPts val="0"/>
              </a:spcBef>
              <a:spcAft>
                <a:spcPts val="0"/>
              </a:spcAft>
              <a:buClr>
                <a:schemeClr val="lt2"/>
              </a:buClr>
              <a:buSzPts val="3500"/>
              <a:buFont typeface="Black Han Sans"/>
              <a:buNone/>
              <a:defRPr sz="3500" b="0" i="0" u="none" strike="noStrike" cap="none">
                <a:solidFill>
                  <a:schemeClr val="lt2"/>
                </a:solidFill>
                <a:latin typeface="Black Han Sans"/>
                <a:ea typeface="Black Han Sans"/>
                <a:cs typeface="Black Han Sans"/>
                <a:sym typeface="Black Han Sans"/>
              </a:defRPr>
            </a:lvl5pPr>
            <a:lvl6pPr marR="0" lvl="5" algn="ctr" rtl="0">
              <a:lnSpc>
                <a:spcPct val="100000"/>
              </a:lnSpc>
              <a:spcBef>
                <a:spcPts val="0"/>
              </a:spcBef>
              <a:spcAft>
                <a:spcPts val="0"/>
              </a:spcAft>
              <a:buClr>
                <a:schemeClr val="lt2"/>
              </a:buClr>
              <a:buSzPts val="3500"/>
              <a:buFont typeface="Black Han Sans"/>
              <a:buNone/>
              <a:defRPr sz="3500" b="0" i="0" u="none" strike="noStrike" cap="none">
                <a:solidFill>
                  <a:schemeClr val="lt2"/>
                </a:solidFill>
                <a:latin typeface="Black Han Sans"/>
                <a:ea typeface="Black Han Sans"/>
                <a:cs typeface="Black Han Sans"/>
                <a:sym typeface="Black Han Sans"/>
              </a:defRPr>
            </a:lvl6pPr>
            <a:lvl7pPr marR="0" lvl="6" algn="ctr" rtl="0">
              <a:lnSpc>
                <a:spcPct val="100000"/>
              </a:lnSpc>
              <a:spcBef>
                <a:spcPts val="0"/>
              </a:spcBef>
              <a:spcAft>
                <a:spcPts val="0"/>
              </a:spcAft>
              <a:buClr>
                <a:schemeClr val="lt2"/>
              </a:buClr>
              <a:buSzPts val="3500"/>
              <a:buFont typeface="Black Han Sans"/>
              <a:buNone/>
              <a:defRPr sz="3500" b="0" i="0" u="none" strike="noStrike" cap="none">
                <a:solidFill>
                  <a:schemeClr val="lt2"/>
                </a:solidFill>
                <a:latin typeface="Black Han Sans"/>
                <a:ea typeface="Black Han Sans"/>
                <a:cs typeface="Black Han Sans"/>
                <a:sym typeface="Black Han Sans"/>
              </a:defRPr>
            </a:lvl7pPr>
            <a:lvl8pPr marR="0" lvl="7" algn="ctr" rtl="0">
              <a:lnSpc>
                <a:spcPct val="100000"/>
              </a:lnSpc>
              <a:spcBef>
                <a:spcPts val="0"/>
              </a:spcBef>
              <a:spcAft>
                <a:spcPts val="0"/>
              </a:spcAft>
              <a:buClr>
                <a:schemeClr val="lt2"/>
              </a:buClr>
              <a:buSzPts val="3500"/>
              <a:buFont typeface="Black Han Sans"/>
              <a:buNone/>
              <a:defRPr sz="3500" b="0" i="0" u="none" strike="noStrike" cap="none">
                <a:solidFill>
                  <a:schemeClr val="lt2"/>
                </a:solidFill>
                <a:latin typeface="Black Han Sans"/>
                <a:ea typeface="Black Han Sans"/>
                <a:cs typeface="Black Han Sans"/>
                <a:sym typeface="Black Han Sans"/>
              </a:defRPr>
            </a:lvl8pPr>
            <a:lvl9pPr marR="0" lvl="8" algn="ctr" rtl="0">
              <a:lnSpc>
                <a:spcPct val="100000"/>
              </a:lnSpc>
              <a:spcBef>
                <a:spcPts val="0"/>
              </a:spcBef>
              <a:spcAft>
                <a:spcPts val="0"/>
              </a:spcAft>
              <a:buClr>
                <a:schemeClr val="lt2"/>
              </a:buClr>
              <a:buSzPts val="3500"/>
              <a:buFont typeface="Black Han Sans"/>
              <a:buNone/>
              <a:defRPr sz="3500" b="0" i="0" u="none" strike="noStrike" cap="none">
                <a:solidFill>
                  <a:schemeClr val="lt2"/>
                </a:solidFill>
                <a:latin typeface="Black Han Sans"/>
                <a:ea typeface="Black Han Sans"/>
                <a:cs typeface="Black Han Sans"/>
                <a:sym typeface="Black Han Sans"/>
              </a:defRPr>
            </a:lvl9pPr>
          </a:lstStyle>
          <a:p>
            <a:pPr algn="l"/>
            <a:r>
              <a:rPr lang="en-IN" sz="4000" dirty="0"/>
              <a:t>FUTURE GOALS</a:t>
            </a:r>
          </a:p>
        </p:txBody>
      </p:sp>
      <p:cxnSp>
        <p:nvCxnSpPr>
          <p:cNvPr id="4" name="Straight Connector 3">
            <a:extLst>
              <a:ext uri="{FF2B5EF4-FFF2-40B4-BE49-F238E27FC236}">
                <a16:creationId xmlns:a16="http://schemas.microsoft.com/office/drawing/2014/main" id="{61C2A756-343B-A5E1-88D8-129E3DB180BB}"/>
              </a:ext>
            </a:extLst>
          </p:cNvPr>
          <p:cNvCxnSpPr>
            <a:cxnSpLocks/>
          </p:cNvCxnSpPr>
          <p:nvPr/>
        </p:nvCxnSpPr>
        <p:spPr>
          <a:xfrm flipV="1">
            <a:off x="460917" y="968558"/>
            <a:ext cx="3129776" cy="19331"/>
          </a:xfrm>
          <a:prstGeom prst="line">
            <a:avLst/>
          </a:prstGeom>
          <a:ln w="38100">
            <a:solidFill>
              <a:schemeClr val="tx2"/>
            </a:solidFill>
          </a:ln>
        </p:spPr>
        <p:style>
          <a:lnRef idx="1">
            <a:schemeClr val="dk1"/>
          </a:lnRef>
          <a:fillRef idx="0">
            <a:schemeClr val="dk1"/>
          </a:fillRef>
          <a:effectRef idx="0">
            <a:schemeClr val="dk1"/>
          </a:effectRef>
          <a:fontRef idx="minor">
            <a:schemeClr val="tx1"/>
          </a:fontRef>
        </p:style>
      </p:cxnSp>
      <p:sp>
        <p:nvSpPr>
          <p:cNvPr id="8" name="Google Shape;4493;p43">
            <a:extLst>
              <a:ext uri="{FF2B5EF4-FFF2-40B4-BE49-F238E27FC236}">
                <a16:creationId xmlns:a16="http://schemas.microsoft.com/office/drawing/2014/main" id="{F49BDC72-B53B-05F8-3459-603EA43794CE}"/>
              </a:ext>
            </a:extLst>
          </p:cNvPr>
          <p:cNvSpPr/>
          <p:nvPr/>
        </p:nvSpPr>
        <p:spPr>
          <a:xfrm>
            <a:off x="331388" y="1297291"/>
            <a:ext cx="902680" cy="985897"/>
          </a:xfrm>
          <a:prstGeom prst="arc">
            <a:avLst>
              <a:gd name="adj1" fmla="val 16200000"/>
              <a:gd name="adj2" fmla="val 0"/>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Flowchart: Connector 10">
            <a:extLst>
              <a:ext uri="{FF2B5EF4-FFF2-40B4-BE49-F238E27FC236}">
                <a16:creationId xmlns:a16="http://schemas.microsoft.com/office/drawing/2014/main" id="{D598DB60-3289-ADF1-2664-C1A8F8DC011B}"/>
              </a:ext>
            </a:extLst>
          </p:cNvPr>
          <p:cNvSpPr/>
          <p:nvPr/>
        </p:nvSpPr>
        <p:spPr>
          <a:xfrm>
            <a:off x="331388" y="1418409"/>
            <a:ext cx="780585" cy="743662"/>
          </a:xfrm>
          <a:prstGeom prst="flowChartConnector">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Google Shape;4493;p43">
            <a:extLst>
              <a:ext uri="{FF2B5EF4-FFF2-40B4-BE49-F238E27FC236}">
                <a16:creationId xmlns:a16="http://schemas.microsoft.com/office/drawing/2014/main" id="{CBFCACAB-2D97-6688-DE77-13D13C985CE7}"/>
              </a:ext>
            </a:extLst>
          </p:cNvPr>
          <p:cNvSpPr/>
          <p:nvPr/>
        </p:nvSpPr>
        <p:spPr>
          <a:xfrm>
            <a:off x="1234068" y="2283188"/>
            <a:ext cx="902680" cy="985897"/>
          </a:xfrm>
          <a:prstGeom prst="arc">
            <a:avLst>
              <a:gd name="adj1" fmla="val 16200000"/>
              <a:gd name="adj2" fmla="val 0"/>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Flowchart: Connector 16">
            <a:extLst>
              <a:ext uri="{FF2B5EF4-FFF2-40B4-BE49-F238E27FC236}">
                <a16:creationId xmlns:a16="http://schemas.microsoft.com/office/drawing/2014/main" id="{FF83AB15-89A9-B881-FFC1-1B1DCBE846AC}"/>
              </a:ext>
            </a:extLst>
          </p:cNvPr>
          <p:cNvSpPr/>
          <p:nvPr/>
        </p:nvSpPr>
        <p:spPr>
          <a:xfrm>
            <a:off x="1234068" y="2404305"/>
            <a:ext cx="780585" cy="743662"/>
          </a:xfrm>
          <a:prstGeom prst="flowChartConnector">
            <a:avLst/>
          </a:prstGeom>
          <a:blipFill dpi="0" rotWithShape="1">
            <a:blip r:embed="rId4">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Google Shape;4493;p43">
            <a:extLst>
              <a:ext uri="{FF2B5EF4-FFF2-40B4-BE49-F238E27FC236}">
                <a16:creationId xmlns:a16="http://schemas.microsoft.com/office/drawing/2014/main" id="{A20B2A9B-5F3F-33FC-FBD0-88F60F1214BF}"/>
              </a:ext>
            </a:extLst>
          </p:cNvPr>
          <p:cNvSpPr/>
          <p:nvPr/>
        </p:nvSpPr>
        <p:spPr>
          <a:xfrm>
            <a:off x="2136748" y="3298562"/>
            <a:ext cx="902680" cy="985897"/>
          </a:xfrm>
          <a:prstGeom prst="arc">
            <a:avLst>
              <a:gd name="adj1" fmla="val 16200000"/>
              <a:gd name="adj2" fmla="val 0"/>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Flowchart: Connector 18">
            <a:extLst>
              <a:ext uri="{FF2B5EF4-FFF2-40B4-BE49-F238E27FC236}">
                <a16:creationId xmlns:a16="http://schemas.microsoft.com/office/drawing/2014/main" id="{EA75F270-FA73-0655-6450-07C5DFE2EEF3}"/>
              </a:ext>
            </a:extLst>
          </p:cNvPr>
          <p:cNvSpPr/>
          <p:nvPr/>
        </p:nvSpPr>
        <p:spPr>
          <a:xfrm>
            <a:off x="2136748" y="3389897"/>
            <a:ext cx="756000" cy="743662"/>
          </a:xfrm>
          <a:prstGeom prst="flowChartConnector">
            <a:avLst/>
          </a:prstGeom>
          <a:blipFill dpi="0" rotWithShape="1">
            <a:blip r:embed="rId5">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Arrow: Pentagon 19">
            <a:extLst>
              <a:ext uri="{FF2B5EF4-FFF2-40B4-BE49-F238E27FC236}">
                <a16:creationId xmlns:a16="http://schemas.microsoft.com/office/drawing/2014/main" id="{DA4D854C-28E0-C920-3306-38CD9C229D62}"/>
              </a:ext>
            </a:extLst>
          </p:cNvPr>
          <p:cNvSpPr/>
          <p:nvPr/>
        </p:nvSpPr>
        <p:spPr>
          <a:xfrm>
            <a:off x="3650166" y="1418409"/>
            <a:ext cx="6061797" cy="743661"/>
          </a:xfrm>
          <a:prstGeom prst="homePlate">
            <a:avLst/>
          </a:prstGeom>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Formation of Teams</a:t>
            </a:r>
          </a:p>
          <a:p>
            <a:r>
              <a:rPr lang="en-US" b="0" i="0" dirty="0">
                <a:solidFill>
                  <a:schemeClr val="tx1"/>
                </a:solidFill>
                <a:effectLst/>
                <a:latin typeface="Söhne"/>
              </a:rPr>
              <a:t>Instead of engaging in one-on-one interactions, we will have the option to    assemble teams and participate in competitive activities against other teams.</a:t>
            </a:r>
            <a:endParaRPr lang="en-US" b="1" dirty="0">
              <a:solidFill>
                <a:schemeClr val="tx1"/>
              </a:solidFill>
            </a:endParaRPr>
          </a:p>
        </p:txBody>
      </p:sp>
      <p:sp>
        <p:nvSpPr>
          <p:cNvPr id="21" name="Arrow: Pentagon 20">
            <a:extLst>
              <a:ext uri="{FF2B5EF4-FFF2-40B4-BE49-F238E27FC236}">
                <a16:creationId xmlns:a16="http://schemas.microsoft.com/office/drawing/2014/main" id="{366DA33C-A7B8-018E-AD4F-0375902BB574}"/>
              </a:ext>
            </a:extLst>
          </p:cNvPr>
          <p:cNvSpPr/>
          <p:nvPr/>
        </p:nvSpPr>
        <p:spPr>
          <a:xfrm>
            <a:off x="4572000" y="2404153"/>
            <a:ext cx="6061797" cy="743661"/>
          </a:xfrm>
          <a:prstGeom prst="homePlate">
            <a:avLst/>
          </a:prstGeom>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In-game Chat</a:t>
            </a:r>
            <a:endParaRPr lang="en-IN" dirty="0"/>
          </a:p>
          <a:p>
            <a:r>
              <a:rPr lang="en-US" dirty="0">
                <a:solidFill>
                  <a:schemeClr val="tx1"/>
                </a:solidFill>
                <a:latin typeface="Söhne"/>
              </a:rPr>
              <a:t>In the future, we will add an in-game chat feature that allows players to communicate with each other through text messages while playing.</a:t>
            </a:r>
            <a:endParaRPr lang="en-US" b="1" dirty="0">
              <a:solidFill>
                <a:schemeClr val="tx1"/>
              </a:solidFill>
              <a:latin typeface="Söhne"/>
            </a:endParaRPr>
          </a:p>
        </p:txBody>
      </p:sp>
      <p:sp>
        <p:nvSpPr>
          <p:cNvPr id="22" name="Arrow: Pentagon 21">
            <a:extLst>
              <a:ext uri="{FF2B5EF4-FFF2-40B4-BE49-F238E27FC236}">
                <a16:creationId xmlns:a16="http://schemas.microsoft.com/office/drawing/2014/main" id="{61396491-AF78-2E32-A5D4-0288A53FB142}"/>
              </a:ext>
            </a:extLst>
          </p:cNvPr>
          <p:cNvSpPr/>
          <p:nvPr/>
        </p:nvSpPr>
        <p:spPr>
          <a:xfrm>
            <a:off x="5464494" y="3389897"/>
            <a:ext cx="5896926" cy="743661"/>
          </a:xfrm>
          <a:prstGeom prst="homePlate">
            <a:avLst/>
          </a:prstGeom>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User friendly Interface</a:t>
            </a:r>
          </a:p>
          <a:p>
            <a:r>
              <a:rPr lang="en-US" dirty="0">
                <a:solidFill>
                  <a:schemeClr val="tx1"/>
                </a:solidFill>
                <a:latin typeface="Söhne"/>
              </a:rPr>
              <a:t>We will implement a user-friendly interface using web technologies to enhance the overall user experience.</a:t>
            </a:r>
            <a:endParaRPr lang="en-IN" dirty="0">
              <a:solidFill>
                <a:schemeClr val="tx1"/>
              </a:solidFill>
              <a:latin typeface="Söhne"/>
            </a:endParaRPr>
          </a:p>
        </p:txBody>
      </p:sp>
    </p:spTree>
    <p:extLst>
      <p:ext uri="{BB962C8B-B14F-4D97-AF65-F5344CB8AC3E}">
        <p14:creationId xmlns:p14="http://schemas.microsoft.com/office/powerpoint/2010/main" val="4168893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grpId="0" nodeType="afterEffect">
                                  <p:stCondLst>
                                    <p:cond delay="0"/>
                                  </p:stCondLst>
                                  <p:childTnLst>
                                    <p:animMotion origin="layout" path="M 4.44444E-6 4.93827E-7 L -0.25 4.93827E-7 " pathEditMode="relative" rAng="0" ptsTypes="AA">
                                      <p:cBhvr>
                                        <p:cTn id="6" dur="1000" fill="hold"/>
                                        <p:tgtEl>
                                          <p:spTgt spid="20"/>
                                        </p:tgtEl>
                                        <p:attrNameLst>
                                          <p:attrName>ppt_x</p:attrName>
                                          <p:attrName>ppt_y</p:attrName>
                                        </p:attrNameLst>
                                      </p:cBhvr>
                                      <p:rCtr x="-12500" y="0"/>
                                    </p:animMotion>
                                  </p:childTnLst>
                                </p:cTn>
                              </p:par>
                            </p:childTnLst>
                          </p:cTn>
                        </p:par>
                        <p:par>
                          <p:cTn id="7" fill="hold">
                            <p:stCondLst>
                              <p:cond delay="1000"/>
                            </p:stCondLst>
                            <p:childTnLst>
                              <p:par>
                                <p:cTn id="8" presetID="35" presetClass="path" presetSubtype="0" accel="50000" decel="50000" fill="hold" grpId="0" nodeType="afterEffect">
                                  <p:stCondLst>
                                    <p:cond delay="0"/>
                                  </p:stCondLst>
                                  <p:childTnLst>
                                    <p:animMotion origin="layout" path="M -3.61111E-6 3.82716E-6 L -0.25 3.82716E-6 " pathEditMode="relative" rAng="0" ptsTypes="AA">
                                      <p:cBhvr>
                                        <p:cTn id="9" dur="1000" fill="hold"/>
                                        <p:tgtEl>
                                          <p:spTgt spid="21"/>
                                        </p:tgtEl>
                                        <p:attrNameLst>
                                          <p:attrName>ppt_x</p:attrName>
                                          <p:attrName>ppt_y</p:attrName>
                                        </p:attrNameLst>
                                      </p:cBhvr>
                                      <p:rCtr x="-12500" y="0"/>
                                    </p:animMotion>
                                  </p:childTnLst>
                                </p:cTn>
                              </p:par>
                            </p:childTnLst>
                          </p:cTn>
                        </p:par>
                        <p:par>
                          <p:cTn id="10" fill="hold">
                            <p:stCondLst>
                              <p:cond delay="2000"/>
                            </p:stCondLst>
                            <p:childTnLst>
                              <p:par>
                                <p:cTn id="11" presetID="35" presetClass="path" presetSubtype="0" accel="50000" decel="50000" fill="hold" grpId="0" nodeType="afterEffect">
                                  <p:stCondLst>
                                    <p:cond delay="0"/>
                                  </p:stCondLst>
                                  <p:childTnLst>
                                    <p:animMotion origin="layout" path="M 4.72222E-6 -2.83951E-6 L -0.25 -2.83951E-6 " pathEditMode="relative" rAng="0" ptsTypes="AA">
                                      <p:cBhvr>
                                        <p:cTn id="12" dur="1000" fill="hold"/>
                                        <p:tgtEl>
                                          <p:spTgt spid="22"/>
                                        </p:tgtEl>
                                        <p:attrNameLst>
                                          <p:attrName>ppt_x</p:attrName>
                                          <p:attrName>ppt_y</p:attrName>
                                        </p:attrNameLst>
                                      </p:cBhvr>
                                      <p:rCtr x="-125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Lst>
  </p:timing>
</p:sld>
</file>

<file path=ppt/theme/theme1.xml><?xml version="1.0" encoding="utf-8"?>
<a:theme xmlns:a="http://schemas.openxmlformats.org/drawingml/2006/main" name="Smart Home Project Proposal by Slidesgo">
  <a:themeElements>
    <a:clrScheme name="Simple Light">
      <a:dk1>
        <a:srgbClr val="253035"/>
      </a:dk1>
      <a:lt1>
        <a:srgbClr val="F9F9F9"/>
      </a:lt1>
      <a:dk2>
        <a:srgbClr val="FFFFFF"/>
      </a:dk2>
      <a:lt2>
        <a:srgbClr val="7A0C0C"/>
      </a:lt2>
      <a:accent1>
        <a:srgbClr val="FFFFFF"/>
      </a:accent1>
      <a:accent2>
        <a:srgbClr val="FFFFFF"/>
      </a:accent2>
      <a:accent3>
        <a:srgbClr val="FFFFFF"/>
      </a:accent3>
      <a:accent4>
        <a:srgbClr val="FFFFFF"/>
      </a:accent4>
      <a:accent5>
        <a:srgbClr val="FFFFFF"/>
      </a:accent5>
      <a:accent6>
        <a:srgbClr val="FFFFFF"/>
      </a:accent6>
      <a:hlink>
        <a:srgbClr val="25303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1601</TotalTime>
  <Words>735</Words>
  <Application>Microsoft Office PowerPoint</Application>
  <PresentationFormat>On-screen Show (16:9)</PresentationFormat>
  <Paragraphs>181</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ABeeZee</vt:lpstr>
      <vt:lpstr>Arial</vt:lpstr>
      <vt:lpstr>Black Han Sans</vt:lpstr>
      <vt:lpstr>Open Sans</vt:lpstr>
      <vt:lpstr>Söhne</vt:lpstr>
      <vt:lpstr>Smart Home Project Proposal by Slidesgo</vt:lpstr>
      <vt:lpstr>Word    Quest</vt:lpstr>
      <vt:lpstr>TEAM</vt:lpstr>
      <vt:lpstr>Description</vt:lpstr>
      <vt:lpstr>SCHEMATIC OVERVIEW OF THE SYSTEM</vt:lpstr>
      <vt:lpstr>TEXT-BASED INTERFACE</vt:lpstr>
      <vt:lpstr>DESIGN PLAN</vt:lpstr>
      <vt:lpstr>FEATURES IN DIFFERENT MODULES</vt:lpstr>
      <vt:lpstr>APPLICATION LEVEL FEATURES</vt:lpstr>
      <vt:lpstr>PowerPoint Presentation</vt:lpstr>
      <vt:lpstr>TIMELINE </vt:lpstr>
      <vt:lpstr>TEAM ROLES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HOME PROJECT PROPOSAL</dc:title>
  <cp:lastModifiedBy>Yashaswi Challa Venkata</cp:lastModifiedBy>
  <cp:revision>7</cp:revision>
  <dcterms:modified xsi:type="dcterms:W3CDTF">2023-12-08T08:42:16Z</dcterms:modified>
</cp:coreProperties>
</file>