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4C534-8C21-43E7-BB1F-CAE10FE8A162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6A801-F0B4-4C37-AF48-BA5DC2570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24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ue Work Summary Corporate Promotion Report Modern Fashion Google Slides  Theme And Powerpoint Template - Slidesdoc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706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8" y="52127"/>
            <a:ext cx="1676714" cy="75661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503686" y="417432"/>
            <a:ext cx="8527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00206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Silver Spectrum</a:t>
            </a:r>
            <a:r>
              <a:rPr lang="en-GB" sz="5400" b="1" baseline="0" dirty="0" smtClean="0">
                <a:solidFill>
                  <a:srgbClr val="00206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Hackathon 2025</a:t>
            </a:r>
            <a:endParaRPr lang="en-GB" sz="5400" b="1" dirty="0">
              <a:solidFill>
                <a:srgbClr val="002060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12" name="Picture 6" descr="NAAC: Govt colleges at sea over NAAC's revamped accreditation process |  Bengaluru News - Times of India">
            <a:extLst>
              <a:ext uri="{FF2B5EF4-FFF2-40B4-BE49-F238E27FC236}">
                <a16:creationId xmlns:a16="http://schemas.microsoft.com/office/drawing/2014/main" id="{1D660C61-5F06-4EA0-A691-7EB977C277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1" y="825539"/>
            <a:ext cx="679301" cy="5088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National Board of Accreditation - Wikipedia">
            <a:extLst>
              <a:ext uri="{FF2B5EF4-FFF2-40B4-BE49-F238E27FC236}">
                <a16:creationId xmlns:a16="http://schemas.microsoft.com/office/drawing/2014/main" id="{FF017111-8FEA-4656-A6CF-8D8D71218B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80" y="858497"/>
            <a:ext cx="563090" cy="4429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DMIMD Awarded “Diamond Rating” by QS-IGauge | SDMIMD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18" y="825539"/>
            <a:ext cx="639528" cy="45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itution's Innovation Council – DAV College, Jalandhar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4" t="26657" r="914" b="28565"/>
          <a:stretch/>
        </p:blipFill>
        <p:spPr bwMode="auto">
          <a:xfrm>
            <a:off x="10841373" y="417432"/>
            <a:ext cx="1287415" cy="5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1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7FD-89F8-4E4A-9604-F8C3CDD96EB2}" type="datetime1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9F16-AAD1-4C05-8587-3822462C28A4}" type="datetime1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1F4F7B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01" y="185738"/>
            <a:ext cx="1953499" cy="88151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1083F7-0BA0-4A01-934D-C794F5AFDA27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Silver Spectrum Hackathon 2025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1F827D-F8B3-4376-80A9-9A2F9AE66C3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2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A9F-9058-4FAA-BA2C-481D89DA537A}" type="datetime1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96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2519-034B-4DDC-A162-38B3478995D1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65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9E5-1CDE-417C-83FB-6F8963E7AC27}" type="datetime1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9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80E-2CBD-42E1-9337-7236CD825C49}" type="datetime1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60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ED10-4847-4697-8CDD-72071147F421}" type="datetime1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3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C3E4-E14D-4463-A0B3-7282BC63FD36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52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4A3C-A5D3-48FF-B3CF-7124B5C6D6D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21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576E-E5DC-4BF2-A396-BAF83196B85D}" type="datetime1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Silver Spectrum Hackathon 2025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827D-F8B3-4376-80A9-9A2F9AE66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495692" y="1556551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 Statement:</a:t>
            </a:r>
          </a:p>
          <a:p>
            <a:r>
              <a:rPr lang="en-US" dirty="0" smtClean="0"/>
              <a:t>Title:</a:t>
            </a:r>
          </a:p>
          <a:p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95692" y="3760242"/>
            <a:ext cx="39497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Team Name – </a:t>
            </a:r>
          </a:p>
          <a:p>
            <a:pPr algn="l"/>
            <a:r>
              <a:rPr lang="en-US" b="1" dirty="0" smtClean="0"/>
              <a:t>Team Lead – </a:t>
            </a:r>
          </a:p>
          <a:p>
            <a:pPr algn="l"/>
            <a:r>
              <a:rPr lang="en-US" b="1" dirty="0" smtClean="0"/>
              <a:t>College Name - </a:t>
            </a:r>
          </a:p>
          <a:p>
            <a:endParaRPr lang="en-GB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67692" y="3389734"/>
            <a:ext cx="3949764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Team Members</a:t>
            </a:r>
          </a:p>
          <a:p>
            <a:pPr algn="l"/>
            <a:r>
              <a:rPr lang="en-US" sz="2000" b="1" dirty="0" smtClean="0"/>
              <a:t>1. </a:t>
            </a:r>
          </a:p>
          <a:p>
            <a:pPr algn="l"/>
            <a:r>
              <a:rPr lang="en-US" sz="2000" b="1" dirty="0" smtClean="0"/>
              <a:t>2. </a:t>
            </a:r>
          </a:p>
          <a:p>
            <a:pPr algn="l"/>
            <a:r>
              <a:rPr lang="en-US" sz="2000" b="1" dirty="0" smtClean="0"/>
              <a:t>3. </a:t>
            </a:r>
          </a:p>
          <a:p>
            <a:pPr algn="l"/>
            <a:r>
              <a:rPr lang="en-US" sz="2000" b="1" dirty="0" smtClean="0"/>
              <a:t>4. </a:t>
            </a:r>
          </a:p>
          <a:p>
            <a:pPr algn="l"/>
            <a:r>
              <a:rPr lang="en-US" sz="2000" b="1" dirty="0" smtClean="0"/>
              <a:t>5. </a:t>
            </a:r>
          </a:p>
          <a:p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2001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PROPOSED SOLUTION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/>
          <a:lstStyle/>
          <a:p>
            <a:r>
              <a:rPr lang="en-GB" dirty="0"/>
              <a:t>Innovation and uniqueness of the solution</a:t>
            </a:r>
          </a:p>
          <a:p>
            <a:r>
              <a:rPr lang="en-GB" dirty="0" smtClean="0"/>
              <a:t>Detailed </a:t>
            </a:r>
            <a:r>
              <a:rPr lang="en-GB" dirty="0"/>
              <a:t>explanation of the proposed solution</a:t>
            </a:r>
          </a:p>
          <a:p>
            <a:r>
              <a:rPr lang="en-GB" dirty="0" smtClean="0"/>
              <a:t>How </a:t>
            </a:r>
            <a:r>
              <a:rPr lang="en-GB" dirty="0"/>
              <a:t>it addresses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F651-4214-4959-ACC3-38870645767B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9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TECHNICAL APPROACH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030551"/>
          </a:xfrm>
        </p:spPr>
        <p:txBody>
          <a:bodyPr/>
          <a:lstStyle/>
          <a:p>
            <a:r>
              <a:rPr lang="en-GB" dirty="0" smtClean="0"/>
              <a:t>Methodology</a:t>
            </a:r>
          </a:p>
          <a:p>
            <a:r>
              <a:rPr lang="en-GB" dirty="0" smtClean="0"/>
              <a:t>Process for implementation</a:t>
            </a:r>
          </a:p>
          <a:p>
            <a:r>
              <a:rPr lang="en-GB" dirty="0" smtClean="0"/>
              <a:t>Technologies to be used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1FB1-8832-47D9-AFFC-922069289070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8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FEASIBILITY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easibility </a:t>
            </a:r>
            <a:r>
              <a:rPr lang="en-GB" dirty="0"/>
              <a:t>analysis:</a:t>
            </a:r>
          </a:p>
          <a:p>
            <a:r>
              <a:rPr lang="en-GB" dirty="0" smtClean="0"/>
              <a:t>Potential </a:t>
            </a:r>
            <a:r>
              <a:rPr lang="en-GB" dirty="0"/>
              <a:t>challenges:</a:t>
            </a:r>
          </a:p>
          <a:p>
            <a:r>
              <a:rPr lang="en-GB" dirty="0" smtClean="0"/>
              <a:t>Strategies </a:t>
            </a:r>
            <a:r>
              <a:rPr lang="en-GB" dirty="0"/>
              <a:t>to overcome challenges: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C2A0-7247-4D01-9CAE-C7D4525E044B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91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IMPACT ON SOCIETY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3"/>
            <a:ext cx="10515600" cy="4975960"/>
          </a:xfrm>
        </p:spPr>
        <p:txBody>
          <a:bodyPr/>
          <a:lstStyle/>
          <a:p>
            <a:r>
              <a:rPr lang="en-GB" dirty="0"/>
              <a:t>Benefits &amp; impact of the solution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003-7A1E-4160-A823-C93A2B2C4A5E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27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/>
          <a:lstStyle/>
          <a:p>
            <a:r>
              <a:rPr lang="en-GB" dirty="0" smtClean="0"/>
              <a:t>Links / Details </a:t>
            </a:r>
            <a:r>
              <a:rPr lang="en-GB" dirty="0"/>
              <a:t>of the reference and research work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3F4E-C8EE-45CC-85AF-385C9DC56506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Silver Spectrum Hackathon 2025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827D-F8B3-4376-80A9-9A2F9AE66C3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32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Monotype Corsiva</vt:lpstr>
      <vt:lpstr>Times New Roman</vt:lpstr>
      <vt:lpstr>Office Theme</vt:lpstr>
      <vt:lpstr>PowerPoint Presentation</vt:lpstr>
      <vt:lpstr>PROPOSED SOLUTION</vt:lpstr>
      <vt:lpstr>TECHNICAL APPROACH</vt:lpstr>
      <vt:lpstr>FEASIBILITY</vt:lpstr>
      <vt:lpstr>IMPACT ON SOCIETY</vt:lpstr>
      <vt:lpstr>RESEARCH 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Sanjeev P Kaulgud-Asst. Prof-CSE</cp:lastModifiedBy>
  <cp:revision>17</cp:revision>
  <dcterms:created xsi:type="dcterms:W3CDTF">2025-09-30T05:49:16Z</dcterms:created>
  <dcterms:modified xsi:type="dcterms:W3CDTF">2025-09-30T07:45:09Z</dcterms:modified>
</cp:coreProperties>
</file>