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6D4C03-22EC-4488-89BF-47FCF0CD2916}">
          <p14:sldIdLst>
            <p14:sldId id="256"/>
            <p14:sldId id="257"/>
            <p14:sldId id="258"/>
            <p14:sldId id="260"/>
            <p14:sldId id="259"/>
            <p14:sldId id="263"/>
            <p14:sldId id="26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033" autoAdjust="0"/>
  </p:normalViewPr>
  <p:slideViewPr>
    <p:cSldViewPr snapToGrid="0">
      <p:cViewPr>
        <p:scale>
          <a:sx n="75" d="100"/>
          <a:sy n="75" d="100"/>
        </p:scale>
        <p:origin x="974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ata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ata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image" Target="../media/image3.jpg"/></Relationships>
</file>

<file path=ppt/diagram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g"/></Relationships>
</file>

<file path=ppt/diagrams/_rels/drawing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image" Target="../media/image6.jpg"/></Relationships>
</file>

<file path=ppt/diagram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8.jp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E384A-F04B-45EC-88C3-E95C4C06C50F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820B1822-D75D-41EE-A915-F0085515FBDE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/>
            <a:t>75%</a:t>
          </a:r>
        </a:p>
      </dgm:t>
    </dgm:pt>
    <dgm:pt modelId="{DF3BB1A9-491B-4272-A64B-74BAC7CA27E3}" type="parTrans" cxnId="{DE69A704-58D1-44BD-BB7E-F444493647EC}">
      <dgm:prSet/>
      <dgm:spPr/>
      <dgm:t>
        <a:bodyPr/>
        <a:lstStyle/>
        <a:p>
          <a:endParaRPr lang="en-IN"/>
        </a:p>
      </dgm:t>
    </dgm:pt>
    <dgm:pt modelId="{C608C840-CE2D-46C8-837B-352D3B41419D}" type="sibTrans" cxnId="{DE69A704-58D1-44BD-BB7E-F444493647EC}">
      <dgm:prSet/>
      <dgm:spPr/>
      <dgm:t>
        <a:bodyPr/>
        <a:lstStyle/>
        <a:p>
          <a:endParaRPr lang="en-IN"/>
        </a:p>
      </dgm:t>
    </dgm:pt>
    <dgm:pt modelId="{6FB61FC3-58B5-4634-A1D7-89B63BBD51D3}">
      <dgm:prSet/>
      <dgm:spPr/>
      <dgm:t>
        <a:bodyPr/>
        <a:lstStyle/>
        <a:p>
          <a:r>
            <a:rPr lang="en-US" dirty="0"/>
            <a:t>of recyclable waste ends up in landfills</a:t>
          </a:r>
          <a:endParaRPr lang="en-IN" dirty="0"/>
        </a:p>
      </dgm:t>
    </dgm:pt>
    <dgm:pt modelId="{C2EE5507-949D-4FC3-A064-2612F73F1E11}" type="parTrans" cxnId="{289CE30A-32AF-46F4-A167-1CDA849C1BC8}">
      <dgm:prSet/>
      <dgm:spPr/>
      <dgm:t>
        <a:bodyPr/>
        <a:lstStyle/>
        <a:p>
          <a:endParaRPr lang="en-IN"/>
        </a:p>
      </dgm:t>
    </dgm:pt>
    <dgm:pt modelId="{8F6BE3C6-4978-45EE-B659-40684192A958}" type="sibTrans" cxnId="{289CE30A-32AF-46F4-A167-1CDA849C1BC8}">
      <dgm:prSet/>
      <dgm:spPr/>
      <dgm:t>
        <a:bodyPr/>
        <a:lstStyle/>
        <a:p>
          <a:endParaRPr lang="en-IN"/>
        </a:p>
      </dgm:t>
    </dgm:pt>
    <dgm:pt modelId="{708D1914-D7F6-4829-A0CF-092545411B05}" type="pres">
      <dgm:prSet presAssocID="{C6FE384A-F04B-45EC-88C3-E95C4C06C50F}" presName="Name0" presStyleCnt="0">
        <dgm:presLayoutVars>
          <dgm:dir/>
          <dgm:resizeHandles val="exact"/>
        </dgm:presLayoutVars>
      </dgm:prSet>
      <dgm:spPr/>
    </dgm:pt>
    <dgm:pt modelId="{345606E2-BCE0-4C02-92A5-1ED1582BD606}" type="pres">
      <dgm:prSet presAssocID="{C6FE384A-F04B-45EC-88C3-E95C4C06C50F}" presName="fgShape" presStyleLbl="fgShp" presStyleIdx="0" presStyleCnt="1"/>
      <dgm:spPr/>
    </dgm:pt>
    <dgm:pt modelId="{60197326-BF0E-4060-A520-3CFDAD9C253D}" type="pres">
      <dgm:prSet presAssocID="{C6FE384A-F04B-45EC-88C3-E95C4C06C50F}" presName="linComp" presStyleCnt="0"/>
      <dgm:spPr/>
    </dgm:pt>
    <dgm:pt modelId="{F796A282-0244-4EC4-B475-10B402D56618}" type="pres">
      <dgm:prSet presAssocID="{820B1822-D75D-41EE-A915-F0085515FBDE}" presName="compNode" presStyleCnt="0"/>
      <dgm:spPr/>
    </dgm:pt>
    <dgm:pt modelId="{F7070D6F-EBCC-4213-84AF-922CF819C226}" type="pres">
      <dgm:prSet presAssocID="{820B1822-D75D-41EE-A915-F0085515FBDE}" presName="bkgdShape" presStyleLbl="node1" presStyleIdx="0" presStyleCnt="2" custLinFactNeighborX="-928"/>
      <dgm:spPr/>
    </dgm:pt>
    <dgm:pt modelId="{8D652B60-2BF5-45EF-AE90-CFFF5827F7A5}" type="pres">
      <dgm:prSet presAssocID="{820B1822-D75D-41EE-A915-F0085515FBDE}" presName="nodeTx" presStyleLbl="node1" presStyleIdx="0" presStyleCnt="2">
        <dgm:presLayoutVars>
          <dgm:bulletEnabled val="1"/>
        </dgm:presLayoutVars>
      </dgm:prSet>
      <dgm:spPr/>
    </dgm:pt>
    <dgm:pt modelId="{9A014682-00D2-40C5-8495-6F5093375229}" type="pres">
      <dgm:prSet presAssocID="{820B1822-D75D-41EE-A915-F0085515FBDE}" presName="invisiNode" presStyleLbl="node1" presStyleIdx="0" presStyleCnt="2"/>
      <dgm:spPr/>
    </dgm:pt>
    <dgm:pt modelId="{6EDC628E-2EA0-48FA-A465-5CABCC817336}" type="pres">
      <dgm:prSet presAssocID="{820B1822-D75D-41EE-A915-F0085515FBDE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</dgm:spPr>
    </dgm:pt>
    <dgm:pt modelId="{FBF22E4F-D837-47DC-973F-8C3B766B6496}" type="pres">
      <dgm:prSet presAssocID="{C608C840-CE2D-46C8-837B-352D3B41419D}" presName="sibTrans" presStyleLbl="sibTrans2D1" presStyleIdx="0" presStyleCnt="0"/>
      <dgm:spPr/>
    </dgm:pt>
    <dgm:pt modelId="{D3ACCECD-F710-4385-9145-20B7E5A80657}" type="pres">
      <dgm:prSet presAssocID="{6FB61FC3-58B5-4634-A1D7-89B63BBD51D3}" presName="compNode" presStyleCnt="0"/>
      <dgm:spPr/>
    </dgm:pt>
    <dgm:pt modelId="{F345E81B-0EFD-4A49-82F2-02C45F826359}" type="pres">
      <dgm:prSet presAssocID="{6FB61FC3-58B5-4634-A1D7-89B63BBD51D3}" presName="bkgdShape" presStyleLbl="node1" presStyleIdx="1" presStyleCnt="2" custLinFactNeighborX="-2408"/>
      <dgm:spPr/>
    </dgm:pt>
    <dgm:pt modelId="{E4F59408-8292-474C-BC78-33F9C6ECABE0}" type="pres">
      <dgm:prSet presAssocID="{6FB61FC3-58B5-4634-A1D7-89B63BBD51D3}" presName="nodeTx" presStyleLbl="node1" presStyleIdx="1" presStyleCnt="2">
        <dgm:presLayoutVars>
          <dgm:bulletEnabled val="1"/>
        </dgm:presLayoutVars>
      </dgm:prSet>
      <dgm:spPr/>
    </dgm:pt>
    <dgm:pt modelId="{B5552082-47FF-47A7-B864-E8BDA27B1DAE}" type="pres">
      <dgm:prSet presAssocID="{6FB61FC3-58B5-4634-A1D7-89B63BBD51D3}" presName="invisiNode" presStyleLbl="node1" presStyleIdx="1" presStyleCnt="2"/>
      <dgm:spPr/>
    </dgm:pt>
    <dgm:pt modelId="{5D629DD0-D695-4036-A7FB-7D6B58656CAA}" type="pres">
      <dgm:prSet presAssocID="{6FB61FC3-58B5-4634-A1D7-89B63BBD51D3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</dgm:spPr>
    </dgm:pt>
  </dgm:ptLst>
  <dgm:cxnLst>
    <dgm:cxn modelId="{DE69A704-58D1-44BD-BB7E-F444493647EC}" srcId="{C6FE384A-F04B-45EC-88C3-E95C4C06C50F}" destId="{820B1822-D75D-41EE-A915-F0085515FBDE}" srcOrd="0" destOrd="0" parTransId="{DF3BB1A9-491B-4272-A64B-74BAC7CA27E3}" sibTransId="{C608C840-CE2D-46C8-837B-352D3B41419D}"/>
    <dgm:cxn modelId="{289CE30A-32AF-46F4-A167-1CDA849C1BC8}" srcId="{C6FE384A-F04B-45EC-88C3-E95C4C06C50F}" destId="{6FB61FC3-58B5-4634-A1D7-89B63BBD51D3}" srcOrd="1" destOrd="0" parTransId="{C2EE5507-949D-4FC3-A064-2612F73F1E11}" sibTransId="{8F6BE3C6-4978-45EE-B659-40684192A958}"/>
    <dgm:cxn modelId="{58417928-6CD4-4F57-8935-A20ECED17AA4}" type="presOf" srcId="{6FB61FC3-58B5-4634-A1D7-89B63BBD51D3}" destId="{F345E81B-0EFD-4A49-82F2-02C45F826359}" srcOrd="0" destOrd="0" presId="urn:microsoft.com/office/officeart/2005/8/layout/hList7"/>
    <dgm:cxn modelId="{F1283540-2CE5-43DA-8AF9-9E72D4B874C8}" type="presOf" srcId="{C6FE384A-F04B-45EC-88C3-E95C4C06C50F}" destId="{708D1914-D7F6-4829-A0CF-092545411B05}" srcOrd="0" destOrd="0" presId="urn:microsoft.com/office/officeart/2005/8/layout/hList7"/>
    <dgm:cxn modelId="{25705998-D00B-4764-AFB9-C8C0DD9E20CD}" type="presOf" srcId="{C608C840-CE2D-46C8-837B-352D3B41419D}" destId="{FBF22E4F-D837-47DC-973F-8C3B766B6496}" srcOrd="0" destOrd="0" presId="urn:microsoft.com/office/officeart/2005/8/layout/hList7"/>
    <dgm:cxn modelId="{9F2170AC-B3D5-4A83-B377-9F7B7F2F047F}" type="presOf" srcId="{820B1822-D75D-41EE-A915-F0085515FBDE}" destId="{F7070D6F-EBCC-4213-84AF-922CF819C226}" srcOrd="0" destOrd="0" presId="urn:microsoft.com/office/officeart/2005/8/layout/hList7"/>
    <dgm:cxn modelId="{A89759B6-8D40-4F45-A038-AA96D841212D}" type="presOf" srcId="{820B1822-D75D-41EE-A915-F0085515FBDE}" destId="{8D652B60-2BF5-45EF-AE90-CFFF5827F7A5}" srcOrd="1" destOrd="0" presId="urn:microsoft.com/office/officeart/2005/8/layout/hList7"/>
    <dgm:cxn modelId="{6E1D75D8-ACBC-47A1-B82E-7D3D83C6991E}" type="presOf" srcId="{6FB61FC3-58B5-4634-A1D7-89B63BBD51D3}" destId="{E4F59408-8292-474C-BC78-33F9C6ECABE0}" srcOrd="1" destOrd="0" presId="urn:microsoft.com/office/officeart/2005/8/layout/hList7"/>
    <dgm:cxn modelId="{AA3E164A-DEA6-4426-89B2-9632F88357D1}" type="presParOf" srcId="{708D1914-D7F6-4829-A0CF-092545411B05}" destId="{345606E2-BCE0-4C02-92A5-1ED1582BD606}" srcOrd="0" destOrd="0" presId="urn:microsoft.com/office/officeart/2005/8/layout/hList7"/>
    <dgm:cxn modelId="{8F101FC0-8B5A-44FB-B3F6-AE38ED4E0C20}" type="presParOf" srcId="{708D1914-D7F6-4829-A0CF-092545411B05}" destId="{60197326-BF0E-4060-A520-3CFDAD9C253D}" srcOrd="1" destOrd="0" presId="urn:microsoft.com/office/officeart/2005/8/layout/hList7"/>
    <dgm:cxn modelId="{D2E7C4E3-4531-462F-A2AC-80AA67702BAF}" type="presParOf" srcId="{60197326-BF0E-4060-A520-3CFDAD9C253D}" destId="{F796A282-0244-4EC4-B475-10B402D56618}" srcOrd="0" destOrd="0" presId="urn:microsoft.com/office/officeart/2005/8/layout/hList7"/>
    <dgm:cxn modelId="{33169D1C-3E40-4BD4-9B43-B096D59659A4}" type="presParOf" srcId="{F796A282-0244-4EC4-B475-10B402D56618}" destId="{F7070D6F-EBCC-4213-84AF-922CF819C226}" srcOrd="0" destOrd="0" presId="urn:microsoft.com/office/officeart/2005/8/layout/hList7"/>
    <dgm:cxn modelId="{267E53A2-DAA7-49D9-A8CD-82F1E834EED3}" type="presParOf" srcId="{F796A282-0244-4EC4-B475-10B402D56618}" destId="{8D652B60-2BF5-45EF-AE90-CFFF5827F7A5}" srcOrd="1" destOrd="0" presId="urn:microsoft.com/office/officeart/2005/8/layout/hList7"/>
    <dgm:cxn modelId="{98C71880-C552-40C0-A21A-776EFE7E2B4F}" type="presParOf" srcId="{F796A282-0244-4EC4-B475-10B402D56618}" destId="{9A014682-00D2-40C5-8495-6F5093375229}" srcOrd="2" destOrd="0" presId="urn:microsoft.com/office/officeart/2005/8/layout/hList7"/>
    <dgm:cxn modelId="{38BFA752-9A90-4989-ADFC-964795118472}" type="presParOf" srcId="{F796A282-0244-4EC4-B475-10B402D56618}" destId="{6EDC628E-2EA0-48FA-A465-5CABCC817336}" srcOrd="3" destOrd="0" presId="urn:microsoft.com/office/officeart/2005/8/layout/hList7"/>
    <dgm:cxn modelId="{D658EC69-9EA1-47D3-A660-8C72B7D48A89}" type="presParOf" srcId="{60197326-BF0E-4060-A520-3CFDAD9C253D}" destId="{FBF22E4F-D837-47DC-973F-8C3B766B6496}" srcOrd="1" destOrd="0" presId="urn:microsoft.com/office/officeart/2005/8/layout/hList7"/>
    <dgm:cxn modelId="{928B9243-2DEC-4F85-9819-22D00F876E00}" type="presParOf" srcId="{60197326-BF0E-4060-A520-3CFDAD9C253D}" destId="{D3ACCECD-F710-4385-9145-20B7E5A80657}" srcOrd="2" destOrd="0" presId="urn:microsoft.com/office/officeart/2005/8/layout/hList7"/>
    <dgm:cxn modelId="{C9705480-C875-461D-9D8E-4B82ABE3BCB3}" type="presParOf" srcId="{D3ACCECD-F710-4385-9145-20B7E5A80657}" destId="{F345E81B-0EFD-4A49-82F2-02C45F826359}" srcOrd="0" destOrd="0" presId="urn:microsoft.com/office/officeart/2005/8/layout/hList7"/>
    <dgm:cxn modelId="{447CC5F5-0662-4FA6-B869-3BB5461A5C60}" type="presParOf" srcId="{D3ACCECD-F710-4385-9145-20B7E5A80657}" destId="{E4F59408-8292-474C-BC78-33F9C6ECABE0}" srcOrd="1" destOrd="0" presId="urn:microsoft.com/office/officeart/2005/8/layout/hList7"/>
    <dgm:cxn modelId="{48AE1C08-3728-47C1-B3BA-4954669939ED}" type="presParOf" srcId="{D3ACCECD-F710-4385-9145-20B7E5A80657}" destId="{B5552082-47FF-47A7-B864-E8BDA27B1DAE}" srcOrd="2" destOrd="0" presId="urn:microsoft.com/office/officeart/2005/8/layout/hList7"/>
    <dgm:cxn modelId="{441215A7-AC78-462D-9180-326907AC8869}" type="presParOf" srcId="{D3ACCECD-F710-4385-9145-20B7E5A80657}" destId="{5D629DD0-D695-4036-A7FB-7D6B58656CA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66539C0-BC46-4124-ADC9-69512904CA7C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49E199D6-47FA-4FD3-BE2A-670A38D7B97C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30%</a:t>
          </a:r>
          <a:endParaRPr lang="en-IN" dirty="0"/>
        </a:p>
      </dgm:t>
    </dgm:pt>
    <dgm:pt modelId="{A7E8FA51-0F3A-4A42-A056-6BFB96926231}" type="parTrans" cxnId="{8DCBC4E9-99D5-439D-9467-5304B368F369}">
      <dgm:prSet/>
      <dgm:spPr/>
      <dgm:t>
        <a:bodyPr/>
        <a:lstStyle/>
        <a:p>
          <a:endParaRPr lang="en-IN"/>
        </a:p>
      </dgm:t>
    </dgm:pt>
    <dgm:pt modelId="{DBB2AA8A-908D-4698-9D97-E14A6EB90750}" type="sibTrans" cxnId="{8DCBC4E9-99D5-439D-9467-5304B368F369}">
      <dgm:prSet/>
      <dgm:spPr/>
      <dgm:t>
        <a:bodyPr/>
        <a:lstStyle/>
        <a:p>
          <a:endParaRPr lang="en-IN"/>
        </a:p>
      </dgm:t>
    </dgm:pt>
    <dgm:pt modelId="{43EA2A94-5A7F-4463-87B8-1357594752B3}">
      <dgm:prSet/>
      <dgm:spPr/>
      <dgm:t>
        <a:bodyPr/>
        <a:lstStyle/>
        <a:p>
          <a:r>
            <a:rPr lang="en-US" dirty="0"/>
            <a:t>contamination rate in recycling streams</a:t>
          </a:r>
          <a:endParaRPr lang="en-IN" dirty="0"/>
        </a:p>
      </dgm:t>
    </dgm:pt>
    <dgm:pt modelId="{E5A10A1E-5D63-4C1B-9D27-1C7187D4DEB2}" type="parTrans" cxnId="{8BC4D8A4-EC5B-4B47-9B0B-621619116D15}">
      <dgm:prSet/>
      <dgm:spPr/>
      <dgm:t>
        <a:bodyPr/>
        <a:lstStyle/>
        <a:p>
          <a:endParaRPr lang="en-IN"/>
        </a:p>
      </dgm:t>
    </dgm:pt>
    <dgm:pt modelId="{0D375809-145B-4021-B2D3-3DCFC20C5891}" type="sibTrans" cxnId="{8BC4D8A4-EC5B-4B47-9B0B-621619116D15}">
      <dgm:prSet/>
      <dgm:spPr/>
      <dgm:t>
        <a:bodyPr/>
        <a:lstStyle/>
        <a:p>
          <a:endParaRPr lang="en-IN"/>
        </a:p>
      </dgm:t>
    </dgm:pt>
    <dgm:pt modelId="{3B75B894-EA15-42D8-A50F-6F9D4883F8E8}" type="pres">
      <dgm:prSet presAssocID="{066539C0-BC46-4124-ADC9-69512904CA7C}" presName="Name0" presStyleCnt="0">
        <dgm:presLayoutVars>
          <dgm:dir/>
          <dgm:resizeHandles val="exact"/>
        </dgm:presLayoutVars>
      </dgm:prSet>
      <dgm:spPr/>
    </dgm:pt>
    <dgm:pt modelId="{5BEFE70C-5F51-4A0C-985E-D9CDBFF049DA}" type="pres">
      <dgm:prSet presAssocID="{066539C0-BC46-4124-ADC9-69512904CA7C}" presName="fgShape" presStyleLbl="fgShp" presStyleIdx="0" presStyleCnt="1"/>
      <dgm:spPr/>
    </dgm:pt>
    <dgm:pt modelId="{BFEC4FAE-8E84-4C2A-B638-88AB4363CB36}" type="pres">
      <dgm:prSet presAssocID="{066539C0-BC46-4124-ADC9-69512904CA7C}" presName="linComp" presStyleCnt="0"/>
      <dgm:spPr/>
    </dgm:pt>
    <dgm:pt modelId="{BBA7D8A2-0953-42F7-A057-2AF358BD5C9D}" type="pres">
      <dgm:prSet presAssocID="{49E199D6-47FA-4FD3-BE2A-670A38D7B97C}" presName="compNode" presStyleCnt="0"/>
      <dgm:spPr/>
    </dgm:pt>
    <dgm:pt modelId="{38F884CD-DFC7-42F0-9D92-58708E730088}" type="pres">
      <dgm:prSet presAssocID="{49E199D6-47FA-4FD3-BE2A-670A38D7B97C}" presName="bkgdShape" presStyleLbl="node1" presStyleIdx="0" presStyleCnt="2"/>
      <dgm:spPr/>
    </dgm:pt>
    <dgm:pt modelId="{8FFA42E9-74C9-43AE-91BC-1C2B0B2FAC0C}" type="pres">
      <dgm:prSet presAssocID="{49E199D6-47FA-4FD3-BE2A-670A38D7B97C}" presName="nodeTx" presStyleLbl="node1" presStyleIdx="0" presStyleCnt="2">
        <dgm:presLayoutVars>
          <dgm:bulletEnabled val="1"/>
        </dgm:presLayoutVars>
      </dgm:prSet>
      <dgm:spPr/>
    </dgm:pt>
    <dgm:pt modelId="{0A96A8BB-4678-42B6-B00E-11B46745B366}" type="pres">
      <dgm:prSet presAssocID="{49E199D6-47FA-4FD3-BE2A-670A38D7B97C}" presName="invisiNode" presStyleLbl="node1" presStyleIdx="0" presStyleCnt="2"/>
      <dgm:spPr/>
    </dgm:pt>
    <dgm:pt modelId="{FBA67BC8-D816-4E21-83AF-0F1B12581D4D}" type="pres">
      <dgm:prSet presAssocID="{49E199D6-47FA-4FD3-BE2A-670A38D7B97C}" presName="imagNode" presStyleLbl="fgImgPlace1" presStyleIdx="0" presStyleCnt="2" custLinFactX="12859" custLinFactNeighborX="100000" custLinFactNeighborY="2086"/>
      <dgm:spPr/>
    </dgm:pt>
    <dgm:pt modelId="{25624CE4-A262-4E8B-A10A-AC47562D60CB}" type="pres">
      <dgm:prSet presAssocID="{DBB2AA8A-908D-4698-9D97-E14A6EB90750}" presName="sibTrans" presStyleLbl="sibTrans2D1" presStyleIdx="0" presStyleCnt="0"/>
      <dgm:spPr/>
    </dgm:pt>
    <dgm:pt modelId="{B17CA83E-137B-4ADC-B75D-C6299B2D4F60}" type="pres">
      <dgm:prSet presAssocID="{43EA2A94-5A7F-4463-87B8-1357594752B3}" presName="compNode" presStyleCnt="0"/>
      <dgm:spPr/>
    </dgm:pt>
    <dgm:pt modelId="{7A7242C4-4E80-4F5A-9F9B-D88E1F403C2D}" type="pres">
      <dgm:prSet presAssocID="{43EA2A94-5A7F-4463-87B8-1357594752B3}" presName="bkgdShape" presStyleLbl="node1" presStyleIdx="1" presStyleCnt="2"/>
      <dgm:spPr/>
    </dgm:pt>
    <dgm:pt modelId="{9E191A14-26A0-462F-8A76-A753EC3F13C6}" type="pres">
      <dgm:prSet presAssocID="{43EA2A94-5A7F-4463-87B8-1357594752B3}" presName="nodeTx" presStyleLbl="node1" presStyleIdx="1" presStyleCnt="2">
        <dgm:presLayoutVars>
          <dgm:bulletEnabled val="1"/>
        </dgm:presLayoutVars>
      </dgm:prSet>
      <dgm:spPr/>
    </dgm:pt>
    <dgm:pt modelId="{D9BE7778-C10B-4FEC-979B-2722F11AC68E}" type="pres">
      <dgm:prSet presAssocID="{43EA2A94-5A7F-4463-87B8-1357594752B3}" presName="invisiNode" presStyleLbl="node1" presStyleIdx="1" presStyleCnt="2"/>
      <dgm:spPr/>
    </dgm:pt>
    <dgm:pt modelId="{8BCA8719-DCDD-460C-9636-87185130DA1B}" type="pres">
      <dgm:prSet presAssocID="{43EA2A94-5A7F-4463-87B8-1357594752B3}" presName="imagNode" presStyleLbl="fgImgPlace1" presStyleIdx="1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</dgm:spPr>
    </dgm:pt>
  </dgm:ptLst>
  <dgm:cxnLst>
    <dgm:cxn modelId="{23AB6062-BF8A-498F-BE78-3E2D2B4959C5}" type="presOf" srcId="{43EA2A94-5A7F-4463-87B8-1357594752B3}" destId="{9E191A14-26A0-462F-8A76-A753EC3F13C6}" srcOrd="1" destOrd="0" presId="urn:microsoft.com/office/officeart/2005/8/layout/hList7"/>
    <dgm:cxn modelId="{0FF64C65-0D5B-465B-A475-A13320B9F41E}" type="presOf" srcId="{49E199D6-47FA-4FD3-BE2A-670A38D7B97C}" destId="{8FFA42E9-74C9-43AE-91BC-1C2B0B2FAC0C}" srcOrd="1" destOrd="0" presId="urn:microsoft.com/office/officeart/2005/8/layout/hList7"/>
    <dgm:cxn modelId="{EEBAC84D-6640-4FAD-92CA-418C09D6537A}" type="presOf" srcId="{49E199D6-47FA-4FD3-BE2A-670A38D7B97C}" destId="{38F884CD-DFC7-42F0-9D92-58708E730088}" srcOrd="0" destOrd="0" presId="urn:microsoft.com/office/officeart/2005/8/layout/hList7"/>
    <dgm:cxn modelId="{F42FFA86-C424-4EE9-98D7-F814CF2FC2EC}" type="presOf" srcId="{066539C0-BC46-4124-ADC9-69512904CA7C}" destId="{3B75B894-EA15-42D8-A50F-6F9D4883F8E8}" srcOrd="0" destOrd="0" presId="urn:microsoft.com/office/officeart/2005/8/layout/hList7"/>
    <dgm:cxn modelId="{8C262E8D-CB14-4DDC-9A7C-797BBB60AA4F}" type="presOf" srcId="{DBB2AA8A-908D-4698-9D97-E14A6EB90750}" destId="{25624CE4-A262-4E8B-A10A-AC47562D60CB}" srcOrd="0" destOrd="0" presId="urn:microsoft.com/office/officeart/2005/8/layout/hList7"/>
    <dgm:cxn modelId="{8BC4D8A4-EC5B-4B47-9B0B-621619116D15}" srcId="{066539C0-BC46-4124-ADC9-69512904CA7C}" destId="{43EA2A94-5A7F-4463-87B8-1357594752B3}" srcOrd="1" destOrd="0" parTransId="{E5A10A1E-5D63-4C1B-9D27-1C7187D4DEB2}" sibTransId="{0D375809-145B-4021-B2D3-3DCFC20C5891}"/>
    <dgm:cxn modelId="{4C5EA7E6-BEC5-45EC-91EC-E10074400849}" type="presOf" srcId="{43EA2A94-5A7F-4463-87B8-1357594752B3}" destId="{7A7242C4-4E80-4F5A-9F9B-D88E1F403C2D}" srcOrd="0" destOrd="0" presId="urn:microsoft.com/office/officeart/2005/8/layout/hList7"/>
    <dgm:cxn modelId="{8DCBC4E9-99D5-439D-9467-5304B368F369}" srcId="{066539C0-BC46-4124-ADC9-69512904CA7C}" destId="{49E199D6-47FA-4FD3-BE2A-670A38D7B97C}" srcOrd="0" destOrd="0" parTransId="{A7E8FA51-0F3A-4A42-A056-6BFB96926231}" sibTransId="{DBB2AA8A-908D-4698-9D97-E14A6EB90750}"/>
    <dgm:cxn modelId="{692BD298-4AC1-483F-854C-2E486AC66ED0}" type="presParOf" srcId="{3B75B894-EA15-42D8-A50F-6F9D4883F8E8}" destId="{5BEFE70C-5F51-4A0C-985E-D9CDBFF049DA}" srcOrd="0" destOrd="0" presId="urn:microsoft.com/office/officeart/2005/8/layout/hList7"/>
    <dgm:cxn modelId="{EECF316B-6861-45E2-BF1D-557A92653EF0}" type="presParOf" srcId="{3B75B894-EA15-42D8-A50F-6F9D4883F8E8}" destId="{BFEC4FAE-8E84-4C2A-B638-88AB4363CB36}" srcOrd="1" destOrd="0" presId="urn:microsoft.com/office/officeart/2005/8/layout/hList7"/>
    <dgm:cxn modelId="{B455374C-9802-4E7F-9377-AB52009227EE}" type="presParOf" srcId="{BFEC4FAE-8E84-4C2A-B638-88AB4363CB36}" destId="{BBA7D8A2-0953-42F7-A057-2AF358BD5C9D}" srcOrd="0" destOrd="0" presId="urn:microsoft.com/office/officeart/2005/8/layout/hList7"/>
    <dgm:cxn modelId="{AB73ADC3-A73B-4232-A035-085F0C7DE7E8}" type="presParOf" srcId="{BBA7D8A2-0953-42F7-A057-2AF358BD5C9D}" destId="{38F884CD-DFC7-42F0-9D92-58708E730088}" srcOrd="0" destOrd="0" presId="urn:microsoft.com/office/officeart/2005/8/layout/hList7"/>
    <dgm:cxn modelId="{777D7B55-767E-4264-9BCA-91C7EE02DA9C}" type="presParOf" srcId="{BBA7D8A2-0953-42F7-A057-2AF358BD5C9D}" destId="{8FFA42E9-74C9-43AE-91BC-1C2B0B2FAC0C}" srcOrd="1" destOrd="0" presId="urn:microsoft.com/office/officeart/2005/8/layout/hList7"/>
    <dgm:cxn modelId="{6DF482DF-A817-4F3F-B1E5-8ADAD4471438}" type="presParOf" srcId="{BBA7D8A2-0953-42F7-A057-2AF358BD5C9D}" destId="{0A96A8BB-4678-42B6-B00E-11B46745B366}" srcOrd="2" destOrd="0" presId="urn:microsoft.com/office/officeart/2005/8/layout/hList7"/>
    <dgm:cxn modelId="{5AA9AE7A-F3F2-4A70-BE24-683A56F9EB8F}" type="presParOf" srcId="{BBA7D8A2-0953-42F7-A057-2AF358BD5C9D}" destId="{FBA67BC8-D816-4E21-83AF-0F1B12581D4D}" srcOrd="3" destOrd="0" presId="urn:microsoft.com/office/officeart/2005/8/layout/hList7"/>
    <dgm:cxn modelId="{66B5B047-27F8-489F-A6B7-68CDB6222E95}" type="presParOf" srcId="{BFEC4FAE-8E84-4C2A-B638-88AB4363CB36}" destId="{25624CE4-A262-4E8B-A10A-AC47562D60CB}" srcOrd="1" destOrd="0" presId="urn:microsoft.com/office/officeart/2005/8/layout/hList7"/>
    <dgm:cxn modelId="{4C923CDB-9565-43AC-A678-F8BAEE85BA94}" type="presParOf" srcId="{BFEC4FAE-8E84-4C2A-B638-88AB4363CB36}" destId="{B17CA83E-137B-4ADC-B75D-C6299B2D4F60}" srcOrd="2" destOrd="0" presId="urn:microsoft.com/office/officeart/2005/8/layout/hList7"/>
    <dgm:cxn modelId="{557ED8CD-C0FE-493D-9887-CACE05B93E89}" type="presParOf" srcId="{B17CA83E-137B-4ADC-B75D-C6299B2D4F60}" destId="{7A7242C4-4E80-4F5A-9F9B-D88E1F403C2D}" srcOrd="0" destOrd="0" presId="urn:microsoft.com/office/officeart/2005/8/layout/hList7"/>
    <dgm:cxn modelId="{357536CF-2102-4FE9-8A25-EA51D695DDD2}" type="presParOf" srcId="{B17CA83E-137B-4ADC-B75D-C6299B2D4F60}" destId="{9E191A14-26A0-462F-8A76-A753EC3F13C6}" srcOrd="1" destOrd="0" presId="urn:microsoft.com/office/officeart/2005/8/layout/hList7"/>
    <dgm:cxn modelId="{18FFF70E-4FD1-485D-AEBD-B1D442ED2A69}" type="presParOf" srcId="{B17CA83E-137B-4ADC-B75D-C6299B2D4F60}" destId="{D9BE7778-C10B-4FEC-979B-2722F11AC68E}" srcOrd="2" destOrd="0" presId="urn:microsoft.com/office/officeart/2005/8/layout/hList7"/>
    <dgm:cxn modelId="{76174224-6889-42C8-87E5-8FEEBB742B9F}" type="presParOf" srcId="{B17CA83E-137B-4ADC-B75D-C6299B2D4F60}" destId="{8BCA8719-DCDD-460C-9636-87185130DA1B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737DA12-458D-40E2-812E-102F82D3B96E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392D97F-F177-460A-8423-B0C88F56001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US" dirty="0"/>
            <a:t>2.01B</a:t>
          </a:r>
          <a:endParaRPr lang="en-IN" dirty="0"/>
        </a:p>
      </dgm:t>
    </dgm:pt>
    <dgm:pt modelId="{5EC1BE1D-C3A9-4D44-81FC-70E870C427D0}" type="parTrans" cxnId="{ADB038EF-B647-443D-98B7-E29DCCD45AAE}">
      <dgm:prSet/>
      <dgm:spPr/>
      <dgm:t>
        <a:bodyPr/>
        <a:lstStyle/>
        <a:p>
          <a:endParaRPr lang="en-IN"/>
        </a:p>
      </dgm:t>
    </dgm:pt>
    <dgm:pt modelId="{0D4C3508-FF42-473F-836F-8D6B76F39FD9}" type="sibTrans" cxnId="{ADB038EF-B647-443D-98B7-E29DCCD45AAE}">
      <dgm:prSet/>
      <dgm:spPr/>
      <dgm:t>
        <a:bodyPr/>
        <a:lstStyle/>
        <a:p>
          <a:endParaRPr lang="en-IN"/>
        </a:p>
      </dgm:t>
    </dgm:pt>
    <dgm:pt modelId="{86281102-2AB4-4B9F-8EC7-DDBA1429E595}">
      <dgm:prSet/>
      <dgm:spPr/>
      <dgm:t>
        <a:bodyPr/>
        <a:lstStyle/>
        <a:p>
          <a:r>
            <a:rPr lang="en-US" dirty="0"/>
            <a:t>tones of waste generated annually</a:t>
          </a:r>
          <a:endParaRPr lang="en-IN" dirty="0"/>
        </a:p>
      </dgm:t>
    </dgm:pt>
    <dgm:pt modelId="{778BF6FD-82C6-4F81-B76E-D1F523F2055A}" type="parTrans" cxnId="{5D41DC5E-B6FE-4D5C-B318-19E49ABA633E}">
      <dgm:prSet/>
      <dgm:spPr/>
      <dgm:t>
        <a:bodyPr/>
        <a:lstStyle/>
        <a:p>
          <a:endParaRPr lang="en-IN"/>
        </a:p>
      </dgm:t>
    </dgm:pt>
    <dgm:pt modelId="{09C85C25-2267-4A48-B59E-70C49DCF3E70}" type="sibTrans" cxnId="{5D41DC5E-B6FE-4D5C-B318-19E49ABA633E}">
      <dgm:prSet/>
      <dgm:spPr/>
      <dgm:t>
        <a:bodyPr/>
        <a:lstStyle/>
        <a:p>
          <a:endParaRPr lang="en-IN"/>
        </a:p>
      </dgm:t>
    </dgm:pt>
    <dgm:pt modelId="{8E10E396-EC1E-4CB0-8D7D-FD07769A9ED4}" type="pres">
      <dgm:prSet presAssocID="{2737DA12-458D-40E2-812E-102F82D3B96E}" presName="Name0" presStyleCnt="0">
        <dgm:presLayoutVars>
          <dgm:dir/>
          <dgm:resizeHandles val="exact"/>
        </dgm:presLayoutVars>
      </dgm:prSet>
      <dgm:spPr/>
    </dgm:pt>
    <dgm:pt modelId="{FE825238-7C29-4E42-BC57-9C9A63211FD0}" type="pres">
      <dgm:prSet presAssocID="{2737DA12-458D-40E2-812E-102F82D3B96E}" presName="fgShape" presStyleLbl="fgShp" presStyleIdx="0" presStyleCnt="1"/>
      <dgm:spPr/>
    </dgm:pt>
    <dgm:pt modelId="{F7DA0BB6-4303-4773-BCC3-F3B09D211219}" type="pres">
      <dgm:prSet presAssocID="{2737DA12-458D-40E2-812E-102F82D3B96E}" presName="linComp" presStyleCnt="0"/>
      <dgm:spPr/>
    </dgm:pt>
    <dgm:pt modelId="{DD46818F-51A5-4294-91B2-AE31D1EC0E4F}" type="pres">
      <dgm:prSet presAssocID="{E392D97F-F177-460A-8423-B0C88F560017}" presName="compNode" presStyleCnt="0"/>
      <dgm:spPr/>
    </dgm:pt>
    <dgm:pt modelId="{61BB39AE-13BE-4805-A10C-94916874E996}" type="pres">
      <dgm:prSet presAssocID="{E392D97F-F177-460A-8423-B0C88F560017}" presName="bkgdShape" presStyleLbl="node1" presStyleIdx="0" presStyleCnt="2"/>
      <dgm:spPr/>
    </dgm:pt>
    <dgm:pt modelId="{CEB20737-3E7F-4F40-BD22-B34D3DEE1AEB}" type="pres">
      <dgm:prSet presAssocID="{E392D97F-F177-460A-8423-B0C88F560017}" presName="nodeTx" presStyleLbl="node1" presStyleIdx="0" presStyleCnt="2">
        <dgm:presLayoutVars>
          <dgm:bulletEnabled val="1"/>
        </dgm:presLayoutVars>
      </dgm:prSet>
      <dgm:spPr/>
    </dgm:pt>
    <dgm:pt modelId="{20CEED65-6D56-4432-A207-E989C2328FFF}" type="pres">
      <dgm:prSet presAssocID="{E392D97F-F177-460A-8423-B0C88F560017}" presName="invisiNode" presStyleLbl="node1" presStyleIdx="0" presStyleCnt="2"/>
      <dgm:spPr/>
    </dgm:pt>
    <dgm:pt modelId="{56F67ADA-0615-4525-889A-12128A48B2FF}" type="pres">
      <dgm:prSet presAssocID="{E392D97F-F177-460A-8423-B0C88F560017}" presName="imagNode" presStyleLbl="fgImgPlac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</dgm:spPr>
    </dgm:pt>
    <dgm:pt modelId="{7B144EF7-4411-43EC-80F3-79831A4FD8DD}" type="pres">
      <dgm:prSet presAssocID="{0D4C3508-FF42-473F-836F-8D6B76F39FD9}" presName="sibTrans" presStyleLbl="sibTrans2D1" presStyleIdx="0" presStyleCnt="0"/>
      <dgm:spPr/>
    </dgm:pt>
    <dgm:pt modelId="{60EC76F9-83CF-49B1-94F9-120F0396BEAE}" type="pres">
      <dgm:prSet presAssocID="{86281102-2AB4-4B9F-8EC7-DDBA1429E595}" presName="compNode" presStyleCnt="0"/>
      <dgm:spPr/>
    </dgm:pt>
    <dgm:pt modelId="{AC98AA57-1DA2-44BB-B931-F9A5108DAF34}" type="pres">
      <dgm:prSet presAssocID="{86281102-2AB4-4B9F-8EC7-DDBA1429E595}" presName="bkgdShape" presStyleLbl="node1" presStyleIdx="1" presStyleCnt="2"/>
      <dgm:spPr/>
    </dgm:pt>
    <dgm:pt modelId="{170FCB48-7D25-4E00-B6A1-4C443727ACC0}" type="pres">
      <dgm:prSet presAssocID="{86281102-2AB4-4B9F-8EC7-DDBA1429E595}" presName="nodeTx" presStyleLbl="node1" presStyleIdx="1" presStyleCnt="2">
        <dgm:presLayoutVars>
          <dgm:bulletEnabled val="1"/>
        </dgm:presLayoutVars>
      </dgm:prSet>
      <dgm:spPr/>
    </dgm:pt>
    <dgm:pt modelId="{D547A834-FC9C-43D6-9BB1-924788DC0660}" type="pres">
      <dgm:prSet presAssocID="{86281102-2AB4-4B9F-8EC7-DDBA1429E595}" presName="invisiNode" presStyleLbl="node1" presStyleIdx="1" presStyleCnt="2"/>
      <dgm:spPr/>
    </dgm:pt>
    <dgm:pt modelId="{914B2D1D-E619-4F4B-8024-01622551DBBA}" type="pres">
      <dgm:prSet presAssocID="{86281102-2AB4-4B9F-8EC7-DDBA1429E595}" presName="imagNode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</dgm:spPr>
    </dgm:pt>
  </dgm:ptLst>
  <dgm:cxnLst>
    <dgm:cxn modelId="{4C38550C-CDD2-4E9A-BD08-3C9CB480383B}" type="presOf" srcId="{86281102-2AB4-4B9F-8EC7-DDBA1429E595}" destId="{AC98AA57-1DA2-44BB-B931-F9A5108DAF34}" srcOrd="0" destOrd="0" presId="urn:microsoft.com/office/officeart/2005/8/layout/hList7"/>
    <dgm:cxn modelId="{6975E33A-2257-498D-A8DC-01341CEE7FFB}" type="presOf" srcId="{E392D97F-F177-460A-8423-B0C88F560017}" destId="{61BB39AE-13BE-4805-A10C-94916874E996}" srcOrd="0" destOrd="0" presId="urn:microsoft.com/office/officeart/2005/8/layout/hList7"/>
    <dgm:cxn modelId="{5D41DC5E-B6FE-4D5C-B318-19E49ABA633E}" srcId="{2737DA12-458D-40E2-812E-102F82D3B96E}" destId="{86281102-2AB4-4B9F-8EC7-DDBA1429E595}" srcOrd="1" destOrd="0" parTransId="{778BF6FD-82C6-4F81-B76E-D1F523F2055A}" sibTransId="{09C85C25-2267-4A48-B59E-70C49DCF3E70}"/>
    <dgm:cxn modelId="{6729E445-9FA3-4DF4-92F3-D9576389D07E}" type="presOf" srcId="{E392D97F-F177-460A-8423-B0C88F560017}" destId="{CEB20737-3E7F-4F40-BD22-B34D3DEE1AEB}" srcOrd="1" destOrd="0" presId="urn:microsoft.com/office/officeart/2005/8/layout/hList7"/>
    <dgm:cxn modelId="{46735480-500D-458F-9985-52F8E135FACE}" type="presOf" srcId="{0D4C3508-FF42-473F-836F-8D6B76F39FD9}" destId="{7B144EF7-4411-43EC-80F3-79831A4FD8DD}" srcOrd="0" destOrd="0" presId="urn:microsoft.com/office/officeart/2005/8/layout/hList7"/>
    <dgm:cxn modelId="{F9AC3581-5311-469B-9AE1-1E03AF05B2D7}" type="presOf" srcId="{2737DA12-458D-40E2-812E-102F82D3B96E}" destId="{8E10E396-EC1E-4CB0-8D7D-FD07769A9ED4}" srcOrd="0" destOrd="0" presId="urn:microsoft.com/office/officeart/2005/8/layout/hList7"/>
    <dgm:cxn modelId="{DD9910C0-C9D6-4A85-B9FF-EACFB79D3E7A}" type="presOf" srcId="{86281102-2AB4-4B9F-8EC7-DDBA1429E595}" destId="{170FCB48-7D25-4E00-B6A1-4C443727ACC0}" srcOrd="1" destOrd="0" presId="urn:microsoft.com/office/officeart/2005/8/layout/hList7"/>
    <dgm:cxn modelId="{ADB038EF-B647-443D-98B7-E29DCCD45AAE}" srcId="{2737DA12-458D-40E2-812E-102F82D3B96E}" destId="{E392D97F-F177-460A-8423-B0C88F560017}" srcOrd="0" destOrd="0" parTransId="{5EC1BE1D-C3A9-4D44-81FC-70E870C427D0}" sibTransId="{0D4C3508-FF42-473F-836F-8D6B76F39FD9}"/>
    <dgm:cxn modelId="{E5A9E2BC-5037-4B06-87AA-74E03C2A5852}" type="presParOf" srcId="{8E10E396-EC1E-4CB0-8D7D-FD07769A9ED4}" destId="{FE825238-7C29-4E42-BC57-9C9A63211FD0}" srcOrd="0" destOrd="0" presId="urn:microsoft.com/office/officeart/2005/8/layout/hList7"/>
    <dgm:cxn modelId="{4C4F9E5A-5BC6-46F6-BED6-7005389D1C4F}" type="presParOf" srcId="{8E10E396-EC1E-4CB0-8D7D-FD07769A9ED4}" destId="{F7DA0BB6-4303-4773-BCC3-F3B09D211219}" srcOrd="1" destOrd="0" presId="urn:microsoft.com/office/officeart/2005/8/layout/hList7"/>
    <dgm:cxn modelId="{D5D42640-D7FD-4C71-822B-3E81EC6D3CB0}" type="presParOf" srcId="{F7DA0BB6-4303-4773-BCC3-F3B09D211219}" destId="{DD46818F-51A5-4294-91B2-AE31D1EC0E4F}" srcOrd="0" destOrd="0" presId="urn:microsoft.com/office/officeart/2005/8/layout/hList7"/>
    <dgm:cxn modelId="{E6559C39-2405-43BD-B773-CE3EC2965508}" type="presParOf" srcId="{DD46818F-51A5-4294-91B2-AE31D1EC0E4F}" destId="{61BB39AE-13BE-4805-A10C-94916874E996}" srcOrd="0" destOrd="0" presId="urn:microsoft.com/office/officeart/2005/8/layout/hList7"/>
    <dgm:cxn modelId="{9CD1F2D6-8A3E-4DFF-8F9D-0FA7F090A39E}" type="presParOf" srcId="{DD46818F-51A5-4294-91B2-AE31D1EC0E4F}" destId="{CEB20737-3E7F-4F40-BD22-B34D3DEE1AEB}" srcOrd="1" destOrd="0" presId="urn:microsoft.com/office/officeart/2005/8/layout/hList7"/>
    <dgm:cxn modelId="{DAEC010C-2C99-4D7E-A273-2BD32FF08BA1}" type="presParOf" srcId="{DD46818F-51A5-4294-91B2-AE31D1EC0E4F}" destId="{20CEED65-6D56-4432-A207-E989C2328FFF}" srcOrd="2" destOrd="0" presId="urn:microsoft.com/office/officeart/2005/8/layout/hList7"/>
    <dgm:cxn modelId="{D09A018C-EBF0-455C-9246-99F5493B2F3B}" type="presParOf" srcId="{DD46818F-51A5-4294-91B2-AE31D1EC0E4F}" destId="{56F67ADA-0615-4525-889A-12128A48B2FF}" srcOrd="3" destOrd="0" presId="urn:microsoft.com/office/officeart/2005/8/layout/hList7"/>
    <dgm:cxn modelId="{6FB5086A-E0B3-4CF8-9C7A-BA699783BE7B}" type="presParOf" srcId="{F7DA0BB6-4303-4773-BCC3-F3B09D211219}" destId="{7B144EF7-4411-43EC-80F3-79831A4FD8DD}" srcOrd="1" destOrd="0" presId="urn:microsoft.com/office/officeart/2005/8/layout/hList7"/>
    <dgm:cxn modelId="{38A06FE0-58E6-44E2-A4CA-BD08BDA5EED7}" type="presParOf" srcId="{F7DA0BB6-4303-4773-BCC3-F3B09D211219}" destId="{60EC76F9-83CF-49B1-94F9-120F0396BEAE}" srcOrd="2" destOrd="0" presId="urn:microsoft.com/office/officeart/2005/8/layout/hList7"/>
    <dgm:cxn modelId="{8295E78A-5ECD-42A0-8337-25CCC40387E1}" type="presParOf" srcId="{60EC76F9-83CF-49B1-94F9-120F0396BEAE}" destId="{AC98AA57-1DA2-44BB-B931-F9A5108DAF34}" srcOrd="0" destOrd="0" presId="urn:microsoft.com/office/officeart/2005/8/layout/hList7"/>
    <dgm:cxn modelId="{3EB5D241-C7B3-4B78-82DF-D0BDDF0A6C52}" type="presParOf" srcId="{60EC76F9-83CF-49B1-94F9-120F0396BEAE}" destId="{170FCB48-7D25-4E00-B6A1-4C443727ACC0}" srcOrd="1" destOrd="0" presId="urn:microsoft.com/office/officeart/2005/8/layout/hList7"/>
    <dgm:cxn modelId="{33251C69-01B4-4405-BAC4-B8026E99131A}" type="presParOf" srcId="{60EC76F9-83CF-49B1-94F9-120F0396BEAE}" destId="{D547A834-FC9C-43D6-9BB1-924788DC0660}" srcOrd="2" destOrd="0" presId="urn:microsoft.com/office/officeart/2005/8/layout/hList7"/>
    <dgm:cxn modelId="{E38C9F60-DDA6-4F29-8D39-BDCD732A9B97}" type="presParOf" srcId="{60EC76F9-83CF-49B1-94F9-120F0396BEAE}" destId="{914B2D1D-E619-4F4B-8024-01622551DBBA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3EB4353-FCB7-44A0-9C24-6A4B6BB5FD72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5CC6F8F-1F64-4837-8713-F952BF74E7B7}">
      <dgm:prSet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IN" dirty="0"/>
            <a:t>$1.2</a:t>
          </a:r>
        </a:p>
      </dgm:t>
    </dgm:pt>
    <dgm:pt modelId="{C58F627C-0E79-4A70-B81A-79D94D603E61}" type="parTrans" cxnId="{FC87A98B-CC44-4EBD-8002-579F282F74ED}">
      <dgm:prSet/>
      <dgm:spPr/>
      <dgm:t>
        <a:bodyPr/>
        <a:lstStyle/>
        <a:p>
          <a:endParaRPr lang="en-IN"/>
        </a:p>
      </dgm:t>
    </dgm:pt>
    <dgm:pt modelId="{3FE385A3-FB20-4179-93B1-F68BE0F46808}" type="sibTrans" cxnId="{FC87A98B-CC44-4EBD-8002-579F282F74ED}">
      <dgm:prSet/>
      <dgm:spPr/>
      <dgm:t>
        <a:bodyPr/>
        <a:lstStyle/>
        <a:p>
          <a:endParaRPr lang="en-IN"/>
        </a:p>
      </dgm:t>
    </dgm:pt>
    <dgm:pt modelId="{F1F4F2B5-C2CB-4B8E-A8DC-B3E043C0CB3D}">
      <dgm:prSet/>
      <dgm:spPr/>
      <dgm:t>
        <a:bodyPr/>
        <a:lstStyle/>
        <a:p>
          <a:r>
            <a:rPr lang="en-US"/>
            <a:t>annual cost of recycling contamination</a:t>
          </a:r>
          <a:endParaRPr lang="en-IN"/>
        </a:p>
      </dgm:t>
    </dgm:pt>
    <dgm:pt modelId="{89C8C55D-E240-4AC0-9217-000E98DF5C8B}" type="parTrans" cxnId="{E4CEAE24-2621-4B63-9471-E01A525FD103}">
      <dgm:prSet/>
      <dgm:spPr/>
      <dgm:t>
        <a:bodyPr/>
        <a:lstStyle/>
        <a:p>
          <a:endParaRPr lang="en-IN"/>
        </a:p>
      </dgm:t>
    </dgm:pt>
    <dgm:pt modelId="{4678F8C1-2ED2-47BB-A3B7-7A6A834C5F82}" type="sibTrans" cxnId="{E4CEAE24-2621-4B63-9471-E01A525FD103}">
      <dgm:prSet/>
      <dgm:spPr/>
      <dgm:t>
        <a:bodyPr/>
        <a:lstStyle/>
        <a:p>
          <a:endParaRPr lang="en-IN"/>
        </a:p>
      </dgm:t>
    </dgm:pt>
    <dgm:pt modelId="{03D66BDF-A906-4B3F-8A56-89B00FB542CD}" type="pres">
      <dgm:prSet presAssocID="{93EB4353-FCB7-44A0-9C24-6A4B6BB5FD72}" presName="Name0" presStyleCnt="0">
        <dgm:presLayoutVars>
          <dgm:dir/>
          <dgm:resizeHandles val="exact"/>
        </dgm:presLayoutVars>
      </dgm:prSet>
      <dgm:spPr/>
    </dgm:pt>
    <dgm:pt modelId="{5D9BC56E-2080-4ED2-8A92-1BBFBC12D009}" type="pres">
      <dgm:prSet presAssocID="{93EB4353-FCB7-44A0-9C24-6A4B6BB5FD72}" presName="fgShape" presStyleLbl="fgShp" presStyleIdx="0" presStyleCnt="1"/>
      <dgm:spPr/>
    </dgm:pt>
    <dgm:pt modelId="{2FCA8AA2-4B12-46DD-9345-1C2F8AD04506}" type="pres">
      <dgm:prSet presAssocID="{93EB4353-FCB7-44A0-9C24-6A4B6BB5FD72}" presName="linComp" presStyleCnt="0"/>
      <dgm:spPr/>
    </dgm:pt>
    <dgm:pt modelId="{8A2CE40E-219B-4C3E-A7F6-87D7C60929C1}" type="pres">
      <dgm:prSet presAssocID="{05CC6F8F-1F64-4837-8713-F952BF74E7B7}" presName="compNode" presStyleCnt="0"/>
      <dgm:spPr/>
    </dgm:pt>
    <dgm:pt modelId="{38AC5D39-0801-4C3E-8B62-C93693A09BD8}" type="pres">
      <dgm:prSet presAssocID="{05CC6F8F-1F64-4837-8713-F952BF74E7B7}" presName="bkgdShape" presStyleLbl="node1" presStyleIdx="0" presStyleCnt="2"/>
      <dgm:spPr/>
    </dgm:pt>
    <dgm:pt modelId="{1A8122B1-2DCB-41CC-A609-DA98BBA800FC}" type="pres">
      <dgm:prSet presAssocID="{05CC6F8F-1F64-4837-8713-F952BF74E7B7}" presName="nodeTx" presStyleLbl="node1" presStyleIdx="0" presStyleCnt="2">
        <dgm:presLayoutVars>
          <dgm:bulletEnabled val="1"/>
        </dgm:presLayoutVars>
      </dgm:prSet>
      <dgm:spPr/>
    </dgm:pt>
    <dgm:pt modelId="{813BC9AD-F30B-48A0-BF9A-16B6BB776F29}" type="pres">
      <dgm:prSet presAssocID="{05CC6F8F-1F64-4837-8713-F952BF74E7B7}" presName="invisiNode" presStyleLbl="node1" presStyleIdx="0" presStyleCnt="2"/>
      <dgm:spPr/>
    </dgm:pt>
    <dgm:pt modelId="{8471240E-F8FF-4E86-831D-FCFAC4603792}" type="pres">
      <dgm:prSet presAssocID="{05CC6F8F-1F64-4837-8713-F952BF74E7B7}" presName="imagNode" presStyleLbl="fgImgPlace1" presStyleIdx="0" presStyleCnt="2" custLinFactX="21621" custLinFactNeighborX="100000" custLinFactNeighborY="1042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  <dgm:pt modelId="{F4FBC745-FD6A-4D94-A9FE-190EA4BD19B2}" type="pres">
      <dgm:prSet presAssocID="{3FE385A3-FB20-4179-93B1-F68BE0F46808}" presName="sibTrans" presStyleLbl="sibTrans2D1" presStyleIdx="0" presStyleCnt="0"/>
      <dgm:spPr/>
    </dgm:pt>
    <dgm:pt modelId="{567F3E17-F872-4CB9-8A77-A0CEB4480453}" type="pres">
      <dgm:prSet presAssocID="{F1F4F2B5-C2CB-4B8E-A8DC-B3E043C0CB3D}" presName="compNode" presStyleCnt="0"/>
      <dgm:spPr/>
    </dgm:pt>
    <dgm:pt modelId="{F2BFC21E-6516-4704-8226-760A450C798F}" type="pres">
      <dgm:prSet presAssocID="{F1F4F2B5-C2CB-4B8E-A8DC-B3E043C0CB3D}" presName="bkgdShape" presStyleLbl="node1" presStyleIdx="1" presStyleCnt="2" custLinFactNeighborX="-1467"/>
      <dgm:spPr/>
    </dgm:pt>
    <dgm:pt modelId="{65B6C0F6-8960-45A3-A736-92FD228DDA64}" type="pres">
      <dgm:prSet presAssocID="{F1F4F2B5-C2CB-4B8E-A8DC-B3E043C0CB3D}" presName="nodeTx" presStyleLbl="node1" presStyleIdx="1" presStyleCnt="2">
        <dgm:presLayoutVars>
          <dgm:bulletEnabled val="1"/>
        </dgm:presLayoutVars>
      </dgm:prSet>
      <dgm:spPr/>
    </dgm:pt>
    <dgm:pt modelId="{8667771F-1FC0-4040-BB95-1340A85B747C}" type="pres">
      <dgm:prSet presAssocID="{F1F4F2B5-C2CB-4B8E-A8DC-B3E043C0CB3D}" presName="invisiNode" presStyleLbl="node1" presStyleIdx="1" presStyleCnt="2"/>
      <dgm:spPr/>
    </dgm:pt>
    <dgm:pt modelId="{5AE9DFC7-7527-436B-B84F-776A7CF06160}" type="pres">
      <dgm:prSet presAssocID="{F1F4F2B5-C2CB-4B8E-A8DC-B3E043C0CB3D}" presName="imagNode" presStyleLbl="fgImgPlace1" presStyleIdx="1" presStyleCnt="2" custLinFactX="-8964" custLinFactNeighborX="-100000" custLinFactNeighborY="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</dgm:spPr>
    </dgm:pt>
  </dgm:ptLst>
  <dgm:cxnLst>
    <dgm:cxn modelId="{A5D5B221-05C0-4858-9F05-A8CDAB229B02}" type="presOf" srcId="{3FE385A3-FB20-4179-93B1-F68BE0F46808}" destId="{F4FBC745-FD6A-4D94-A9FE-190EA4BD19B2}" srcOrd="0" destOrd="0" presId="urn:microsoft.com/office/officeart/2005/8/layout/hList7"/>
    <dgm:cxn modelId="{E4CEAE24-2621-4B63-9471-E01A525FD103}" srcId="{93EB4353-FCB7-44A0-9C24-6A4B6BB5FD72}" destId="{F1F4F2B5-C2CB-4B8E-A8DC-B3E043C0CB3D}" srcOrd="1" destOrd="0" parTransId="{89C8C55D-E240-4AC0-9217-000E98DF5C8B}" sibTransId="{4678F8C1-2ED2-47BB-A3B7-7A6A834C5F82}"/>
    <dgm:cxn modelId="{62BB0936-7143-4122-BC09-E7AF526D9233}" type="presOf" srcId="{F1F4F2B5-C2CB-4B8E-A8DC-B3E043C0CB3D}" destId="{65B6C0F6-8960-45A3-A736-92FD228DDA64}" srcOrd="1" destOrd="0" presId="urn:microsoft.com/office/officeart/2005/8/layout/hList7"/>
    <dgm:cxn modelId="{0A821E88-797F-4A2E-A772-39E79269C112}" type="presOf" srcId="{F1F4F2B5-C2CB-4B8E-A8DC-B3E043C0CB3D}" destId="{F2BFC21E-6516-4704-8226-760A450C798F}" srcOrd="0" destOrd="0" presId="urn:microsoft.com/office/officeart/2005/8/layout/hList7"/>
    <dgm:cxn modelId="{FC87A98B-CC44-4EBD-8002-579F282F74ED}" srcId="{93EB4353-FCB7-44A0-9C24-6A4B6BB5FD72}" destId="{05CC6F8F-1F64-4837-8713-F952BF74E7B7}" srcOrd="0" destOrd="0" parTransId="{C58F627C-0E79-4A70-B81A-79D94D603E61}" sibTransId="{3FE385A3-FB20-4179-93B1-F68BE0F46808}"/>
    <dgm:cxn modelId="{1C538B8D-218D-4E2E-90F6-40303CFA82AC}" type="presOf" srcId="{05CC6F8F-1F64-4837-8713-F952BF74E7B7}" destId="{38AC5D39-0801-4C3E-8B62-C93693A09BD8}" srcOrd="0" destOrd="0" presId="urn:microsoft.com/office/officeart/2005/8/layout/hList7"/>
    <dgm:cxn modelId="{72FCCDC4-9194-4B81-A57D-5B713280C4B2}" type="presOf" srcId="{05CC6F8F-1F64-4837-8713-F952BF74E7B7}" destId="{1A8122B1-2DCB-41CC-A609-DA98BBA800FC}" srcOrd="1" destOrd="0" presId="urn:microsoft.com/office/officeart/2005/8/layout/hList7"/>
    <dgm:cxn modelId="{B96811D8-FD2B-4702-A456-B27E32AEF557}" type="presOf" srcId="{93EB4353-FCB7-44A0-9C24-6A4B6BB5FD72}" destId="{03D66BDF-A906-4B3F-8A56-89B00FB542CD}" srcOrd="0" destOrd="0" presId="urn:microsoft.com/office/officeart/2005/8/layout/hList7"/>
    <dgm:cxn modelId="{AB322E8B-1126-40B0-9CC6-F5B58528FB87}" type="presParOf" srcId="{03D66BDF-A906-4B3F-8A56-89B00FB542CD}" destId="{5D9BC56E-2080-4ED2-8A92-1BBFBC12D009}" srcOrd="0" destOrd="0" presId="urn:microsoft.com/office/officeart/2005/8/layout/hList7"/>
    <dgm:cxn modelId="{5CA67E88-F0FF-415F-8E60-E0D117A8179D}" type="presParOf" srcId="{03D66BDF-A906-4B3F-8A56-89B00FB542CD}" destId="{2FCA8AA2-4B12-46DD-9345-1C2F8AD04506}" srcOrd="1" destOrd="0" presId="urn:microsoft.com/office/officeart/2005/8/layout/hList7"/>
    <dgm:cxn modelId="{05AC7F68-4F73-4910-B377-03FB14B8B3B1}" type="presParOf" srcId="{2FCA8AA2-4B12-46DD-9345-1C2F8AD04506}" destId="{8A2CE40E-219B-4C3E-A7F6-87D7C60929C1}" srcOrd="0" destOrd="0" presId="urn:microsoft.com/office/officeart/2005/8/layout/hList7"/>
    <dgm:cxn modelId="{3455B35D-1151-4F48-A156-3C51D19523F6}" type="presParOf" srcId="{8A2CE40E-219B-4C3E-A7F6-87D7C60929C1}" destId="{38AC5D39-0801-4C3E-8B62-C93693A09BD8}" srcOrd="0" destOrd="0" presId="urn:microsoft.com/office/officeart/2005/8/layout/hList7"/>
    <dgm:cxn modelId="{A2A6587D-2163-4885-8943-1469814A05AF}" type="presParOf" srcId="{8A2CE40E-219B-4C3E-A7F6-87D7C60929C1}" destId="{1A8122B1-2DCB-41CC-A609-DA98BBA800FC}" srcOrd="1" destOrd="0" presId="urn:microsoft.com/office/officeart/2005/8/layout/hList7"/>
    <dgm:cxn modelId="{E96F3055-4C43-4775-B3D2-A4C3BC0966FC}" type="presParOf" srcId="{8A2CE40E-219B-4C3E-A7F6-87D7C60929C1}" destId="{813BC9AD-F30B-48A0-BF9A-16B6BB776F29}" srcOrd="2" destOrd="0" presId="urn:microsoft.com/office/officeart/2005/8/layout/hList7"/>
    <dgm:cxn modelId="{19F128FF-83C9-4BC1-9D06-92FB7EC3102D}" type="presParOf" srcId="{8A2CE40E-219B-4C3E-A7F6-87D7C60929C1}" destId="{8471240E-F8FF-4E86-831D-FCFAC4603792}" srcOrd="3" destOrd="0" presId="urn:microsoft.com/office/officeart/2005/8/layout/hList7"/>
    <dgm:cxn modelId="{E8D5BF33-2BFB-43ED-8CC0-3E99678DFBA5}" type="presParOf" srcId="{2FCA8AA2-4B12-46DD-9345-1C2F8AD04506}" destId="{F4FBC745-FD6A-4D94-A9FE-190EA4BD19B2}" srcOrd="1" destOrd="0" presId="urn:microsoft.com/office/officeart/2005/8/layout/hList7"/>
    <dgm:cxn modelId="{00C8A5AD-D9CB-47F2-9B6D-41579B238F3D}" type="presParOf" srcId="{2FCA8AA2-4B12-46DD-9345-1C2F8AD04506}" destId="{567F3E17-F872-4CB9-8A77-A0CEB4480453}" srcOrd="2" destOrd="0" presId="urn:microsoft.com/office/officeart/2005/8/layout/hList7"/>
    <dgm:cxn modelId="{30652821-F58D-42F1-A4B9-6250B5C4E1AC}" type="presParOf" srcId="{567F3E17-F872-4CB9-8A77-A0CEB4480453}" destId="{F2BFC21E-6516-4704-8226-760A450C798F}" srcOrd="0" destOrd="0" presId="urn:microsoft.com/office/officeart/2005/8/layout/hList7"/>
    <dgm:cxn modelId="{90C7C581-21BF-4160-893A-69F28DD98661}" type="presParOf" srcId="{567F3E17-F872-4CB9-8A77-A0CEB4480453}" destId="{65B6C0F6-8960-45A3-A736-92FD228DDA64}" srcOrd="1" destOrd="0" presId="urn:microsoft.com/office/officeart/2005/8/layout/hList7"/>
    <dgm:cxn modelId="{23B8400B-937B-47CA-A4D6-5C9C5E4A19FE}" type="presParOf" srcId="{567F3E17-F872-4CB9-8A77-A0CEB4480453}" destId="{8667771F-1FC0-4040-BB95-1340A85B747C}" srcOrd="2" destOrd="0" presId="urn:microsoft.com/office/officeart/2005/8/layout/hList7"/>
    <dgm:cxn modelId="{D337FA48-EFA1-4B56-A926-51A98A90B542}" type="presParOf" srcId="{567F3E17-F872-4CB9-8A77-A0CEB4480453}" destId="{5AE9DFC7-7527-436B-B84F-776A7CF06160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9F87C0B-8C92-4750-89F6-1378B87837B6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DFC42EC-A805-469D-8C2D-5626F4311225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600" b="1" dirty="0"/>
            <a:t>Camera-Based Detection</a:t>
          </a:r>
          <a:endParaRPr lang="en-IN" sz="1600" dirty="0"/>
        </a:p>
      </dgm:t>
    </dgm:pt>
    <dgm:pt modelId="{A3BD50F7-5361-4F3F-9667-BC155EFC9481}" type="parTrans" cxnId="{5385FE8B-7A2D-4FB3-8CC8-E69E8CF3158F}">
      <dgm:prSet/>
      <dgm:spPr/>
      <dgm:t>
        <a:bodyPr/>
        <a:lstStyle/>
        <a:p>
          <a:endParaRPr lang="en-IN"/>
        </a:p>
      </dgm:t>
    </dgm:pt>
    <dgm:pt modelId="{BFA6F099-8B9B-4BB5-AF5E-64EC5F75D3FB}" type="sibTrans" cxnId="{5385FE8B-7A2D-4FB3-8CC8-E69E8CF3158F}">
      <dgm:prSet/>
      <dgm:spPr/>
      <dgm:t>
        <a:bodyPr/>
        <a:lstStyle/>
        <a:p>
          <a:endParaRPr lang="en-IN"/>
        </a:p>
      </dgm:t>
    </dgm:pt>
    <dgm:pt modelId="{05A37F1F-2D4A-40A2-8F3F-C171D5DCC215}">
      <dgm:prSet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/>
            <a:t>Simulated AI-powered waste identification through camera interface</a:t>
          </a:r>
          <a:endParaRPr lang="en-IN"/>
        </a:p>
      </dgm:t>
    </dgm:pt>
    <dgm:pt modelId="{B50F349E-98ED-47F0-8836-AF7A729A9D25}" type="parTrans" cxnId="{508472F3-C382-4973-A41F-42298DECEC0C}">
      <dgm:prSet/>
      <dgm:spPr/>
      <dgm:t>
        <a:bodyPr/>
        <a:lstStyle/>
        <a:p>
          <a:endParaRPr lang="en-IN"/>
        </a:p>
      </dgm:t>
    </dgm:pt>
    <dgm:pt modelId="{20FA7D2E-F5D4-4397-AF6B-C24A4ECB99D3}" type="sibTrans" cxnId="{508472F3-C382-4973-A41F-42298DECEC0C}">
      <dgm:prSet/>
      <dgm:spPr/>
      <dgm:t>
        <a:bodyPr/>
        <a:lstStyle/>
        <a:p>
          <a:endParaRPr lang="en-IN"/>
        </a:p>
      </dgm:t>
    </dgm:pt>
    <dgm:pt modelId="{5C0805E6-37EA-4C71-98B4-EC652618FC50}" type="pres">
      <dgm:prSet presAssocID="{89F87C0B-8C92-4750-89F6-1378B87837B6}" presName="linear" presStyleCnt="0">
        <dgm:presLayoutVars>
          <dgm:animLvl val="lvl"/>
          <dgm:resizeHandles val="exact"/>
        </dgm:presLayoutVars>
      </dgm:prSet>
      <dgm:spPr/>
    </dgm:pt>
    <dgm:pt modelId="{6C00898A-F711-425A-AB53-6922B7BE56E2}" type="pres">
      <dgm:prSet presAssocID="{FDFC42EC-A805-469D-8C2D-5626F4311225}" presName="parentText" presStyleLbl="node1" presStyleIdx="0" presStyleCnt="2" custScaleY="79926">
        <dgm:presLayoutVars>
          <dgm:chMax val="0"/>
          <dgm:bulletEnabled val="1"/>
        </dgm:presLayoutVars>
      </dgm:prSet>
      <dgm:spPr/>
    </dgm:pt>
    <dgm:pt modelId="{9E840B9E-3479-4568-838F-EF1F6F6A4A8E}" type="pres">
      <dgm:prSet presAssocID="{BFA6F099-8B9B-4BB5-AF5E-64EC5F75D3FB}" presName="spacer" presStyleCnt="0"/>
      <dgm:spPr/>
    </dgm:pt>
    <dgm:pt modelId="{4609F06F-5EEB-43C4-8B8F-A412F1553830}" type="pres">
      <dgm:prSet presAssocID="{05A37F1F-2D4A-40A2-8F3F-C171D5DCC215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D45E603-E60A-45E1-A8E1-A33C0B2ACD63}" type="presOf" srcId="{FDFC42EC-A805-469D-8C2D-5626F4311225}" destId="{6C00898A-F711-425A-AB53-6922B7BE56E2}" srcOrd="0" destOrd="0" presId="urn:microsoft.com/office/officeart/2005/8/layout/vList2"/>
    <dgm:cxn modelId="{C463A33E-81D9-423B-9C43-76E5EB117311}" type="presOf" srcId="{89F87C0B-8C92-4750-89F6-1378B87837B6}" destId="{5C0805E6-37EA-4C71-98B4-EC652618FC50}" srcOrd="0" destOrd="0" presId="urn:microsoft.com/office/officeart/2005/8/layout/vList2"/>
    <dgm:cxn modelId="{5385FE8B-7A2D-4FB3-8CC8-E69E8CF3158F}" srcId="{89F87C0B-8C92-4750-89F6-1378B87837B6}" destId="{FDFC42EC-A805-469D-8C2D-5626F4311225}" srcOrd="0" destOrd="0" parTransId="{A3BD50F7-5361-4F3F-9667-BC155EFC9481}" sibTransId="{BFA6F099-8B9B-4BB5-AF5E-64EC5F75D3FB}"/>
    <dgm:cxn modelId="{FFB74CDE-96FC-492E-A929-291DE7F1A37E}" type="presOf" srcId="{05A37F1F-2D4A-40A2-8F3F-C171D5DCC215}" destId="{4609F06F-5EEB-43C4-8B8F-A412F1553830}" srcOrd="0" destOrd="0" presId="urn:microsoft.com/office/officeart/2005/8/layout/vList2"/>
    <dgm:cxn modelId="{508472F3-C382-4973-A41F-42298DECEC0C}" srcId="{89F87C0B-8C92-4750-89F6-1378B87837B6}" destId="{05A37F1F-2D4A-40A2-8F3F-C171D5DCC215}" srcOrd="1" destOrd="0" parTransId="{B50F349E-98ED-47F0-8836-AF7A729A9D25}" sibTransId="{20FA7D2E-F5D4-4397-AF6B-C24A4ECB99D3}"/>
    <dgm:cxn modelId="{A18B3077-0828-4D91-845C-85426BFB873E}" type="presParOf" srcId="{5C0805E6-37EA-4C71-98B4-EC652618FC50}" destId="{6C00898A-F711-425A-AB53-6922B7BE56E2}" srcOrd="0" destOrd="0" presId="urn:microsoft.com/office/officeart/2005/8/layout/vList2"/>
    <dgm:cxn modelId="{8C282214-8FC3-42D2-8DEE-EEC038CE8C50}" type="presParOf" srcId="{5C0805E6-37EA-4C71-98B4-EC652618FC50}" destId="{9E840B9E-3479-4568-838F-EF1F6F6A4A8E}" srcOrd="1" destOrd="0" presId="urn:microsoft.com/office/officeart/2005/8/layout/vList2"/>
    <dgm:cxn modelId="{5DF1A3CC-9ADE-4A32-B3FB-0CDAA8AFAFE5}" type="presParOf" srcId="{5C0805E6-37EA-4C71-98B4-EC652618FC50}" destId="{4609F06F-5EEB-43C4-8B8F-A412F155383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B53604-0EA7-4A1A-8832-9A0526FBBD0E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0105ABF-3CD4-46C3-BF7F-36BC839C28F7}">
      <dgm:prSet custT="1"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sz="1800" b="1" dirty="0"/>
            <a:t>Smart Categorization</a:t>
          </a:r>
          <a:endParaRPr lang="en-IN" sz="1800" dirty="0"/>
        </a:p>
      </dgm:t>
    </dgm:pt>
    <dgm:pt modelId="{0E69E075-1C5C-4C04-9AEF-673218449064}" type="parTrans" cxnId="{AC2C0594-C2EA-49FF-AC9B-9011D60B164A}">
      <dgm:prSet/>
      <dgm:spPr/>
      <dgm:t>
        <a:bodyPr/>
        <a:lstStyle/>
        <a:p>
          <a:endParaRPr lang="en-IN"/>
        </a:p>
      </dgm:t>
    </dgm:pt>
    <dgm:pt modelId="{234D0A4D-481D-4800-A016-7E44C6CDDA89}" type="sibTrans" cxnId="{AC2C0594-C2EA-49FF-AC9B-9011D60B164A}">
      <dgm:prSet/>
      <dgm:spPr/>
      <dgm:t>
        <a:bodyPr/>
        <a:lstStyle/>
        <a:p>
          <a:endParaRPr lang="en-IN"/>
        </a:p>
      </dgm:t>
    </dgm:pt>
    <dgm:pt modelId="{1684CD56-6F5B-4731-9378-08174BB1A181}">
      <dgm:prSet custT="1"/>
      <dgm:spPr>
        <a:solidFill>
          <a:schemeClr val="tx1">
            <a:lumMod val="50000"/>
            <a:lumOff val="50000"/>
          </a:schemeClr>
        </a:solidFill>
      </dgm:spPr>
      <dgm:t>
        <a:bodyPr/>
        <a:lstStyle/>
        <a:p>
          <a:r>
            <a:rPr lang="en-US" sz="1800" dirty="0"/>
            <a:t>Instant classification into plastic, organic, e-waste, and more</a:t>
          </a:r>
          <a:endParaRPr lang="en-IN" sz="1800" dirty="0"/>
        </a:p>
      </dgm:t>
    </dgm:pt>
    <dgm:pt modelId="{DF5F7DD4-6118-40F2-A539-998DF68C4BDC}" type="parTrans" cxnId="{50A34570-3A5A-4D51-9D43-5C4C3322376A}">
      <dgm:prSet/>
      <dgm:spPr/>
      <dgm:t>
        <a:bodyPr/>
        <a:lstStyle/>
        <a:p>
          <a:endParaRPr lang="en-IN"/>
        </a:p>
      </dgm:t>
    </dgm:pt>
    <dgm:pt modelId="{F1CEF132-6801-4BCF-A739-6AEAA4DDD085}" type="sibTrans" cxnId="{50A34570-3A5A-4D51-9D43-5C4C3322376A}">
      <dgm:prSet/>
      <dgm:spPr/>
      <dgm:t>
        <a:bodyPr/>
        <a:lstStyle/>
        <a:p>
          <a:endParaRPr lang="en-IN"/>
        </a:p>
      </dgm:t>
    </dgm:pt>
    <dgm:pt modelId="{DDD8F789-2F2A-4766-B294-485AA9F2DB8E}" type="pres">
      <dgm:prSet presAssocID="{73B53604-0EA7-4A1A-8832-9A0526FBBD0E}" presName="linear" presStyleCnt="0">
        <dgm:presLayoutVars>
          <dgm:animLvl val="lvl"/>
          <dgm:resizeHandles val="exact"/>
        </dgm:presLayoutVars>
      </dgm:prSet>
      <dgm:spPr/>
    </dgm:pt>
    <dgm:pt modelId="{23DEF832-8BBF-42FD-9D06-08965F17EA1A}" type="pres">
      <dgm:prSet presAssocID="{60105ABF-3CD4-46C3-BF7F-36BC839C28F7}" presName="parentText" presStyleLbl="node1" presStyleIdx="0" presStyleCnt="2" custScaleY="163175" custLinFactY="-42616" custLinFactNeighborY="-100000">
        <dgm:presLayoutVars>
          <dgm:chMax val="0"/>
          <dgm:bulletEnabled val="1"/>
        </dgm:presLayoutVars>
      </dgm:prSet>
      <dgm:spPr/>
    </dgm:pt>
    <dgm:pt modelId="{8B6C74AD-DA9A-4EC0-8076-1259BFD7C594}" type="pres">
      <dgm:prSet presAssocID="{234D0A4D-481D-4800-A016-7E44C6CDDA89}" presName="spacer" presStyleCnt="0"/>
      <dgm:spPr/>
    </dgm:pt>
    <dgm:pt modelId="{885FBD04-4CFF-48F0-B7DE-56F46071D440}" type="pres">
      <dgm:prSet presAssocID="{1684CD56-6F5B-4731-9378-08174BB1A181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50A34570-3A5A-4D51-9D43-5C4C3322376A}" srcId="{73B53604-0EA7-4A1A-8832-9A0526FBBD0E}" destId="{1684CD56-6F5B-4731-9378-08174BB1A181}" srcOrd="1" destOrd="0" parTransId="{DF5F7DD4-6118-40F2-A539-998DF68C4BDC}" sibTransId="{F1CEF132-6801-4BCF-A739-6AEAA4DDD085}"/>
    <dgm:cxn modelId="{51DFF679-AE5F-4026-8CC7-824F664C8D0E}" type="presOf" srcId="{73B53604-0EA7-4A1A-8832-9A0526FBBD0E}" destId="{DDD8F789-2F2A-4766-B294-485AA9F2DB8E}" srcOrd="0" destOrd="0" presId="urn:microsoft.com/office/officeart/2005/8/layout/vList2"/>
    <dgm:cxn modelId="{AC2C0594-C2EA-49FF-AC9B-9011D60B164A}" srcId="{73B53604-0EA7-4A1A-8832-9A0526FBBD0E}" destId="{60105ABF-3CD4-46C3-BF7F-36BC839C28F7}" srcOrd="0" destOrd="0" parTransId="{0E69E075-1C5C-4C04-9AEF-673218449064}" sibTransId="{234D0A4D-481D-4800-A016-7E44C6CDDA89}"/>
    <dgm:cxn modelId="{53819ACD-6261-41F2-B840-0124B9004E63}" type="presOf" srcId="{1684CD56-6F5B-4731-9378-08174BB1A181}" destId="{885FBD04-4CFF-48F0-B7DE-56F46071D440}" srcOrd="0" destOrd="0" presId="urn:microsoft.com/office/officeart/2005/8/layout/vList2"/>
    <dgm:cxn modelId="{3827CEDB-5280-46EC-B055-0330DB7EF17A}" type="presOf" srcId="{60105ABF-3CD4-46C3-BF7F-36BC839C28F7}" destId="{23DEF832-8BBF-42FD-9D06-08965F17EA1A}" srcOrd="0" destOrd="0" presId="urn:microsoft.com/office/officeart/2005/8/layout/vList2"/>
    <dgm:cxn modelId="{69C0762B-377F-4E1D-BA1D-F519041F0E42}" type="presParOf" srcId="{DDD8F789-2F2A-4766-B294-485AA9F2DB8E}" destId="{23DEF832-8BBF-42FD-9D06-08965F17EA1A}" srcOrd="0" destOrd="0" presId="urn:microsoft.com/office/officeart/2005/8/layout/vList2"/>
    <dgm:cxn modelId="{307C5B27-87C3-4F92-85AB-1B219ECF23A2}" type="presParOf" srcId="{DDD8F789-2F2A-4766-B294-485AA9F2DB8E}" destId="{8B6C74AD-DA9A-4EC0-8076-1259BFD7C594}" srcOrd="1" destOrd="0" presId="urn:microsoft.com/office/officeart/2005/8/layout/vList2"/>
    <dgm:cxn modelId="{9ED3933A-977F-4943-83D0-B4F1D1111443}" type="presParOf" srcId="{DDD8F789-2F2A-4766-B294-485AA9F2DB8E}" destId="{885FBD04-4CFF-48F0-B7DE-56F46071D44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3D1C19E-8680-4C7D-ADF3-4E322BB5C74B}" type="doc">
      <dgm:prSet loTypeId="urn:microsoft.com/office/officeart/2005/8/layout/vList2" loCatId="list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FC5D8FD-D59D-4B89-9CED-390BD873C07E}">
      <dgm:prSet/>
      <dgm:spPr>
        <a:solidFill>
          <a:schemeClr val="bg2">
            <a:lumMod val="90000"/>
          </a:schemeClr>
        </a:solidFill>
      </dgm:spPr>
      <dgm:t>
        <a:bodyPr/>
        <a:lstStyle/>
        <a:p>
          <a:r>
            <a:rPr lang="en-US" b="1" dirty="0"/>
            <a:t>Educational </a:t>
          </a:r>
          <a:r>
            <a:rPr lang="en-US" dirty="0"/>
            <a:t>Insights</a:t>
          </a:r>
          <a:endParaRPr lang="en-IN" dirty="0"/>
        </a:p>
      </dgm:t>
    </dgm:pt>
    <dgm:pt modelId="{BCDF4602-7854-4F64-9370-D7C1460D3238}" type="parTrans" cxnId="{2453CFC1-B153-4E8E-A603-0E096EA2C280}">
      <dgm:prSet/>
      <dgm:spPr/>
      <dgm:t>
        <a:bodyPr/>
        <a:lstStyle/>
        <a:p>
          <a:endParaRPr lang="en-IN"/>
        </a:p>
      </dgm:t>
    </dgm:pt>
    <dgm:pt modelId="{E4913630-62DF-4ECB-81C6-A994023C40BE}" type="sibTrans" cxnId="{2453CFC1-B153-4E8E-A603-0E096EA2C280}">
      <dgm:prSet/>
      <dgm:spPr/>
      <dgm:t>
        <a:bodyPr/>
        <a:lstStyle/>
        <a:p>
          <a:endParaRPr lang="en-IN"/>
        </a:p>
      </dgm:t>
    </dgm:pt>
    <dgm:pt modelId="{84DA9CC1-C00B-4BC3-9C4E-2F0BB0ED3B2D}" type="pres">
      <dgm:prSet presAssocID="{33D1C19E-8680-4C7D-ADF3-4E322BB5C74B}" presName="linear" presStyleCnt="0">
        <dgm:presLayoutVars>
          <dgm:animLvl val="lvl"/>
          <dgm:resizeHandles val="exact"/>
        </dgm:presLayoutVars>
      </dgm:prSet>
      <dgm:spPr/>
    </dgm:pt>
    <dgm:pt modelId="{89044B6A-BD5F-48E0-9B14-C935F84D6D87}" type="pres">
      <dgm:prSet presAssocID="{DFC5D8FD-D59D-4B89-9CED-390BD873C07E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F454F32A-0B95-4267-8795-43BB7323C329}" type="presOf" srcId="{33D1C19E-8680-4C7D-ADF3-4E322BB5C74B}" destId="{84DA9CC1-C00B-4BC3-9C4E-2F0BB0ED3B2D}" srcOrd="0" destOrd="0" presId="urn:microsoft.com/office/officeart/2005/8/layout/vList2"/>
    <dgm:cxn modelId="{2453CFC1-B153-4E8E-A603-0E096EA2C280}" srcId="{33D1C19E-8680-4C7D-ADF3-4E322BB5C74B}" destId="{DFC5D8FD-D59D-4B89-9CED-390BD873C07E}" srcOrd="0" destOrd="0" parTransId="{BCDF4602-7854-4F64-9370-D7C1460D3238}" sibTransId="{E4913630-62DF-4ECB-81C6-A994023C40BE}"/>
    <dgm:cxn modelId="{F1B22EE6-6027-4B55-B29F-BC885F2925D1}" type="presOf" srcId="{DFC5D8FD-D59D-4B89-9CED-390BD873C07E}" destId="{89044B6A-BD5F-48E0-9B14-C935F84D6D87}" srcOrd="0" destOrd="0" presId="urn:microsoft.com/office/officeart/2005/8/layout/vList2"/>
    <dgm:cxn modelId="{70A06EC0-A94D-4F44-A2A0-7AC5DA3FAA31}" type="presParOf" srcId="{84DA9CC1-C00B-4BC3-9C4E-2F0BB0ED3B2D}" destId="{89044B6A-BD5F-48E0-9B14-C935F84D6D8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0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976144B-7910-45EF-8293-83A0DE620D11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855B33C-2656-4D5D-ADBA-F540AB217AF2}">
      <dgm:prSet custT="1"/>
      <dgm:spPr/>
      <dgm:t>
        <a:bodyPr/>
        <a:lstStyle/>
        <a:p>
          <a:r>
            <a:rPr lang="en-US" sz="1800" b="1" dirty="0"/>
            <a:t>🎯 Result:</a:t>
          </a:r>
          <a:r>
            <a:rPr lang="en-US" sz="1800" dirty="0"/>
            <a:t> A functional prototype that demonstrates the potential of smart waste sorting technology while educating users about proper waste management practices.</a:t>
          </a:r>
          <a:endParaRPr lang="en-IN" sz="900" dirty="0"/>
        </a:p>
      </dgm:t>
    </dgm:pt>
    <dgm:pt modelId="{075F85EA-95F7-430D-8E49-3A8B0E76BF1B}" type="parTrans" cxnId="{73819F24-D566-4598-B652-B3C230466D23}">
      <dgm:prSet/>
      <dgm:spPr/>
      <dgm:t>
        <a:bodyPr/>
        <a:lstStyle/>
        <a:p>
          <a:endParaRPr lang="en-IN"/>
        </a:p>
      </dgm:t>
    </dgm:pt>
    <dgm:pt modelId="{34AE8D04-183A-4224-B81C-B4D717B496C1}" type="sibTrans" cxnId="{73819F24-D566-4598-B652-B3C230466D23}">
      <dgm:prSet/>
      <dgm:spPr/>
      <dgm:t>
        <a:bodyPr/>
        <a:lstStyle/>
        <a:p>
          <a:endParaRPr lang="en-IN"/>
        </a:p>
      </dgm:t>
    </dgm:pt>
    <dgm:pt modelId="{A7C11661-FE22-4343-878D-738E79C04617}" type="pres">
      <dgm:prSet presAssocID="{9976144B-7910-45EF-8293-83A0DE620D11}" presName="Name0" presStyleCnt="0">
        <dgm:presLayoutVars>
          <dgm:dir/>
          <dgm:resizeHandles val="exact"/>
        </dgm:presLayoutVars>
      </dgm:prSet>
      <dgm:spPr/>
    </dgm:pt>
    <dgm:pt modelId="{2F94226E-1C57-4255-823A-B0E50E2CA588}" type="pres">
      <dgm:prSet presAssocID="{9976144B-7910-45EF-8293-83A0DE620D11}" presName="arrow" presStyleLbl="bgShp" presStyleIdx="0" presStyleCnt="1"/>
      <dgm:spPr/>
    </dgm:pt>
    <dgm:pt modelId="{A37F3498-22E8-4B4A-8263-F91DE6331FD9}" type="pres">
      <dgm:prSet presAssocID="{9976144B-7910-45EF-8293-83A0DE620D11}" presName="points" presStyleCnt="0"/>
      <dgm:spPr/>
    </dgm:pt>
    <dgm:pt modelId="{ADE4757F-A711-446E-87D0-A0A97ED21AFE}" type="pres">
      <dgm:prSet presAssocID="{A855B33C-2656-4D5D-ADBA-F540AB217AF2}" presName="compositeA" presStyleCnt="0"/>
      <dgm:spPr/>
    </dgm:pt>
    <dgm:pt modelId="{3C47979B-1149-44B2-AF67-4D10DDC9312C}" type="pres">
      <dgm:prSet presAssocID="{A855B33C-2656-4D5D-ADBA-F540AB217AF2}" presName="textA" presStyleLbl="revTx" presStyleIdx="0" presStyleCnt="1">
        <dgm:presLayoutVars>
          <dgm:bulletEnabled val="1"/>
        </dgm:presLayoutVars>
      </dgm:prSet>
      <dgm:spPr/>
    </dgm:pt>
    <dgm:pt modelId="{D29A7E78-21A4-4A0F-8E64-ABD7D6E42B2A}" type="pres">
      <dgm:prSet presAssocID="{A855B33C-2656-4D5D-ADBA-F540AB217AF2}" presName="circleA" presStyleLbl="node1" presStyleIdx="0" presStyleCnt="1"/>
      <dgm:spPr/>
    </dgm:pt>
    <dgm:pt modelId="{31086A12-5246-4F98-9C0E-D6AA1893FB1E}" type="pres">
      <dgm:prSet presAssocID="{A855B33C-2656-4D5D-ADBA-F540AB217AF2}" presName="spaceA" presStyleCnt="0"/>
      <dgm:spPr/>
    </dgm:pt>
  </dgm:ptLst>
  <dgm:cxnLst>
    <dgm:cxn modelId="{73819F24-D566-4598-B652-B3C230466D23}" srcId="{9976144B-7910-45EF-8293-83A0DE620D11}" destId="{A855B33C-2656-4D5D-ADBA-F540AB217AF2}" srcOrd="0" destOrd="0" parTransId="{075F85EA-95F7-430D-8E49-3A8B0E76BF1B}" sibTransId="{34AE8D04-183A-4224-B81C-B4D717B496C1}"/>
    <dgm:cxn modelId="{83CBB64A-E4EC-4842-B0D5-54DB4B3E138F}" type="presOf" srcId="{9976144B-7910-45EF-8293-83A0DE620D11}" destId="{A7C11661-FE22-4343-878D-738E79C04617}" srcOrd="0" destOrd="0" presId="urn:microsoft.com/office/officeart/2005/8/layout/hProcess11"/>
    <dgm:cxn modelId="{FC61A2D9-80B7-48F8-B589-4D8747F87E5D}" type="presOf" srcId="{A855B33C-2656-4D5D-ADBA-F540AB217AF2}" destId="{3C47979B-1149-44B2-AF67-4D10DDC9312C}" srcOrd="0" destOrd="0" presId="urn:microsoft.com/office/officeart/2005/8/layout/hProcess11"/>
    <dgm:cxn modelId="{76160655-4055-4DFC-8A07-77CFB862FDE6}" type="presParOf" srcId="{A7C11661-FE22-4343-878D-738E79C04617}" destId="{2F94226E-1C57-4255-823A-B0E50E2CA588}" srcOrd="0" destOrd="0" presId="urn:microsoft.com/office/officeart/2005/8/layout/hProcess11"/>
    <dgm:cxn modelId="{B2E2E292-EAFC-459A-B26D-DDA57856251E}" type="presParOf" srcId="{A7C11661-FE22-4343-878D-738E79C04617}" destId="{A37F3498-22E8-4B4A-8263-F91DE6331FD9}" srcOrd="1" destOrd="0" presId="urn:microsoft.com/office/officeart/2005/8/layout/hProcess11"/>
    <dgm:cxn modelId="{BB29772F-409A-472F-BA57-F886DCE29FFC}" type="presParOf" srcId="{A37F3498-22E8-4B4A-8263-F91DE6331FD9}" destId="{ADE4757F-A711-446E-87D0-A0A97ED21AFE}" srcOrd="0" destOrd="0" presId="urn:microsoft.com/office/officeart/2005/8/layout/hProcess11"/>
    <dgm:cxn modelId="{932D5602-D0FF-413A-99B8-113801E43E11}" type="presParOf" srcId="{ADE4757F-A711-446E-87D0-A0A97ED21AFE}" destId="{3C47979B-1149-44B2-AF67-4D10DDC9312C}" srcOrd="0" destOrd="0" presId="urn:microsoft.com/office/officeart/2005/8/layout/hProcess11"/>
    <dgm:cxn modelId="{25AEAFE5-4B10-44FB-B482-4134442DF7EC}" type="presParOf" srcId="{ADE4757F-A711-446E-87D0-A0A97ED21AFE}" destId="{D29A7E78-21A4-4A0F-8E64-ABD7D6E42B2A}" srcOrd="1" destOrd="0" presId="urn:microsoft.com/office/officeart/2005/8/layout/hProcess11"/>
    <dgm:cxn modelId="{98EAF568-4CC9-453D-8890-FCC12107813F}" type="presParOf" srcId="{ADE4757F-A711-446E-87D0-A0A97ED21AFE}" destId="{31086A12-5246-4F98-9C0E-D6AA1893FB1E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070D6F-EBCC-4213-84AF-922CF819C226}">
      <dsp:nvSpPr>
        <dsp:cNvPr id="0" name=""/>
        <dsp:cNvSpPr/>
      </dsp:nvSpPr>
      <dsp:spPr>
        <a:xfrm>
          <a:off x="0" y="0"/>
          <a:ext cx="1208275" cy="43891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/>
            <a:t>75%</a:t>
          </a:r>
        </a:p>
      </dsp:txBody>
      <dsp:txXfrm>
        <a:off x="0" y="1755648"/>
        <a:ext cx="1208275" cy="1755648"/>
      </dsp:txXfrm>
    </dsp:sp>
    <dsp:sp modelId="{6EDC628E-2EA0-48FA-A465-5CABCC817336}">
      <dsp:nvSpPr>
        <dsp:cNvPr id="0" name=""/>
        <dsp:cNvSpPr/>
      </dsp:nvSpPr>
      <dsp:spPr>
        <a:xfrm>
          <a:off x="37303" y="263347"/>
          <a:ext cx="1135778" cy="1461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6000" r="-16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5E81B-0EFD-4A49-82F2-02C45F826359}">
      <dsp:nvSpPr>
        <dsp:cNvPr id="0" name=""/>
        <dsp:cNvSpPr/>
      </dsp:nvSpPr>
      <dsp:spPr>
        <a:xfrm>
          <a:off x="1216483" y="0"/>
          <a:ext cx="1208275" cy="438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of recyclable waste ends up in landfills</a:t>
          </a:r>
          <a:endParaRPr lang="en-IN" sz="1800" kern="1200" dirty="0"/>
        </a:p>
      </dsp:txBody>
      <dsp:txXfrm>
        <a:off x="1216483" y="1755648"/>
        <a:ext cx="1208275" cy="1755648"/>
      </dsp:txXfrm>
    </dsp:sp>
    <dsp:sp modelId="{5D629DD0-D695-4036-A7FB-7D6B58656CAA}">
      <dsp:nvSpPr>
        <dsp:cNvPr id="0" name=""/>
        <dsp:cNvSpPr/>
      </dsp:nvSpPr>
      <dsp:spPr>
        <a:xfrm>
          <a:off x="1281826" y="263347"/>
          <a:ext cx="1135778" cy="146157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5606E2-BCE0-4C02-92A5-1ED1582BD606}">
      <dsp:nvSpPr>
        <dsp:cNvPr id="0" name=""/>
        <dsp:cNvSpPr/>
      </dsp:nvSpPr>
      <dsp:spPr>
        <a:xfrm>
          <a:off x="98196" y="3511296"/>
          <a:ext cx="2258516" cy="65836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F884CD-DFC7-42F0-9D92-58708E730088}">
      <dsp:nvSpPr>
        <dsp:cNvPr id="0" name=""/>
        <dsp:cNvSpPr/>
      </dsp:nvSpPr>
      <dsp:spPr>
        <a:xfrm>
          <a:off x="1091" y="0"/>
          <a:ext cx="1250155" cy="43891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30%</a:t>
          </a:r>
          <a:endParaRPr lang="en-IN" sz="1400" kern="1200" dirty="0"/>
        </a:p>
      </dsp:txBody>
      <dsp:txXfrm>
        <a:off x="1091" y="1755648"/>
        <a:ext cx="1250155" cy="1755648"/>
      </dsp:txXfrm>
    </dsp:sp>
    <dsp:sp modelId="{FBA67BC8-D816-4E21-83AF-0F1B12581D4D}">
      <dsp:nvSpPr>
        <dsp:cNvPr id="0" name=""/>
        <dsp:cNvSpPr/>
      </dsp:nvSpPr>
      <dsp:spPr>
        <a:xfrm>
          <a:off x="1364852" y="293835"/>
          <a:ext cx="1175146" cy="1461576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242C4-4E80-4F5A-9F9B-D88E1F403C2D}">
      <dsp:nvSpPr>
        <dsp:cNvPr id="0" name=""/>
        <dsp:cNvSpPr/>
      </dsp:nvSpPr>
      <dsp:spPr>
        <a:xfrm>
          <a:off x="1288751" y="0"/>
          <a:ext cx="1250155" cy="438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contamination rate in recycling streams</a:t>
          </a:r>
          <a:endParaRPr lang="en-IN" sz="1400" kern="1200" dirty="0"/>
        </a:p>
      </dsp:txBody>
      <dsp:txXfrm>
        <a:off x="1288751" y="1755648"/>
        <a:ext cx="1250155" cy="1755648"/>
      </dsp:txXfrm>
    </dsp:sp>
    <dsp:sp modelId="{8BCA8719-DCDD-460C-9636-87185130DA1B}">
      <dsp:nvSpPr>
        <dsp:cNvPr id="0" name=""/>
        <dsp:cNvSpPr/>
      </dsp:nvSpPr>
      <dsp:spPr>
        <a:xfrm>
          <a:off x="1326256" y="263347"/>
          <a:ext cx="1175146" cy="1461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43000" r="-43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EFE70C-5F51-4A0C-985E-D9CDBFF049DA}">
      <dsp:nvSpPr>
        <dsp:cNvPr id="0" name=""/>
        <dsp:cNvSpPr/>
      </dsp:nvSpPr>
      <dsp:spPr>
        <a:xfrm>
          <a:off x="101599" y="3511296"/>
          <a:ext cx="2336799" cy="65836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BB39AE-13BE-4805-A10C-94916874E996}">
      <dsp:nvSpPr>
        <dsp:cNvPr id="0" name=""/>
        <dsp:cNvSpPr/>
      </dsp:nvSpPr>
      <dsp:spPr>
        <a:xfrm>
          <a:off x="1130" y="0"/>
          <a:ext cx="1295160" cy="43891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2.01B</a:t>
          </a:r>
          <a:endParaRPr lang="en-IN" sz="1900" kern="1200" dirty="0"/>
        </a:p>
      </dsp:txBody>
      <dsp:txXfrm>
        <a:off x="1130" y="1755648"/>
        <a:ext cx="1295160" cy="1755648"/>
      </dsp:txXfrm>
    </dsp:sp>
    <dsp:sp modelId="{56F67ADA-0615-4525-889A-12128A48B2FF}">
      <dsp:nvSpPr>
        <dsp:cNvPr id="0" name=""/>
        <dsp:cNvSpPr/>
      </dsp:nvSpPr>
      <dsp:spPr>
        <a:xfrm>
          <a:off x="39985" y="263347"/>
          <a:ext cx="1217450" cy="1461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2000" b="-12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98AA57-1DA2-44BB-B931-F9A5108DAF34}">
      <dsp:nvSpPr>
        <dsp:cNvPr id="0" name=""/>
        <dsp:cNvSpPr/>
      </dsp:nvSpPr>
      <dsp:spPr>
        <a:xfrm>
          <a:off x="1335145" y="0"/>
          <a:ext cx="1295160" cy="438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tones of waste generated annually</a:t>
          </a:r>
          <a:endParaRPr lang="en-IN" sz="1900" kern="1200" dirty="0"/>
        </a:p>
      </dsp:txBody>
      <dsp:txXfrm>
        <a:off x="1335145" y="1755648"/>
        <a:ext cx="1295160" cy="1755648"/>
      </dsp:txXfrm>
    </dsp:sp>
    <dsp:sp modelId="{914B2D1D-E619-4F4B-8024-01622551DBBA}">
      <dsp:nvSpPr>
        <dsp:cNvPr id="0" name=""/>
        <dsp:cNvSpPr/>
      </dsp:nvSpPr>
      <dsp:spPr>
        <a:xfrm>
          <a:off x="1374000" y="263347"/>
          <a:ext cx="1217450" cy="146157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50000" r="-5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825238-7C29-4E42-BC57-9C9A63211FD0}">
      <dsp:nvSpPr>
        <dsp:cNvPr id="0" name=""/>
        <dsp:cNvSpPr/>
      </dsp:nvSpPr>
      <dsp:spPr>
        <a:xfrm>
          <a:off x="105257" y="3511296"/>
          <a:ext cx="2420922" cy="65836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AC5D39-0801-4C3E-8B62-C93693A09BD8}">
      <dsp:nvSpPr>
        <dsp:cNvPr id="0" name=""/>
        <dsp:cNvSpPr/>
      </dsp:nvSpPr>
      <dsp:spPr>
        <a:xfrm>
          <a:off x="969" y="0"/>
          <a:ext cx="1110138" cy="4389120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$1.2</a:t>
          </a:r>
        </a:p>
      </dsp:txBody>
      <dsp:txXfrm>
        <a:off x="969" y="1755648"/>
        <a:ext cx="1110138" cy="1755648"/>
      </dsp:txXfrm>
    </dsp:sp>
    <dsp:sp modelId="{8471240E-F8FF-4E86-831D-FCFAC4603792}">
      <dsp:nvSpPr>
        <dsp:cNvPr id="0" name=""/>
        <dsp:cNvSpPr/>
      </dsp:nvSpPr>
      <dsp:spPr>
        <a:xfrm>
          <a:off x="1211989" y="415745"/>
          <a:ext cx="1043530" cy="1461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BFC21E-6516-4704-8226-760A450C798F}">
      <dsp:nvSpPr>
        <dsp:cNvPr id="0" name=""/>
        <dsp:cNvSpPr/>
      </dsp:nvSpPr>
      <dsp:spPr>
        <a:xfrm>
          <a:off x="1128126" y="0"/>
          <a:ext cx="1110138" cy="438912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5344" tIns="85344" rIns="85344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annual cost of recycling contamination</a:t>
          </a:r>
          <a:endParaRPr lang="en-IN" sz="1200" kern="1200"/>
        </a:p>
      </dsp:txBody>
      <dsp:txXfrm>
        <a:off x="1128126" y="1755648"/>
        <a:ext cx="1110138" cy="1755648"/>
      </dsp:txXfrm>
    </dsp:sp>
    <dsp:sp modelId="{5AE9DFC7-7527-436B-B84F-776A7CF06160}">
      <dsp:nvSpPr>
        <dsp:cNvPr id="0" name=""/>
        <dsp:cNvSpPr/>
      </dsp:nvSpPr>
      <dsp:spPr>
        <a:xfrm>
          <a:off x="40643" y="263347"/>
          <a:ext cx="1043530" cy="146157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20000" r="-20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9BC56E-2080-4ED2-8A92-1BBFBC12D009}">
      <dsp:nvSpPr>
        <dsp:cNvPr id="0" name=""/>
        <dsp:cNvSpPr/>
      </dsp:nvSpPr>
      <dsp:spPr>
        <a:xfrm>
          <a:off x="90220" y="3511296"/>
          <a:ext cx="2075078" cy="65836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00898A-F711-425A-AB53-6922B7BE56E2}">
      <dsp:nvSpPr>
        <dsp:cNvPr id="0" name=""/>
        <dsp:cNvSpPr/>
      </dsp:nvSpPr>
      <dsp:spPr>
        <a:xfrm>
          <a:off x="0" y="133482"/>
          <a:ext cx="6602513" cy="350324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Camera-Based Detection</a:t>
          </a:r>
          <a:endParaRPr lang="en-IN" sz="1600" kern="1200" dirty="0"/>
        </a:p>
      </dsp:txBody>
      <dsp:txXfrm>
        <a:off x="17101" y="150583"/>
        <a:ext cx="6568311" cy="316122"/>
      </dsp:txXfrm>
    </dsp:sp>
    <dsp:sp modelId="{4609F06F-5EEB-43C4-8B8F-A412F1553830}">
      <dsp:nvSpPr>
        <dsp:cNvPr id="0" name=""/>
        <dsp:cNvSpPr/>
      </dsp:nvSpPr>
      <dsp:spPr>
        <a:xfrm>
          <a:off x="0" y="535646"/>
          <a:ext cx="6602513" cy="438311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Simulated AI-powered waste identification through camera interface</a:t>
          </a:r>
          <a:endParaRPr lang="en-IN" sz="1700" kern="1200"/>
        </a:p>
      </dsp:txBody>
      <dsp:txXfrm>
        <a:off x="21397" y="557043"/>
        <a:ext cx="6559719" cy="39551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DEF832-8BBF-42FD-9D06-08965F17EA1A}">
      <dsp:nvSpPr>
        <dsp:cNvPr id="0" name=""/>
        <dsp:cNvSpPr/>
      </dsp:nvSpPr>
      <dsp:spPr>
        <a:xfrm>
          <a:off x="0" y="0"/>
          <a:ext cx="6009376" cy="633262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Smart Categorization</a:t>
          </a:r>
          <a:endParaRPr lang="en-IN" sz="1800" kern="1200" dirty="0"/>
        </a:p>
      </dsp:txBody>
      <dsp:txXfrm>
        <a:off x="30913" y="30913"/>
        <a:ext cx="5947550" cy="571436"/>
      </dsp:txXfrm>
    </dsp:sp>
    <dsp:sp modelId="{885FBD04-4CFF-48F0-B7DE-56F46071D440}">
      <dsp:nvSpPr>
        <dsp:cNvPr id="0" name=""/>
        <dsp:cNvSpPr/>
      </dsp:nvSpPr>
      <dsp:spPr>
        <a:xfrm>
          <a:off x="0" y="646225"/>
          <a:ext cx="6009376" cy="388088"/>
        </a:xfrm>
        <a:prstGeom prst="roundRect">
          <a:avLst/>
        </a:prstGeom>
        <a:solidFill>
          <a:schemeClr val="tx1">
            <a:lumMod val="50000"/>
            <a:lumOff val="5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Instant classification into plastic, organic, e-waste, and more</a:t>
          </a:r>
          <a:endParaRPr lang="en-IN" sz="1800" kern="1200" dirty="0"/>
        </a:p>
      </dsp:txBody>
      <dsp:txXfrm>
        <a:off x="18945" y="665170"/>
        <a:ext cx="5971486" cy="35019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44B6A-BD5F-48E0-9B14-C935F84D6D87}">
      <dsp:nvSpPr>
        <dsp:cNvPr id="0" name=""/>
        <dsp:cNvSpPr/>
      </dsp:nvSpPr>
      <dsp:spPr>
        <a:xfrm>
          <a:off x="0" y="6947"/>
          <a:ext cx="6325910" cy="407745"/>
        </a:xfrm>
        <a:prstGeom prst="roundRect">
          <a:avLst/>
        </a:prstGeom>
        <a:solidFill>
          <a:schemeClr val="bg2">
            <a:lumMod val="9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/>
            <a:t>Educational </a:t>
          </a:r>
          <a:r>
            <a:rPr lang="en-US" sz="1700" kern="1200" dirty="0"/>
            <a:t>Insights</a:t>
          </a:r>
          <a:endParaRPr lang="en-IN" sz="1700" kern="1200" dirty="0"/>
        </a:p>
      </dsp:txBody>
      <dsp:txXfrm>
        <a:off x="19904" y="26851"/>
        <a:ext cx="6286102" cy="36793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94226E-1C57-4255-823A-B0E50E2CA588}">
      <dsp:nvSpPr>
        <dsp:cNvPr id="0" name=""/>
        <dsp:cNvSpPr/>
      </dsp:nvSpPr>
      <dsp:spPr>
        <a:xfrm>
          <a:off x="0" y="526297"/>
          <a:ext cx="6096000" cy="701730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47979B-1149-44B2-AF67-4D10DDC9312C}">
      <dsp:nvSpPr>
        <dsp:cNvPr id="0" name=""/>
        <dsp:cNvSpPr/>
      </dsp:nvSpPr>
      <dsp:spPr>
        <a:xfrm>
          <a:off x="0" y="0"/>
          <a:ext cx="5486400" cy="7017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28016" bIns="128016" numCol="1" spcCol="1270" anchor="b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🎯 Result:</a:t>
          </a:r>
          <a:r>
            <a:rPr lang="en-US" sz="1800" kern="1200" dirty="0"/>
            <a:t> A functional prototype that demonstrates the potential of smart waste sorting technology while educating users about proper waste management practices.</a:t>
          </a:r>
          <a:endParaRPr lang="en-IN" sz="900" kern="1200" dirty="0"/>
        </a:p>
      </dsp:txBody>
      <dsp:txXfrm>
        <a:off x="0" y="0"/>
        <a:ext cx="5486400" cy="701730"/>
      </dsp:txXfrm>
    </dsp:sp>
    <dsp:sp modelId="{D29A7E78-21A4-4A0F-8E64-ABD7D6E42B2A}">
      <dsp:nvSpPr>
        <dsp:cNvPr id="0" name=""/>
        <dsp:cNvSpPr/>
      </dsp:nvSpPr>
      <dsp:spPr>
        <a:xfrm>
          <a:off x="2655483" y="789446"/>
          <a:ext cx="175432" cy="17543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60880-7A67-7530-9830-2EB96BB53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401278-5206-0064-B148-2307427886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5B5F-EC44-2885-B195-5C06ABCBA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4D20F6-5E56-065F-4A48-F28BE21C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C1552-91BB-D431-9223-1453BFD8C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9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B559-C327-0658-A622-14F2674B0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7386-E654-2F28-5505-3D40A627CD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64139-F01F-5C58-D8AD-309F9FCE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F8944C-3332-3C95-F369-C98D5C4E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790739-DC50-2A44-EB8D-E36A5CAC3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478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1A68A-70D8-F202-72FB-393AF34A61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FEFB77-0575-750C-DCFD-99446BD91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AB4DE6-1816-E25E-2506-58AAAF99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6F893-F2E1-ABEE-DC04-B0E147E9F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DFBC6-6DD5-DE78-0749-12CFEACA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983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892B1-B9A0-36A8-ED9E-1A7F3BA0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78BB3-7005-D77B-6EE5-0C3352CCE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0C969-4BBF-A25C-531C-B6C20966F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A62DC-27EB-FDE4-C9C3-7200F7324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07F7D-0392-25FB-B84D-7E08A42D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13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05840-A422-D437-A15B-67D8FEF4C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B4182B-7A7E-3C9B-3EFB-248F1F0BC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0CFA89-1D72-844C-A633-3CCD70B2C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5E751-B059-CEE1-E23F-4E9FFCC6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99530-6C4F-40B6-46CE-3233DB893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1305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C07E1-9FB0-321A-AE8F-52C34F8A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3891-EF78-57B4-3C9D-D2FDDA0317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B4D6EE-C755-F9D4-DD11-2D5BA3968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A9078-905C-14B0-6558-92387361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2E322-BBE6-257F-C564-3B1A8877B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8F6DC-DB60-5D04-7A1B-4F4D53CF3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217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A4B5-2EDB-5A1E-6D9C-9C10C347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BBB15C-0EBC-7F91-0B64-2D2C7690A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F2DFF-EA71-E45E-AF69-BA8149730D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B51C8-EFD1-D27D-1A74-4D01F28CDE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3530E-6B89-B288-9D54-E75117785D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103443-4264-F75B-445A-2D0A959C2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0C1FCB-A6A4-1B4C-3F42-467951E92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5879B-AEC1-2F12-DCAA-A2AEAE9B9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3766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5187B-08C6-B110-8CAB-798563A4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81895B-D1C1-48AA-EAC2-C99962A67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0FDEE6-844E-DD95-7669-7ECC7C2FE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7FEF86-39D4-843F-2907-07B79B58D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828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3A9FFE-FC82-D6ED-D166-FE45CE311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62996-D5A8-1CFE-8215-9481D3296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863FED-6495-9831-CDF4-FF0CD29E1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8289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47A2-B98C-3E17-7D6D-6154E0A57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558A-A1C1-C501-DB05-E1EC83AB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0B623F-76AB-1286-B8E4-71C84C5A6D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D9AAD-DFDC-2910-4F6E-3416CE1E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179560-09F9-59B5-0F5F-23AB6216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E6B9C6-AD63-9D82-8C09-A1BDC4AE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857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47AA1-CC0D-5F94-7889-2E9D125BB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12B6E6-5B33-71B4-4C67-EFBB12D6F4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0504F-B147-032B-70ED-1B60C3B4C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EB331-EE07-CA06-E202-521B8A226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9ABA03-2F32-282C-2DB3-74F45D861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A6BF5-74A9-F4AB-15F7-9165B7F75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60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CD8F4-3D4E-FB6F-77D8-9F6C81E60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B5D893-8056-12E4-6310-876257F16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1B2B7-C859-F7B2-8134-F8BCB944C7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858E4-FAF0-4075-84A7-1260D2BEE5E5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4664B-018B-2E0C-FBA8-13562DFE28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8900F-50C8-9D28-0D9D-8FEE26DC66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FD7D3-B7B0-4929-B780-632798B656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68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13" Type="http://schemas.openxmlformats.org/officeDocument/2006/relationships/diagramQuickStyle" Target="../diagrams/quickStyle6.xml"/><Relationship Id="rId18" Type="http://schemas.openxmlformats.org/officeDocument/2006/relationships/diagramQuickStyle" Target="../diagrams/quickStyle7.xml"/><Relationship Id="rId3" Type="http://schemas.openxmlformats.org/officeDocument/2006/relationships/image" Target="../media/image10.svg"/><Relationship Id="rId21" Type="http://schemas.openxmlformats.org/officeDocument/2006/relationships/image" Target="../media/image13.png"/><Relationship Id="rId7" Type="http://schemas.openxmlformats.org/officeDocument/2006/relationships/diagramColors" Target="../diagrams/colors5.xml"/><Relationship Id="rId12" Type="http://schemas.openxmlformats.org/officeDocument/2006/relationships/diagramLayout" Target="../diagrams/layout6.xml"/><Relationship Id="rId17" Type="http://schemas.openxmlformats.org/officeDocument/2006/relationships/diagramLayout" Target="../diagrams/layout7.xml"/><Relationship Id="rId2" Type="http://schemas.openxmlformats.org/officeDocument/2006/relationships/image" Target="../media/image9.png"/><Relationship Id="rId16" Type="http://schemas.openxmlformats.org/officeDocument/2006/relationships/diagramData" Target="../diagrams/data7.xml"/><Relationship Id="rId20" Type="http://schemas.microsoft.com/office/2007/relationships/diagramDrawing" Target="../diagrams/drawing7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11" Type="http://schemas.openxmlformats.org/officeDocument/2006/relationships/diagramData" Target="../diagrams/data6.xml"/><Relationship Id="rId5" Type="http://schemas.openxmlformats.org/officeDocument/2006/relationships/diagramLayout" Target="../diagrams/layout5.xml"/><Relationship Id="rId15" Type="http://schemas.microsoft.com/office/2007/relationships/diagramDrawing" Target="../diagrams/drawing6.xml"/><Relationship Id="rId10" Type="http://schemas.openxmlformats.org/officeDocument/2006/relationships/image" Target="../media/image12.svg"/><Relationship Id="rId19" Type="http://schemas.openxmlformats.org/officeDocument/2006/relationships/diagramColors" Target="../diagrams/colors7.xml"/><Relationship Id="rId4" Type="http://schemas.openxmlformats.org/officeDocument/2006/relationships/diagramData" Target="../diagrams/data5.xml"/><Relationship Id="rId9" Type="http://schemas.openxmlformats.org/officeDocument/2006/relationships/image" Target="../media/image11.png"/><Relationship Id="rId14" Type="http://schemas.openxmlformats.org/officeDocument/2006/relationships/diagramColors" Target="../diagrams/colors6.xml"/><Relationship Id="rId22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9B3EEA7-86FA-5B9B-5384-090745F15887}"/>
              </a:ext>
            </a:extLst>
          </p:cNvPr>
          <p:cNvSpPr txBox="1"/>
          <p:nvPr/>
        </p:nvSpPr>
        <p:spPr>
          <a:xfrm>
            <a:off x="2369574" y="2812026"/>
            <a:ext cx="37542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6600" dirty="0">
                <a:highlight>
                  <a:srgbClr val="808080"/>
                </a:highlight>
              </a:rPr>
              <a:t> </a:t>
            </a:r>
            <a:endParaRPr lang="en-IN" sz="6600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808080"/>
              </a:highlight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2628595-E0CB-3C36-A233-6AF06FD893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546841" cy="6858000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4CE544AE-3213-F08E-9975-870B7336A439}"/>
              </a:ext>
            </a:extLst>
          </p:cNvPr>
          <p:cNvSpPr/>
          <p:nvPr/>
        </p:nvSpPr>
        <p:spPr>
          <a:xfrm>
            <a:off x="7904480" y="0"/>
            <a:ext cx="4287520" cy="6858000"/>
          </a:xfrm>
          <a:custGeom>
            <a:avLst/>
            <a:gdLst>
              <a:gd name="connsiteX0" fmla="*/ 0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0 h 6858000"/>
              <a:gd name="connsiteX0" fmla="*/ 20320 w 4287520"/>
              <a:gd name="connsiteY0" fmla="*/ 0 h 6858000"/>
              <a:gd name="connsiteX1" fmla="*/ 4287520 w 4287520"/>
              <a:gd name="connsiteY1" fmla="*/ 0 h 6858000"/>
              <a:gd name="connsiteX2" fmla="*/ 4287520 w 4287520"/>
              <a:gd name="connsiteY2" fmla="*/ 6858000 h 6858000"/>
              <a:gd name="connsiteX3" fmla="*/ 0 w 4287520"/>
              <a:gd name="connsiteY3" fmla="*/ 6847840 h 6858000"/>
              <a:gd name="connsiteX4" fmla="*/ 20320 w 4287520"/>
              <a:gd name="connsiteY4" fmla="*/ 0 h 6858000"/>
              <a:gd name="connsiteX0" fmla="*/ 20320 w 4287520"/>
              <a:gd name="connsiteY0" fmla="*/ 0 h 6858000"/>
              <a:gd name="connsiteX1" fmla="*/ 4287520 w 4287520"/>
              <a:gd name="connsiteY1" fmla="*/ 0 h 6858000"/>
              <a:gd name="connsiteX2" fmla="*/ 4287520 w 4287520"/>
              <a:gd name="connsiteY2" fmla="*/ 6858000 h 6858000"/>
              <a:gd name="connsiteX3" fmla="*/ 0 w 4287520"/>
              <a:gd name="connsiteY3" fmla="*/ 6847840 h 6858000"/>
              <a:gd name="connsiteX4" fmla="*/ 20320 w 4287520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7520" h="6858000">
                <a:moveTo>
                  <a:pt x="20320" y="0"/>
                </a:moveTo>
                <a:lnTo>
                  <a:pt x="4287520" y="0"/>
                </a:lnTo>
                <a:lnTo>
                  <a:pt x="4287520" y="6858000"/>
                </a:lnTo>
                <a:lnTo>
                  <a:pt x="0" y="6847840"/>
                </a:lnTo>
                <a:cubicBezTo>
                  <a:pt x="2871893" y="2898987"/>
                  <a:pt x="13547" y="2282613"/>
                  <a:pt x="20320" y="0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D065CD-2D61-D065-17C5-396C22562464}"/>
              </a:ext>
            </a:extLst>
          </p:cNvPr>
          <p:cNvSpPr txBox="1"/>
          <p:nvPr/>
        </p:nvSpPr>
        <p:spPr>
          <a:xfrm>
            <a:off x="9682480" y="2727960"/>
            <a:ext cx="21031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SMART WASTE SORTER</a:t>
            </a:r>
          </a:p>
        </p:txBody>
      </p:sp>
    </p:spTree>
    <p:extLst>
      <p:ext uri="{BB962C8B-B14F-4D97-AF65-F5344CB8AC3E}">
        <p14:creationId xmlns:p14="http://schemas.microsoft.com/office/powerpoint/2010/main" val="24995079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10EBF8F-F278-E413-31CE-45EBB94C5DC1}"/>
              </a:ext>
            </a:extLst>
          </p:cNvPr>
          <p:cNvSpPr/>
          <p:nvPr/>
        </p:nvSpPr>
        <p:spPr>
          <a:xfrm rot="5400000">
            <a:off x="3409246" y="-1266887"/>
            <a:ext cx="680720" cy="5368413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B88681-7B57-CA44-2B0F-D2C616021F00}"/>
              </a:ext>
            </a:extLst>
          </p:cNvPr>
          <p:cNvSpPr/>
          <p:nvPr/>
        </p:nvSpPr>
        <p:spPr>
          <a:xfrm rot="5400000">
            <a:off x="4834859" y="-314061"/>
            <a:ext cx="1339329" cy="7233921"/>
          </a:xfrm>
          <a:prstGeom prst="roundRect">
            <a:avLst>
              <a:gd name="adj" fmla="val 20238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4A1AD0-1CBB-6EA2-1A72-62FB8D4F482B}"/>
              </a:ext>
            </a:extLst>
          </p:cNvPr>
          <p:cNvSpPr txBox="1"/>
          <p:nvPr/>
        </p:nvSpPr>
        <p:spPr>
          <a:xfrm>
            <a:off x="1953254" y="1183452"/>
            <a:ext cx="723392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INTRODUCTION</a:t>
            </a:r>
          </a:p>
          <a:p>
            <a:endParaRPr lang="en-IN" sz="4000" dirty="0"/>
          </a:p>
          <a:p>
            <a:endParaRPr lang="en-IN" dirty="0"/>
          </a:p>
          <a:p>
            <a:endParaRPr lang="en-IN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47241DC-5147-C984-8677-D62F324DDECA}"/>
              </a:ext>
            </a:extLst>
          </p:cNvPr>
          <p:cNvSpPr/>
          <p:nvPr/>
        </p:nvSpPr>
        <p:spPr>
          <a:xfrm>
            <a:off x="3302000" y="4638071"/>
            <a:ext cx="8483600" cy="155737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chemeClr val="tx1"/>
                </a:solidFill>
              </a:rPr>
              <a:t>Presented by: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COMPILE DREAMERS</a:t>
            </a:r>
          </a:p>
          <a:p>
            <a:pPr algn="ctr"/>
            <a:r>
              <a:rPr lang="en-IN" sz="2000" dirty="0">
                <a:solidFill>
                  <a:schemeClr val="tx1"/>
                </a:solidFill>
              </a:rPr>
              <a:t>(CV21)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53C8BC-0CD9-2327-90E3-647FF47F53EE}"/>
              </a:ext>
            </a:extLst>
          </p:cNvPr>
          <p:cNvSpPr txBox="1"/>
          <p:nvPr/>
        </p:nvSpPr>
        <p:spPr>
          <a:xfrm>
            <a:off x="1953254" y="3017520"/>
            <a:ext cx="751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Revolutionizing Waste Management Through Smart Technology</a:t>
            </a:r>
          </a:p>
          <a:p>
            <a:r>
              <a:rPr lang="en-US" sz="2000" dirty="0"/>
              <a:t>An Interactive Web Application for Intelligent Waste Classification+++</a:t>
            </a:r>
          </a:p>
        </p:txBody>
      </p:sp>
    </p:spTree>
    <p:extLst>
      <p:ext uri="{BB962C8B-B14F-4D97-AF65-F5344CB8AC3E}">
        <p14:creationId xmlns:p14="http://schemas.microsoft.com/office/powerpoint/2010/main" val="3589235794"/>
      </p:ext>
    </p:extLst>
  </p:cSld>
  <p:clrMapOvr>
    <a:masterClrMapping/>
  </p:clrMapOvr>
  <p:transition spd="slow">
    <p:wheel spokes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3356C-E414-47CE-59EF-971CA828794A}"/>
              </a:ext>
            </a:extLst>
          </p:cNvPr>
          <p:cNvSpPr txBox="1"/>
          <p:nvPr/>
        </p:nvSpPr>
        <p:spPr>
          <a:xfrm>
            <a:off x="1717040" y="314960"/>
            <a:ext cx="9352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highlight>
                  <a:srgbClr val="808080"/>
                </a:highlight>
              </a:rPr>
              <a:t>THE QUESTION : WHAT’S WRONG WITH CURRENT WASTE MANAGEMENT</a:t>
            </a:r>
          </a:p>
        </p:txBody>
      </p:sp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6AE591D-2B18-B9F0-735D-EEF6DC8DD0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433740"/>
              </p:ext>
            </p:extLst>
          </p:nvPr>
        </p:nvGraphicFramePr>
        <p:xfrm>
          <a:off x="294640" y="1361440"/>
          <a:ext cx="2454909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5" name="Diagram 14">
            <a:extLst>
              <a:ext uri="{FF2B5EF4-FFF2-40B4-BE49-F238E27FC236}">
                <a16:creationId xmlns:a16="http://schemas.microsoft.com/office/drawing/2014/main" id="{6EFF61E8-46A2-45D6-7751-B131E7E242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3145689"/>
              </p:ext>
            </p:extLst>
          </p:nvPr>
        </p:nvGraphicFramePr>
        <p:xfrm>
          <a:off x="3241040" y="1361440"/>
          <a:ext cx="2539999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503E01DB-28AD-A11B-CAC4-8916488974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9322956"/>
              </p:ext>
            </p:extLst>
          </p:nvPr>
        </p:nvGraphicFramePr>
        <p:xfrm>
          <a:off x="6410962" y="1361440"/>
          <a:ext cx="2631437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F3C443E2-7667-5182-C191-84CFCABBE6D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6433046"/>
              </p:ext>
            </p:extLst>
          </p:nvPr>
        </p:nvGraphicFramePr>
        <p:xfrm>
          <a:off x="9550400" y="1361440"/>
          <a:ext cx="2255520" cy="438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8521325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5FE96-9813-EE8F-797C-BC595C55D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8160" y="91440"/>
            <a:ext cx="9565640" cy="1889759"/>
          </a:xfrm>
        </p:spPr>
        <p:txBody>
          <a:bodyPr>
            <a:normAutofit/>
          </a:bodyPr>
          <a:lstStyle/>
          <a:p>
            <a:r>
              <a:rPr lang="en-IN" b="1" dirty="0"/>
              <a:t>💡 Our Solution: Smart Waste Sorter</a:t>
            </a:r>
            <a:br>
              <a:rPr lang="en-IN" b="1" dirty="0"/>
            </a:br>
            <a:r>
              <a:rPr lang="en-IN" b="1" dirty="0"/>
              <a:t>       </a:t>
            </a:r>
            <a:r>
              <a:rPr lang="en-US" sz="2000" b="1" dirty="0"/>
              <a:t>🎯 Goal:</a:t>
            </a:r>
            <a:r>
              <a:rPr lang="en-US" sz="2000" dirty="0"/>
              <a:t> Make waste sorting as easy as taking a photo!</a:t>
            </a:r>
            <a:br>
              <a:rPr lang="en-IN" sz="2000" b="1" dirty="0"/>
            </a:br>
            <a:endParaRPr lang="en-IN" sz="2000" dirty="0"/>
          </a:p>
        </p:txBody>
      </p:sp>
      <p:pic>
        <p:nvPicPr>
          <p:cNvPr id="5" name="Content Placeholder 4" descr="Camera with solid fill">
            <a:extLst>
              <a:ext uri="{FF2B5EF4-FFF2-40B4-BE49-F238E27FC236}">
                <a16:creationId xmlns:a16="http://schemas.microsoft.com/office/drawing/2014/main" id="{35727BE9-BB0B-929C-6694-7A2261DA83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480" y="1408331"/>
            <a:ext cx="1229360" cy="914400"/>
          </a:xfrm>
        </p:spPr>
      </p:pic>
      <p:graphicFrame>
        <p:nvGraphicFramePr>
          <p:cNvPr id="18" name="Diagram 17">
            <a:extLst>
              <a:ext uri="{FF2B5EF4-FFF2-40B4-BE49-F238E27FC236}">
                <a16:creationId xmlns:a16="http://schemas.microsoft.com/office/drawing/2014/main" id="{300650C9-313D-C82E-928D-C492678D768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2994768"/>
              </p:ext>
            </p:extLst>
          </p:nvPr>
        </p:nvGraphicFramePr>
        <p:xfrm>
          <a:off x="2580640" y="1676400"/>
          <a:ext cx="6602513" cy="110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9" name="Graphic 8" descr="Arrow circle with solid fill">
            <a:extLst>
              <a:ext uri="{FF2B5EF4-FFF2-40B4-BE49-F238E27FC236}">
                <a16:creationId xmlns:a16="http://schemas.microsoft.com/office/drawing/2014/main" id="{C48ADD86-F361-DAEB-6D05-8D9B699DD2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203960" y="2908885"/>
            <a:ext cx="914400" cy="914400"/>
          </a:xfrm>
          <a:prstGeom prst="rect">
            <a:avLst/>
          </a:prstGeom>
        </p:spPr>
      </p:pic>
      <p:graphicFrame>
        <p:nvGraphicFramePr>
          <p:cNvPr id="19" name="Diagram 18">
            <a:extLst>
              <a:ext uri="{FF2B5EF4-FFF2-40B4-BE49-F238E27FC236}">
                <a16:creationId xmlns:a16="http://schemas.microsoft.com/office/drawing/2014/main" id="{6938A525-5542-94E8-7714-A964756F8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1003235"/>
              </p:ext>
            </p:extLst>
          </p:nvPr>
        </p:nvGraphicFramePr>
        <p:xfrm>
          <a:off x="2580640" y="3039793"/>
          <a:ext cx="6009376" cy="10343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431CF803-FAD2-E3C5-46AD-3C143E6971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05278066"/>
              </p:ext>
            </p:extLst>
          </p:nvPr>
        </p:nvGraphicFramePr>
        <p:xfrm>
          <a:off x="2580640" y="4627880"/>
          <a:ext cx="6325910" cy="421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6" r:lo="rId17" r:qs="rId18" r:cs="rId19"/>
          </a:graphicData>
        </a:graphic>
      </p:graphicFrame>
      <p:pic>
        <p:nvPicPr>
          <p:cNvPr id="17" name="Graphic 16" descr="Bar chart with solid fill">
            <a:extLst>
              <a:ext uri="{FF2B5EF4-FFF2-40B4-BE49-F238E27FC236}">
                <a16:creationId xmlns:a16="http://schemas.microsoft.com/office/drawing/2014/main" id="{15F97DBE-34E1-C61D-6AED-51FEA541245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1330960" y="4543862"/>
            <a:ext cx="914400" cy="914400"/>
          </a:xfrm>
          <a:prstGeom prst="rect">
            <a:avLst/>
          </a:prstGeom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E9A4744-E5A8-600D-664E-D34F0D4FA72E}"/>
              </a:ext>
            </a:extLst>
          </p:cNvPr>
          <p:cNvSpPr/>
          <p:nvPr/>
        </p:nvSpPr>
        <p:spPr>
          <a:xfrm>
            <a:off x="2580640" y="5181600"/>
            <a:ext cx="6325910" cy="407745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scene3d>
            <a:camera prst="orthographicFront"/>
            <a:lightRig rig="flat" dir="t"/>
          </a:scene3d>
          <a:sp3d prstMaterial="dkEdge">
            <a:bevelT w="8200" h="38100"/>
          </a:sp3d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2">
            <a:schemeClr val="accent1">
              <a:hueOff val="0"/>
              <a:satOff val="0"/>
              <a:lumOff val="0"/>
              <a:alphaOff val="0"/>
            </a:schemeClr>
          </a:fillRef>
          <a:effectRef idx="1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dk1"/>
          </a:fontRef>
        </p:style>
        <p:txBody>
          <a:bodyPr/>
          <a:lstStyle/>
          <a:p>
            <a:r>
              <a:rPr lang="en-IN" dirty="0"/>
              <a:t>Infographics showing waste patterns across different sectors</a:t>
            </a:r>
          </a:p>
        </p:txBody>
      </p:sp>
    </p:spTree>
    <p:extLst>
      <p:ext uri="{BB962C8B-B14F-4D97-AF65-F5344CB8AC3E}">
        <p14:creationId xmlns:p14="http://schemas.microsoft.com/office/powerpoint/2010/main" val="362673265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Clipboard with solid fill">
            <a:extLst>
              <a:ext uri="{FF2B5EF4-FFF2-40B4-BE49-F238E27FC236}">
                <a16:creationId xmlns:a16="http://schemas.microsoft.com/office/drawing/2014/main" id="{D50826CB-43E1-9948-9993-CE1E210C0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120" y="0"/>
            <a:ext cx="991616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17DF9E6-A43C-DA0E-FF96-8B0D1637D420}"/>
              </a:ext>
            </a:extLst>
          </p:cNvPr>
          <p:cNvSpPr txBox="1"/>
          <p:nvPr/>
        </p:nvSpPr>
        <p:spPr>
          <a:xfrm>
            <a:off x="5212080" y="1879600"/>
            <a:ext cx="314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⚙️ How It Works</a:t>
            </a:r>
          </a:p>
        </p:txBody>
      </p:sp>
      <p:sp>
        <p:nvSpPr>
          <p:cNvPr id="10" name="Heptagon 9">
            <a:extLst>
              <a:ext uri="{FF2B5EF4-FFF2-40B4-BE49-F238E27FC236}">
                <a16:creationId xmlns:a16="http://schemas.microsoft.com/office/drawing/2014/main" id="{D3F935C4-D066-2D90-610C-811B23594A06}"/>
              </a:ext>
            </a:extLst>
          </p:cNvPr>
          <p:cNvSpPr/>
          <p:nvPr/>
        </p:nvSpPr>
        <p:spPr>
          <a:xfrm>
            <a:off x="4455160" y="2489200"/>
            <a:ext cx="1513840" cy="1351280"/>
          </a:xfrm>
          <a:prstGeom prst="hep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/>
              <a:t>      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1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    User opens         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    camera or</a:t>
            </a:r>
          </a:p>
          <a:p>
            <a:r>
              <a:rPr lang="en-US" sz="1100" dirty="0">
                <a:solidFill>
                  <a:schemeClr val="bg2">
                    <a:lumMod val="10000"/>
                  </a:schemeClr>
                </a:solidFill>
              </a:rPr>
              <a:t>  uploads image </a:t>
            </a:r>
          </a:p>
        </p:txBody>
      </p:sp>
      <p:sp>
        <p:nvSpPr>
          <p:cNvPr id="11" name="Heptagon 10">
            <a:extLst>
              <a:ext uri="{FF2B5EF4-FFF2-40B4-BE49-F238E27FC236}">
                <a16:creationId xmlns:a16="http://schemas.microsoft.com/office/drawing/2014/main" id="{CA86BC6A-3DF1-D18D-DAE3-FC864BCBC7E2}"/>
              </a:ext>
            </a:extLst>
          </p:cNvPr>
          <p:cNvSpPr/>
          <p:nvPr/>
        </p:nvSpPr>
        <p:spPr>
          <a:xfrm>
            <a:off x="7112000" y="2489200"/>
            <a:ext cx="1513840" cy="1351280"/>
          </a:xfrm>
          <a:prstGeom prst="hep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        2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App processes  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the dummy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Image data </a:t>
            </a:r>
          </a:p>
        </p:txBody>
      </p:sp>
      <p:sp>
        <p:nvSpPr>
          <p:cNvPr id="12" name="Heptagon 11">
            <a:extLst>
              <a:ext uri="{FF2B5EF4-FFF2-40B4-BE49-F238E27FC236}">
                <a16:creationId xmlns:a16="http://schemas.microsoft.com/office/drawing/2014/main" id="{07985E8F-9692-AB6D-C222-C94FD9A9C2A9}"/>
              </a:ext>
            </a:extLst>
          </p:cNvPr>
          <p:cNvSpPr/>
          <p:nvPr/>
        </p:nvSpPr>
        <p:spPr>
          <a:xfrm>
            <a:off x="4455160" y="4154825"/>
            <a:ext cx="1513840" cy="1351280"/>
          </a:xfrm>
          <a:prstGeom prst="hep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/>
              <a:t>             </a:t>
            </a:r>
            <a:r>
              <a:rPr lang="en-IN" sz="1100" b="1" dirty="0">
                <a:solidFill>
                  <a:schemeClr val="bg2">
                    <a:lumMod val="10000"/>
                  </a:schemeClr>
                </a:solidFill>
              </a:rPr>
              <a:t>3</a:t>
            </a:r>
          </a:p>
          <a:p>
            <a:r>
              <a:rPr lang="en-IN" sz="1100" dirty="0">
                <a:solidFill>
                  <a:schemeClr val="bg2">
                    <a:lumMod val="10000"/>
                  </a:schemeClr>
                </a:solidFill>
              </a:rPr>
              <a:t>        Smart  </a:t>
            </a:r>
          </a:p>
          <a:p>
            <a:r>
              <a:rPr lang="en-IN" sz="1100" dirty="0">
                <a:solidFill>
                  <a:schemeClr val="bg2">
                    <a:lumMod val="10000"/>
                  </a:schemeClr>
                </a:solidFill>
              </a:rPr>
              <a:t>   classification</a:t>
            </a:r>
          </a:p>
          <a:p>
            <a:r>
              <a:rPr lang="en-IN" sz="1100" dirty="0">
                <a:solidFill>
                  <a:schemeClr val="bg2">
                    <a:lumMod val="10000"/>
                  </a:schemeClr>
                </a:solidFill>
              </a:rPr>
              <a:t>    algorithm</a:t>
            </a:r>
          </a:p>
          <a:p>
            <a:r>
              <a:rPr lang="en-IN" sz="1100" dirty="0">
                <a:solidFill>
                  <a:schemeClr val="bg2">
                    <a:lumMod val="10000"/>
                  </a:schemeClr>
                </a:solidFill>
              </a:rPr>
              <a:t>    determines</a:t>
            </a:r>
          </a:p>
          <a:p>
            <a:r>
              <a:rPr lang="en-IN" sz="1100" dirty="0">
                <a:solidFill>
                  <a:schemeClr val="bg2">
                    <a:lumMod val="10000"/>
                  </a:schemeClr>
                </a:solidFill>
              </a:rPr>
              <a:t>      category</a:t>
            </a:r>
          </a:p>
        </p:txBody>
      </p:sp>
      <p:sp>
        <p:nvSpPr>
          <p:cNvPr id="13" name="Heptagon 12">
            <a:extLst>
              <a:ext uri="{FF2B5EF4-FFF2-40B4-BE49-F238E27FC236}">
                <a16:creationId xmlns:a16="http://schemas.microsoft.com/office/drawing/2014/main" id="{193D9793-31CB-272F-16C0-586189EAEB24}"/>
              </a:ext>
            </a:extLst>
          </p:cNvPr>
          <p:cNvSpPr/>
          <p:nvPr/>
        </p:nvSpPr>
        <p:spPr>
          <a:xfrm>
            <a:off x="7112000" y="4220865"/>
            <a:ext cx="1513840" cy="1351280"/>
          </a:xfrm>
          <a:prstGeom prst="heptagon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bg2">
                    <a:lumMod val="10000"/>
                  </a:schemeClr>
                </a:solidFill>
              </a:rPr>
              <a:t>           4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Display results   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with disposal </a:t>
            </a:r>
          </a:p>
          <a:p>
            <a:r>
              <a:rPr lang="en-US" sz="1200" dirty="0">
                <a:solidFill>
                  <a:schemeClr val="bg2">
                    <a:lumMod val="10000"/>
                  </a:schemeClr>
                </a:solidFill>
              </a:rPr>
              <a:t>         tips</a:t>
            </a:r>
          </a:p>
        </p:txBody>
      </p:sp>
    </p:spTree>
    <p:extLst>
      <p:ext uri="{BB962C8B-B14F-4D97-AF65-F5344CB8AC3E}">
        <p14:creationId xmlns:p14="http://schemas.microsoft.com/office/powerpoint/2010/main" val="99847626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8E7021A-FBA1-5E5E-DE0E-7CAEDB1787F0}"/>
              </a:ext>
            </a:extLst>
          </p:cNvPr>
          <p:cNvSpPr/>
          <p:nvPr/>
        </p:nvSpPr>
        <p:spPr>
          <a:xfrm>
            <a:off x="0" y="0"/>
            <a:ext cx="301752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dirty="0"/>
              <a:t>🎭 </a:t>
            </a:r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Mock AI Implementation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Pre-defined dummy images for demonstration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Simulated camera functionality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Simple logic-based classification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Focus on user experience over complex AI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C9B5B2-9924-61F4-0560-B93ADFF89EB9}"/>
              </a:ext>
            </a:extLst>
          </p:cNvPr>
          <p:cNvSpPr/>
          <p:nvPr/>
        </p:nvSpPr>
        <p:spPr>
          <a:xfrm>
            <a:off x="3017520" y="0"/>
            <a:ext cx="3017520" cy="68580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🎨 User-Centric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Intuitive interface with visual feedback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Interactive elements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Mobile-responsive 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Accessible for all user groups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09E717-BA11-8739-4759-3F1283ECD098}"/>
              </a:ext>
            </a:extLst>
          </p:cNvPr>
          <p:cNvSpPr/>
          <p:nvPr/>
        </p:nvSpPr>
        <p:spPr>
          <a:xfrm>
            <a:off x="6035040" y="0"/>
            <a:ext cx="3017520" cy="685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accent2">
                    <a:lumMod val="50000"/>
                  </a:schemeClr>
                </a:solidFill>
              </a:rPr>
              <a:t>📚 Educational Focus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Infographics for different sectors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Practical disposal tips and guidelines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Environmental impact awareness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Behavior change through gamification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EAD068-D35A-2047-C20B-7A44C59435E4}"/>
              </a:ext>
            </a:extLst>
          </p:cNvPr>
          <p:cNvSpPr/>
          <p:nvPr/>
        </p:nvSpPr>
        <p:spPr>
          <a:xfrm>
            <a:off x="9052560" y="0"/>
            <a:ext cx="313944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b="1" dirty="0">
                <a:solidFill>
                  <a:schemeClr val="accent2">
                    <a:lumMod val="50000"/>
                  </a:schemeClr>
                </a:solidFill>
              </a:rPr>
              <a:t>⚡ Technology Stack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React.js for dynamic user interface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HTML5 Camera API for image capture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CSS3 for modern styling and animations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accent2">
                    <a:lumMod val="50000"/>
                  </a:schemeClr>
                </a:solidFill>
              </a:rPr>
              <a:t>JavaScript for interactive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2276781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9786B2A-CC1B-172B-F713-B48B20EE33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9482509"/>
              </p:ext>
            </p:extLst>
          </p:nvPr>
        </p:nvGraphicFramePr>
        <p:xfrm>
          <a:off x="3048000" y="2828836"/>
          <a:ext cx="6096000" cy="17543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096675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277</Words>
  <Application>Microsoft Office PowerPoint</Application>
  <PresentationFormat>Widescreen</PresentationFormat>
  <Paragraphs>65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💡 Our Solution: Smart Waste Sorter        🎯 Goal: Make waste sorting as easy as taking a photo! 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Yashaswini V</dc:creator>
  <cp:lastModifiedBy>Yashaswini V</cp:lastModifiedBy>
  <cp:revision>1</cp:revision>
  <dcterms:created xsi:type="dcterms:W3CDTF">2025-07-31T06:17:37Z</dcterms:created>
  <dcterms:modified xsi:type="dcterms:W3CDTF">2025-07-31T15:01:51Z</dcterms:modified>
</cp:coreProperties>
</file>