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  <p:sldMasterId id="2147483671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7315200" cy="9601200"/>
  <p:embeddedFontLs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1787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19137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29eb40937_2_97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529eb40937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29eb40937_2_102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529eb4093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29eb40937_2_106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29eb40937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29eb40937_2_111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529eb40937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29eb40937_2_116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529eb40937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29eb409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29eb40937_0_0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529eb40937_0_0:notes"/>
          <p:cNvSpPr txBox="1">
            <a:spLocks noGrp="1"/>
          </p:cNvSpPr>
          <p:nvPr>
            <p:ph type="sldNum" idx="12"/>
          </p:nvPr>
        </p:nvSpPr>
        <p:spPr>
          <a:xfrm>
            <a:off x="4141787" y="9115425"/>
            <a:ext cx="3167100" cy="479400"/>
          </a:xfrm>
          <a:prstGeom prst="rect">
            <a:avLst/>
          </a:prstGeom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29eb409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29eb40937_0_9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29eb40937_0_9:notes"/>
          <p:cNvSpPr txBox="1">
            <a:spLocks noGrp="1"/>
          </p:cNvSpPr>
          <p:nvPr>
            <p:ph type="sldNum" idx="12"/>
          </p:nvPr>
        </p:nvSpPr>
        <p:spPr>
          <a:xfrm>
            <a:off x="4141787" y="9115425"/>
            <a:ext cx="3167100" cy="479400"/>
          </a:xfrm>
          <a:prstGeom prst="rect">
            <a:avLst/>
          </a:prstGeom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29eb40937_2_76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29eb40937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9eb40937_2_82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529eb40937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29eb40937_2_87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29eb40937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29eb40937_2_92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529eb40937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2438400"/>
            <a:chExt cx="9009062" cy="1052512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290512" y="2546350"/>
              <a:ext cx="711200" cy="474662"/>
              <a:chOff x="1143000" y="533400"/>
              <a:chExt cx="990600" cy="685800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1143000" y="533400"/>
                <a:ext cx="609600" cy="6858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676400" y="533400"/>
                <a:ext cx="457200" cy="6858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414337" y="2968625"/>
              <a:ext cx="738186" cy="474662"/>
              <a:chOff x="1447800" y="4191000"/>
              <a:chExt cx="1066799" cy="685800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1447800" y="4191000"/>
                <a:ext cx="609600" cy="68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982787" y="4191000"/>
                <a:ext cx="531812" cy="685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635000" y="2438400"/>
              <a:ext cx="31750" cy="10525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rot="10800000" flipH="1">
              <a:off x="315912" y="3260725"/>
              <a:ext cx="8693150" cy="55562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Health Care Insurance Fraud Detection Using Blockchain</a:t>
            </a: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Advisor: Professor Gokay Saldamli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 Members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Krishna Sai Siva Bojja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Manjunatha Koni Gururaja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Vamshi Reddy Verama Reddy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  Yashaswi Doddaveerappa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ARCHITECTURE</a:t>
            </a:r>
            <a:endParaRPr/>
          </a:p>
        </p:txBody>
      </p:sp>
      <p:pic>
        <p:nvPicPr>
          <p:cNvPr id="246" name="Google Shape;246;p34" descr="https://lh4.googleusercontent.com/EdJJtwOSqJpqYSNPtmJNWrHuH3-38gEF267ciztlVA0aflJjW4bTFqfWBNW8JDoXHwZ3p6hGKtObMS8T_ZtSF8KRaab33Y1jKuOOx66soQryVAEeW_493ii7_nSJ8qlYrhwP5zC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6012" y="2017712"/>
            <a:ext cx="53657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 descr="https://lh6.googleusercontent.com/nudGVzqxr2F5AYf4bK799CD7KRUv_XWqToh-El08M2n3p5soOwzVO1Dt-9g-Hgcp5Dx4yvZBcYPw46vENHCyLRXyxNkGFNemqfT6o5N2cTBFM8c70eNvPyUAx8oLO9qINjTTTjLr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12862" y="2017712"/>
            <a:ext cx="75120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Implementation plan </a:t>
            </a: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Setup environment for Development and Block chain.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 and Develop mobile application.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Backend Server using Python Flask.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 Prototypes of security for data.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 and Implement HIPAA Validator in Python</a:t>
            </a: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Block chain algorithms and the various Toolchain.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Implementing HIPAA for small records.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Setting up the environment.</a:t>
            </a:r>
            <a:endParaRPr/>
          </a:p>
          <a:p>
            <a: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871012" y="3429012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 sz="4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Description</a:t>
            </a: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762000" y="2017712"/>
            <a:ext cx="819308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Frauds scenarios listed by NHCAA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219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Theft of Patients Finite Health Insurance Benefits</a:t>
            </a:r>
            <a:endParaRPr/>
          </a:p>
          <a:p>
            <a:pPr marL="0" lvl="0" indent="-1219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Usage of multiple insurance to have additional profit.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Requirements </a:t>
            </a:r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26928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interface to upload and check the status of application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EDI validators to check HIPPA validations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Etherium for Security measure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Blockchain decentralized distributed system</a:t>
            </a:r>
            <a:endParaRPr/>
          </a:p>
          <a:p>
            <a:pPr marL="342900" lvl="0" indent="-2514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Justification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Tahoma"/>
              <a:buChar char="■"/>
            </a:pPr>
            <a:r>
              <a:rPr lang="en-US" sz="2400"/>
              <a:t>Central authority over database containing healthcare data can be a major security threat.</a:t>
            </a:r>
            <a:endParaRPr sz="2400"/>
          </a:p>
          <a:p>
            <a:pPr marL="4572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Tahoma"/>
              <a:buChar char="■"/>
            </a:pPr>
            <a:r>
              <a:rPr lang="en-US" sz="2400"/>
              <a:t>Blockchain offers decentralized distributed paradigm making transactions and storing more secure.</a:t>
            </a:r>
            <a:endParaRPr sz="2400"/>
          </a:p>
          <a:p>
            <a:pPr marL="4572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Medical records are visible to only the parties involved in the chain.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Approaches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Font typeface="Tahoma"/>
              <a:buChar char="■"/>
            </a:pPr>
            <a:r>
              <a:rPr lang="en-US" sz="2400"/>
              <a:t>Rules imposed by</a:t>
            </a:r>
            <a:r>
              <a:rPr lang="en-US" sz="2400">
                <a:highlight>
                  <a:srgbClr val="FFFFFF"/>
                </a:highlight>
              </a:rPr>
              <a:t> HIPAA in order to have data privacy for defending medical information.</a:t>
            </a:r>
            <a:endParaRPr sz="240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Font typeface="Tahoma"/>
              <a:buChar char="■"/>
            </a:pPr>
            <a:r>
              <a:rPr lang="en-US" sz="2400"/>
              <a:t>Hyperledger composer that can store data in distributed ledger. It also supports multi-layer permission model to provide better control for user on deciding who can access data.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Functional Requirements</a:t>
            </a:r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Application.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Mobile Application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HIPAA EDI Validation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674687" y="5334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Non Functional Requirements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system should ensure data integrity.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system is available to all users and is reliable.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system should respond within 1 second.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system must ensure security.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Dependencies 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security point of view, we have to make sure only the authorized users have access to the block chain.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Applying private security access for the application.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Deliverables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and mobile based User Interface to access the application.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Validation of the health care records by using HIPAA validation.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Private Security for the application and block chain nodes.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(4:3)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Tahoma</vt:lpstr>
      <vt:lpstr>Arial</vt:lpstr>
      <vt:lpstr>Times New Roman</vt:lpstr>
      <vt:lpstr>Noto Sans Symbols</vt:lpstr>
      <vt:lpstr>1_Blends</vt:lpstr>
      <vt:lpstr>Blends</vt:lpstr>
      <vt:lpstr>Blends</vt:lpstr>
      <vt:lpstr>   Health Care Insurance Fraud Detection Using Blockchain </vt:lpstr>
      <vt:lpstr>Project Description</vt:lpstr>
      <vt:lpstr>Project Requirements </vt:lpstr>
      <vt:lpstr>Project Justification</vt:lpstr>
      <vt:lpstr>Baseline Approaches</vt:lpstr>
      <vt:lpstr>Functional Requirements</vt:lpstr>
      <vt:lpstr>Non Functional Requirements</vt:lpstr>
      <vt:lpstr>Dependencies </vt:lpstr>
      <vt:lpstr>Deliverables</vt:lpstr>
      <vt:lpstr>PROJECT ARCHITECTURE</vt:lpstr>
      <vt:lpstr>PowerPoint Presentation</vt:lpstr>
      <vt:lpstr>Implementation plan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Health Care Insurance Fraud Detection Using Blockchain </dc:title>
  <cp:lastModifiedBy>yash</cp:lastModifiedBy>
  <cp:revision>1</cp:revision>
  <dcterms:modified xsi:type="dcterms:W3CDTF">2019-03-14T07:57:45Z</dcterms:modified>
</cp:coreProperties>
</file>