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70" r:id="rId8"/>
    <p:sldId id="260" r:id="rId9"/>
    <p:sldId id="271" r:id="rId10"/>
    <p:sldId id="269" r:id="rId11"/>
    <p:sldId id="261" r:id="rId12"/>
    <p:sldId id="262" r:id="rId13"/>
    <p:sldId id="263" r:id="rId14"/>
    <p:sldId id="272" r:id="rId15"/>
    <p:sldId id="264" r:id="rId16"/>
    <p:sldId id="268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>
      <p:cViewPr varScale="1">
        <p:scale>
          <a:sx n="87" d="100"/>
          <a:sy n="87" d="100"/>
        </p:scale>
        <p:origin x="1493" y="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A07530-6ECD-4C75-83D8-08E40F588A6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03D504-7CCB-4784-B4A7-DFE4C9ED0AF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MULTITHREADED SORTING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l"/>
            <a:r>
              <a:rPr lang="en-US" sz="2200" dirty="0"/>
              <a:t>YASHASWI DODDAVEERAPPA (STUDENT ID - 012468066)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1" algn="just">
              <a:buNone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Tools</a:t>
            </a:r>
            <a:r>
              <a:rPr lang="en-US" dirty="0"/>
              <a:t> :</a:t>
            </a:r>
          </a:p>
          <a:p>
            <a:pPr lvl="1" algn="just">
              <a:buNone/>
            </a:pPr>
            <a:endParaRPr lang="en-US" dirty="0"/>
          </a:p>
          <a:p>
            <a:pPr algn="just">
              <a:lnSpc>
                <a:spcPts val="2875"/>
              </a:lnSpc>
              <a:defRPr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Eclipse, Visual Studio</a:t>
            </a:r>
          </a:p>
          <a:p>
            <a:pPr algn="just">
              <a:buNone/>
              <a:defRPr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ts val="2875"/>
              </a:lnSpc>
              <a:defRPr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lnSpc>
                <a:spcPts val="2875"/>
              </a:lnSpc>
              <a:buNone/>
              <a:defRPr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75"/>
              </a:lnSpc>
              <a:defRPr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lvl="1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4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Sorting Array with 10 Elements: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C2C55-CFC8-0042-90FA-5CB1FD7805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52382"/>
            <a:ext cx="5941695" cy="3155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F9BA-A9BC-724F-B799-775A0DBF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b="1" dirty="0"/>
              <a:t>Sorting Array with 35 Elements: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22EDC-4369-AF46-B37F-0D5FD5E1A2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17" y="2133600"/>
            <a:ext cx="594296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F9BA-A9BC-724F-B799-775A0DBF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b="1" dirty="0"/>
              <a:t>Sorting Array with 75 Elements: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18B91-8824-5747-88E6-990BD86001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35" y="2057400"/>
            <a:ext cx="594233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63000" cy="5181600"/>
          </a:xfrm>
        </p:spPr>
      </p:pic>
    </p:spTree>
    <p:extLst>
      <p:ext uri="{BB962C8B-B14F-4D97-AF65-F5344CB8AC3E}">
        <p14:creationId xmlns:p14="http://schemas.microsoft.com/office/powerpoint/2010/main" val="242864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FD46-F5F9-FE49-8E80-12E8936E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4FE0-708E-284B-922D-91449E51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of N random integers is taken as input into the system and is sorted in ascending order using merge sort algorithm. </a:t>
            </a:r>
          </a:p>
          <a:p>
            <a:r>
              <a:rPr lang="en-US" dirty="0"/>
              <a:t>This algorithm is implemented using the concept of multithreading which enhances its performance.</a:t>
            </a:r>
          </a:p>
          <a:p>
            <a:r>
              <a:rPr lang="en-US" dirty="0"/>
              <a:t>The output shows the list of sorted integers along with the time taken for sorting.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6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FD46-F5F9-FE49-8E80-12E8936E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4FE0-708E-284B-922D-91449E51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Font typeface="Wingdings 2" panose="05020102010507070707" pitchFamily="18" charset="2"/>
              <a:buNone/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 Book</a:t>
            </a:r>
          </a:p>
          <a:p>
            <a:pPr marL="0" indent="0" algn="just">
              <a:buFont typeface="Wingdings 2" panose="05020102010507070707" pitchFamily="18" charset="2"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Concepts, Abraham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Peter Baer Galvin and Greg Gagne.</a:t>
            </a:r>
          </a:p>
          <a:p>
            <a:pPr marL="0" indent="0" algn="just">
              <a:buFont typeface="Wingdings 2" panose="05020102010507070707" pitchFamily="18" charset="2"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2" panose="05020102010507070707" pitchFamily="18" charset="2"/>
              <a:buNone/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Links</a:t>
            </a:r>
          </a:p>
          <a:p>
            <a:pPr algn="just">
              <a:defRPr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https://www.geeksforgeeks.org/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www.tutorialspoint.com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8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F3CE-D5C0-A146-A556-EB2CE4FA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254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 N unsorted (it can be sorted also) integers is given as input.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list should be divided into two sub-lists.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Thread must be assigned to each sub-list.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 is to be applied on each of them and produce a final, merged sorted list of integers.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2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/>
          <a:lstStyle/>
          <a:p>
            <a:r>
              <a:rPr lang="en-US" dirty="0"/>
              <a:t>What is a Thread ?</a:t>
            </a:r>
          </a:p>
          <a:p>
            <a:pPr algn="just">
              <a:buNone/>
            </a:pPr>
            <a:r>
              <a:rPr lang="en-US" dirty="0"/>
              <a:t>	A </a:t>
            </a:r>
            <a:r>
              <a:rPr lang="en-US" b="1" dirty="0"/>
              <a:t>thread</a:t>
            </a:r>
            <a:r>
              <a:rPr lang="en-US" dirty="0"/>
              <a:t> of execution is the smallest sequence of programmed instructions that can be managed independently by a scheduler, which is typically a part of the operating system. </a:t>
            </a:r>
          </a:p>
        </p:txBody>
      </p:sp>
      <p:pic>
        <p:nvPicPr>
          <p:cNvPr id="1026" name="Picture 2" descr="C:\Users\Neeraj\AppData\Local\Microsoft\Windows\INetCache\IE\Y2EQYO7X\pYcoY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267200"/>
            <a:ext cx="1514286" cy="1428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992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/>
              <a:t>What is Multi Threading ?</a:t>
            </a:r>
          </a:p>
          <a:p>
            <a:pPr>
              <a:buNone/>
            </a:pPr>
            <a:endParaRPr lang="en-US" dirty="0"/>
          </a:p>
          <a:p>
            <a:pPr lvl="1" algn="just"/>
            <a:r>
              <a:rPr lang="en-US" dirty="0"/>
              <a:t> Multithreading is a widespread programming and execution model that allows multiple threads to exist within the context of one process. </a:t>
            </a:r>
          </a:p>
          <a:p>
            <a:pPr lvl="1" algn="just"/>
            <a:r>
              <a:rPr lang="en-US" dirty="0"/>
              <a:t>These threads share the process's resources, but are able to execute independently. </a:t>
            </a:r>
          </a:p>
          <a:p>
            <a:pPr lvl="1" algn="just"/>
            <a:r>
              <a:rPr lang="en-US" dirty="0"/>
              <a:t>Multithreading can also be applied to one process to enable parallel execution on a multiprocessing 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Applications of Multi-Threading ?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i="1" dirty="0"/>
              <a:t>Faster execution</a:t>
            </a:r>
          </a:p>
          <a:p>
            <a:pPr lvl="1"/>
            <a:r>
              <a:rPr lang="en-US" i="1" dirty="0"/>
              <a:t>Better system utilization</a:t>
            </a:r>
            <a:endParaRPr lang="en-US" dirty="0"/>
          </a:p>
          <a:p>
            <a:pPr lvl="1"/>
            <a:r>
              <a:rPr lang="en-US" i="1" dirty="0"/>
              <a:t>Lower resource consumption</a:t>
            </a:r>
          </a:p>
          <a:p>
            <a:pPr lvl="1"/>
            <a:r>
              <a:rPr lang="en-US" i="1" dirty="0"/>
              <a:t>Parallelization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/>
              <a:t>Thread methods implemented in our JAVA program.</a:t>
            </a:r>
          </a:p>
          <a:p>
            <a:pPr>
              <a:buNone/>
            </a:pPr>
            <a:endParaRPr lang="en-US" dirty="0"/>
          </a:p>
          <a:p>
            <a:pPr algn="just"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Invokes the run() method.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run()</a:t>
            </a:r>
          </a:p>
          <a:p>
            <a:pPr marL="0" indent="0" algn="just"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the execution of thread.</a:t>
            </a:r>
          </a:p>
          <a:p>
            <a:pPr algn="just">
              <a:buNone/>
              <a:defRPr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join()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the current thread until the child thread(s) completes its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Mergesort</a:t>
            </a:r>
            <a:r>
              <a:rPr lang="en-US" dirty="0"/>
              <a:t> ?</a:t>
            </a:r>
          </a:p>
          <a:p>
            <a:pPr lvl="1" algn="just"/>
            <a:r>
              <a:rPr lang="en-US" dirty="0" err="1"/>
              <a:t>Mergesort</a:t>
            </a:r>
            <a:r>
              <a:rPr lang="en-US" dirty="0"/>
              <a:t> is an efficient, general-purpose, comparison-based sorting algorithm. </a:t>
            </a:r>
          </a:p>
          <a:p>
            <a:pPr lvl="1" algn="just"/>
            <a:r>
              <a:rPr lang="en-US" dirty="0"/>
              <a:t>Most implementations produce a stable sort, which means that the implementation preserves the input order of equal elements in the sorted output.</a:t>
            </a:r>
          </a:p>
          <a:p>
            <a:pPr lvl="1" algn="just"/>
            <a:r>
              <a:rPr lang="en-US" dirty="0" err="1"/>
              <a:t>Mergesort</a:t>
            </a:r>
            <a:r>
              <a:rPr lang="en-US" dirty="0"/>
              <a:t> is a divide and conquer algorithm that was invented by John von Neumann in 1945.</a:t>
            </a:r>
          </a:p>
          <a:p>
            <a:pPr lvl="1" algn="just"/>
            <a:r>
              <a:rPr lang="en-US" dirty="0"/>
              <a:t>Space Complexity of </a:t>
            </a:r>
            <a:r>
              <a:rPr lang="en-US" dirty="0" err="1"/>
              <a:t>Mergesort</a:t>
            </a:r>
            <a:r>
              <a:rPr lang="en-US" dirty="0"/>
              <a:t> is O(log n) </a:t>
            </a:r>
          </a:p>
          <a:p>
            <a:pPr lvl="1" algn="just">
              <a:buNone/>
            </a:pPr>
            <a:endParaRPr lang="en-US" dirty="0"/>
          </a:p>
        </p:txBody>
      </p:sp>
      <p:pic>
        <p:nvPicPr>
          <p:cNvPr id="2050" name="Picture 2" descr="C:\Users\Neeraj\Desktop\Merge-sort-example-300px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800600"/>
            <a:ext cx="28575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0" y="1935163"/>
            <a:ext cx="8121279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655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388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Constantia</vt:lpstr>
      <vt:lpstr>Times New Roman</vt:lpstr>
      <vt:lpstr>Wingdings</vt:lpstr>
      <vt:lpstr>Wingdings 2</vt:lpstr>
      <vt:lpstr>Flow</vt:lpstr>
      <vt:lpstr>MULTITHREADED SORTING APPLICATION</vt:lpstr>
      <vt:lpstr>Contents</vt:lpstr>
      <vt:lpstr>Problem Statement</vt:lpstr>
      <vt:lpstr>Basic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Implementation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SORTING APPLICATION</dc:title>
  <dc:creator>Neeraj</dc:creator>
  <cp:lastModifiedBy>yash</cp:lastModifiedBy>
  <cp:revision>10</cp:revision>
  <dcterms:created xsi:type="dcterms:W3CDTF">2018-05-04T14:12:25Z</dcterms:created>
  <dcterms:modified xsi:type="dcterms:W3CDTF">2019-09-19T02:55:47Z</dcterms:modified>
</cp:coreProperties>
</file>