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6858000" cx="12192000"/>
  <p:notesSz cx="6858000" cy="9144000"/>
  <p:embeddedFontLst>
    <p:embeddedFont>
      <p:font typeface="Oswald Light"/>
      <p:regular r:id="rId17"/>
      <p:bold r:id="rId18"/>
    </p:embeddedFont>
    <p:embeddedFont>
      <p:font typeface="Oswald"/>
      <p:regular r:id="rId19"/>
      <p:bold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1" roundtripDataSignature="AMtx7mj+gUI+GmyHHn6pi5J7Q/Wwel9Oq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34A6B79-531B-4307-A985-02C3D6855F36}">
  <a:tblStyle styleId="{934A6B79-531B-4307-A985-02C3D6855F36}" styleName="Table_0">
    <a:wholeTbl>
      <a:tcTxStyle b="off" i="off">
        <a:font>
          <a:latin typeface="Trade Gothic Next Light"/>
          <a:ea typeface="Trade Gothic Next Light"/>
          <a:cs typeface="Trade Gothic Next Light"/>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7EFF2"/>
          </a:solidFill>
        </a:fill>
      </a:tcStyle>
    </a:wholeTbl>
    <a:band1H>
      <a:tcTxStyle/>
      <a:tcStyle>
        <a:fill>
          <a:solidFill>
            <a:srgbClr val="CDDEE4"/>
          </a:solidFill>
        </a:fill>
      </a:tcStyle>
    </a:band1H>
    <a:band2H>
      <a:tcTxStyle/>
    </a:band2H>
    <a:band1V>
      <a:tcTxStyle/>
      <a:tcStyle>
        <a:fill>
          <a:solidFill>
            <a:srgbClr val="CDDEE4"/>
          </a:solidFill>
        </a:fill>
      </a:tcStyle>
    </a:band1V>
    <a:band2V>
      <a:tcTxStyle/>
    </a:band2V>
    <a:lastCol>
      <a:tcTxStyle b="on" i="off">
        <a:font>
          <a:latin typeface="Trade Gothic Next Light"/>
          <a:ea typeface="Trade Gothic Next Light"/>
          <a:cs typeface="Trade Gothic Next Light"/>
        </a:font>
        <a:schemeClr val="lt1"/>
      </a:tcTxStyle>
      <a:tcStyle>
        <a:fill>
          <a:solidFill>
            <a:schemeClr val="accent1"/>
          </a:solidFill>
        </a:fill>
      </a:tcStyle>
    </a:lastCol>
    <a:firstCol>
      <a:tcTxStyle b="on" i="off">
        <a:font>
          <a:latin typeface="Trade Gothic Next Light"/>
          <a:ea typeface="Trade Gothic Next Light"/>
          <a:cs typeface="Trade Gothic Next Light"/>
        </a:font>
        <a:schemeClr val="lt1"/>
      </a:tcTxStyle>
      <a:tcStyle>
        <a:fill>
          <a:solidFill>
            <a:schemeClr val="accent1"/>
          </a:solidFill>
        </a:fill>
      </a:tcStyle>
    </a:firstCol>
    <a:lastRow>
      <a:tcTxStyle b="on" i="off">
        <a:font>
          <a:latin typeface="Trade Gothic Next Light"/>
          <a:ea typeface="Trade Gothic Next Light"/>
          <a:cs typeface="Trade Gothic Next Light"/>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Trade Gothic Next Light"/>
          <a:ea typeface="Trade Gothic Next Light"/>
          <a:cs typeface="Trade Gothic Next Light"/>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Oswald-bold.fntdata"/><Relationship Id="rId11" Type="http://schemas.openxmlformats.org/officeDocument/2006/relationships/slide" Target="slides/slide6.xml"/><Relationship Id="rId10" Type="http://schemas.openxmlformats.org/officeDocument/2006/relationships/slide" Target="slides/slide5.xml"/><Relationship Id="rId21"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OswaldLight-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Oswald-regular.fntdata"/><Relationship Id="rId6" Type="http://schemas.openxmlformats.org/officeDocument/2006/relationships/slide" Target="slides/slide1.xml"/><Relationship Id="rId18" Type="http://schemas.openxmlformats.org/officeDocument/2006/relationships/font" Target="fonts/OswaldLight-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a1f887aba6_0_5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a1f887aba6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2" name="Shape 12"/>
        <p:cNvGrpSpPr/>
        <p:nvPr/>
      </p:nvGrpSpPr>
      <p:grpSpPr>
        <a:xfrm>
          <a:off x="0" y="0"/>
          <a:ext cx="0" cy="0"/>
          <a:chOff x="0" y="0"/>
          <a:chExt cx="0" cy="0"/>
        </a:xfrm>
      </p:grpSpPr>
      <p:sp>
        <p:nvSpPr>
          <p:cNvPr id="13" name="Google Shape;13;p13"/>
          <p:cNvSpPr txBox="1"/>
          <p:nvPr>
            <p:ph type="ctrTitle"/>
          </p:nvPr>
        </p:nvSpPr>
        <p:spPr>
          <a:xfrm>
            <a:off x="1524000" y="1122362"/>
            <a:ext cx="7172400" cy="3152400"/>
          </a:xfrm>
          <a:prstGeom prst="rect">
            <a:avLst/>
          </a:prstGeom>
          <a:noFill/>
          <a:ln>
            <a:noFill/>
          </a:ln>
        </p:spPr>
        <p:txBody>
          <a:bodyPr anchorCtr="0" anchor="b" bIns="45700" lIns="91425" spcFirstLastPara="1" rIns="91425" wrap="square" tIns="45700">
            <a:normAutofit/>
          </a:bodyPr>
          <a:lstStyle>
            <a:lvl1pPr lvl="0" rtl="0" algn="l">
              <a:lnSpc>
                <a:spcPct val="120000"/>
              </a:lnSpc>
              <a:spcBef>
                <a:spcPts val="0"/>
              </a:spcBef>
              <a:spcAft>
                <a:spcPts val="0"/>
              </a:spcAft>
              <a:buClr>
                <a:schemeClr val="dk1"/>
              </a:buClr>
              <a:buSzPts val="2800"/>
              <a:buFont typeface="Oswald"/>
              <a:buNone/>
              <a:defRPr sz="28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4" name="Google Shape;14;p13"/>
          <p:cNvSpPr txBox="1"/>
          <p:nvPr>
            <p:ph idx="1" type="subTitle"/>
          </p:nvPr>
        </p:nvSpPr>
        <p:spPr>
          <a:xfrm>
            <a:off x="1524000" y="4920137"/>
            <a:ext cx="7172400" cy="1122300"/>
          </a:xfrm>
          <a:prstGeom prst="rect">
            <a:avLst/>
          </a:prstGeom>
          <a:noFill/>
          <a:ln>
            <a:noFill/>
          </a:ln>
        </p:spPr>
        <p:txBody>
          <a:bodyPr anchorCtr="0" anchor="t" bIns="45700" lIns="91425" spcFirstLastPara="1" rIns="91425" wrap="square" tIns="45700">
            <a:normAutofit/>
          </a:bodyPr>
          <a:lstStyle>
            <a:lvl1pPr lvl="0" rtl="0" algn="l">
              <a:lnSpc>
                <a:spcPct val="120000"/>
              </a:lnSpc>
              <a:spcBef>
                <a:spcPts val="1000"/>
              </a:spcBef>
              <a:spcAft>
                <a:spcPts val="0"/>
              </a:spcAft>
              <a:buClr>
                <a:schemeClr val="dk1"/>
              </a:buClr>
              <a:buSzPts val="1800"/>
              <a:buNone/>
              <a:defRPr sz="1800"/>
            </a:lvl1pPr>
            <a:lvl2pPr lvl="1" rtl="0" algn="ctr">
              <a:lnSpc>
                <a:spcPct val="120000"/>
              </a:lnSpc>
              <a:spcBef>
                <a:spcPts val="500"/>
              </a:spcBef>
              <a:spcAft>
                <a:spcPts val="0"/>
              </a:spcAft>
              <a:buClr>
                <a:schemeClr val="dk1"/>
              </a:buClr>
              <a:buSzPts val="2000"/>
              <a:buFont typeface="Oswald Light"/>
              <a:buNone/>
              <a:defRPr sz="2000"/>
            </a:lvl2pPr>
            <a:lvl3pPr lvl="2" rtl="0" algn="ctr">
              <a:lnSpc>
                <a:spcPct val="120000"/>
              </a:lnSpc>
              <a:spcBef>
                <a:spcPts val="500"/>
              </a:spcBef>
              <a:spcAft>
                <a:spcPts val="0"/>
              </a:spcAft>
              <a:buClr>
                <a:schemeClr val="dk1"/>
              </a:buClr>
              <a:buSzPts val="1800"/>
              <a:buNone/>
              <a:defRPr sz="1800"/>
            </a:lvl3pPr>
            <a:lvl4pPr lvl="3" rtl="0" algn="ctr">
              <a:lnSpc>
                <a:spcPct val="120000"/>
              </a:lnSpc>
              <a:spcBef>
                <a:spcPts val="500"/>
              </a:spcBef>
              <a:spcAft>
                <a:spcPts val="0"/>
              </a:spcAft>
              <a:buClr>
                <a:schemeClr val="dk1"/>
              </a:buClr>
              <a:buSzPts val="1600"/>
              <a:buFont typeface="Oswald Light"/>
              <a:buNone/>
              <a:defRPr sz="1600"/>
            </a:lvl4pPr>
            <a:lvl5pPr lvl="4" rtl="0" algn="ctr">
              <a:lnSpc>
                <a:spcPct val="12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15" name="Google Shape;15;p13"/>
          <p:cNvSpPr txBox="1"/>
          <p:nvPr>
            <p:ph idx="10" type="dt"/>
          </p:nvPr>
        </p:nvSpPr>
        <p:spPr>
          <a:xfrm rot="5400000">
            <a:off x="10568153" y="4756208"/>
            <a:ext cx="2476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6" name="Google Shape;16;p13"/>
          <p:cNvSpPr txBox="1"/>
          <p:nvPr>
            <p:ph idx="11" type="ftr"/>
          </p:nvPr>
        </p:nvSpPr>
        <p:spPr>
          <a:xfrm rot="5400000">
            <a:off x="10589603" y="1758001"/>
            <a:ext cx="24333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7" name="Google Shape;17;p13"/>
          <p:cNvSpPr txBox="1"/>
          <p:nvPr>
            <p:ph idx="12" type="sldNum"/>
          </p:nvPr>
        </p:nvSpPr>
        <p:spPr>
          <a:xfrm>
            <a:off x="11539542" y="3246437"/>
            <a:ext cx="533400" cy="365100"/>
          </a:xfrm>
          <a:prstGeom prst="rect">
            <a:avLst/>
          </a:prstGeom>
          <a:noFill/>
          <a:ln>
            <a:noFill/>
          </a:ln>
        </p:spPr>
        <p:txBody>
          <a:bodyPr anchorCtr="0" anchor="ctr" bIns="45700" lIns="91425" spcFirstLastPara="1" rIns="91425" wrap="square" tIns="45700">
            <a:noAutofit/>
          </a:bodyPr>
          <a:lstStyle>
            <a:lvl1pPr indent="0" lvl="0" marL="0" rtl="0" algn="ctr">
              <a:spcBef>
                <a:spcPts val="0"/>
              </a:spcBef>
              <a:buNone/>
              <a:defRPr/>
            </a:lvl1pPr>
            <a:lvl2pPr indent="0" lvl="1" marL="0" rtl="0" algn="ctr">
              <a:spcBef>
                <a:spcPts val="0"/>
              </a:spcBef>
              <a:buNone/>
              <a:defRPr/>
            </a:lvl2pPr>
            <a:lvl3pPr indent="0" lvl="2" marL="0" rtl="0" algn="ctr">
              <a:spcBef>
                <a:spcPts val="0"/>
              </a:spcBef>
              <a:buNone/>
              <a:defRPr/>
            </a:lvl3pPr>
            <a:lvl4pPr indent="0" lvl="3" marL="0" rtl="0" algn="ctr">
              <a:spcBef>
                <a:spcPts val="0"/>
              </a:spcBef>
              <a:buNone/>
              <a:defRPr/>
            </a:lvl4pPr>
            <a:lvl5pPr indent="0" lvl="4" marL="0" rtl="0" algn="ctr">
              <a:spcBef>
                <a:spcPts val="0"/>
              </a:spcBef>
              <a:buNone/>
              <a:defRPr/>
            </a:lvl5pPr>
            <a:lvl6pPr indent="0" lvl="5" marL="0" rtl="0" algn="ctr">
              <a:spcBef>
                <a:spcPts val="0"/>
              </a:spcBef>
              <a:buNone/>
              <a:defRPr/>
            </a:lvl6pPr>
            <a:lvl7pPr indent="0" lvl="6" marL="0" rtl="0" algn="ctr">
              <a:spcBef>
                <a:spcPts val="0"/>
              </a:spcBef>
              <a:buNone/>
              <a:defRPr/>
            </a:lvl7pPr>
            <a:lvl8pPr indent="0" lvl="7" marL="0" rtl="0" algn="ctr">
              <a:spcBef>
                <a:spcPts val="0"/>
              </a:spcBef>
              <a:buNone/>
              <a:defRPr/>
            </a:lvl8pPr>
            <a:lvl9pPr indent="0" lvl="8" marL="0" rtl="0" algn="ctr">
              <a:spcBef>
                <a:spcPts val="0"/>
              </a:spcBef>
              <a:buNone/>
              <a:defRPr/>
            </a:lvl9pPr>
          </a:lstStyle>
          <a:p>
            <a:pPr indent="0" lvl="0" marL="0" rtl="0" algn="ctr">
              <a:spcBef>
                <a:spcPts val="0"/>
              </a:spcBef>
              <a:spcAft>
                <a:spcPts val="0"/>
              </a:spcAft>
              <a:buNone/>
            </a:pPr>
            <a:fld id="{00000000-1234-1234-1234-123412341234}" type="slidenum">
              <a:rPr lang="en-GB"/>
              <a:t>‹#›</a:t>
            </a:fld>
            <a:endParaRPr/>
          </a:p>
        </p:txBody>
      </p:sp>
      <p:cxnSp>
        <p:nvCxnSpPr>
          <p:cNvPr id="18" name="Google Shape;18;p13"/>
          <p:cNvCxnSpPr/>
          <p:nvPr/>
        </p:nvCxnSpPr>
        <p:spPr>
          <a:xfrm>
            <a:off x="1638300" y="4596637"/>
            <a:ext cx="971100" cy="0"/>
          </a:xfrm>
          <a:prstGeom prst="straightConnector1">
            <a:avLst/>
          </a:prstGeom>
          <a:noFill/>
          <a:ln cap="flat" cmpd="sng" w="31750">
            <a:solidFill>
              <a:schemeClr val="dk1"/>
            </a:solidFill>
            <a:prstDash val="solid"/>
            <a:miter lim="800000"/>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3" name="Shape 73"/>
        <p:cNvGrpSpPr/>
        <p:nvPr/>
      </p:nvGrpSpPr>
      <p:grpSpPr>
        <a:xfrm>
          <a:off x="0" y="0"/>
          <a:ext cx="0" cy="0"/>
          <a:chOff x="0" y="0"/>
          <a:chExt cx="0" cy="0"/>
        </a:xfrm>
      </p:grpSpPr>
      <p:sp>
        <p:nvSpPr>
          <p:cNvPr id="74" name="Google Shape;74;p22"/>
          <p:cNvSpPr txBox="1"/>
          <p:nvPr>
            <p:ph type="title"/>
          </p:nvPr>
        </p:nvSpPr>
        <p:spPr>
          <a:xfrm>
            <a:off x="952500" y="914400"/>
            <a:ext cx="9962700" cy="990600"/>
          </a:xfrm>
          <a:prstGeom prst="rect">
            <a:avLst/>
          </a:prstGeom>
          <a:noFill/>
          <a:ln>
            <a:noFill/>
          </a:ln>
        </p:spPr>
        <p:txBody>
          <a:bodyPr anchorCtr="0" anchor="b" bIns="45700" lIns="91425" spcFirstLastPara="1" rIns="91425" wrap="square" tIns="45700">
            <a:normAutofit/>
          </a:bodyPr>
          <a:lstStyle>
            <a:lvl1pPr lvl="0" rtl="0" algn="l">
              <a:lnSpc>
                <a:spcPct val="12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5" name="Google Shape;75;p22"/>
          <p:cNvSpPr txBox="1"/>
          <p:nvPr>
            <p:ph idx="1" type="body"/>
          </p:nvPr>
        </p:nvSpPr>
        <p:spPr>
          <a:xfrm rot="5400000">
            <a:off x="3988441" y="-749853"/>
            <a:ext cx="3891000" cy="9962700"/>
          </a:xfrm>
          <a:prstGeom prst="rect">
            <a:avLst/>
          </a:prstGeom>
          <a:noFill/>
          <a:ln>
            <a:noFill/>
          </a:ln>
        </p:spPr>
        <p:txBody>
          <a:bodyPr anchorCtr="0" anchor="t" bIns="45700" lIns="91425" spcFirstLastPara="1" rIns="91425" wrap="square" tIns="45700">
            <a:normAutofit/>
          </a:bodyPr>
          <a:lstStyle>
            <a:lvl1pPr indent="-342900" lvl="0" marL="457200" rtl="0" algn="l">
              <a:lnSpc>
                <a:spcPct val="120000"/>
              </a:lnSpc>
              <a:spcBef>
                <a:spcPts val="1000"/>
              </a:spcBef>
              <a:spcAft>
                <a:spcPts val="0"/>
              </a:spcAft>
              <a:buClr>
                <a:schemeClr val="dk1"/>
              </a:buClr>
              <a:buSzPts val="1800"/>
              <a:buChar char="•"/>
              <a:defRPr/>
            </a:lvl1pPr>
            <a:lvl2pPr indent="-228600" lvl="1" marL="914400" rtl="0" algn="l">
              <a:lnSpc>
                <a:spcPct val="120000"/>
              </a:lnSpc>
              <a:spcBef>
                <a:spcPts val="500"/>
              </a:spcBef>
              <a:spcAft>
                <a:spcPts val="0"/>
              </a:spcAft>
              <a:buClr>
                <a:schemeClr val="dk1"/>
              </a:buClr>
              <a:buSzPts val="1800"/>
              <a:buNone/>
              <a:defRPr/>
            </a:lvl2pPr>
            <a:lvl3pPr indent="-342900" lvl="2" marL="1371600" rtl="0" algn="l">
              <a:lnSpc>
                <a:spcPct val="120000"/>
              </a:lnSpc>
              <a:spcBef>
                <a:spcPts val="500"/>
              </a:spcBef>
              <a:spcAft>
                <a:spcPts val="0"/>
              </a:spcAft>
              <a:buClr>
                <a:schemeClr val="dk1"/>
              </a:buClr>
              <a:buSzPts val="1800"/>
              <a:buChar char="•"/>
              <a:defRPr/>
            </a:lvl3pPr>
            <a:lvl4pPr indent="-228600" lvl="3" marL="1828800" rtl="0" algn="l">
              <a:lnSpc>
                <a:spcPct val="120000"/>
              </a:lnSpc>
              <a:spcBef>
                <a:spcPts val="500"/>
              </a:spcBef>
              <a:spcAft>
                <a:spcPts val="0"/>
              </a:spcAft>
              <a:buClr>
                <a:schemeClr val="dk1"/>
              </a:buClr>
              <a:buSzPts val="1800"/>
              <a:buNone/>
              <a:defRPr/>
            </a:lvl4pPr>
            <a:lvl5pPr indent="-342900" lvl="4" marL="2286000" rtl="0" algn="l">
              <a:lnSpc>
                <a:spcPct val="12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76" name="Google Shape;76;p22"/>
          <p:cNvSpPr txBox="1"/>
          <p:nvPr>
            <p:ph idx="10" type="dt"/>
          </p:nvPr>
        </p:nvSpPr>
        <p:spPr>
          <a:xfrm rot="5400000">
            <a:off x="10568153" y="4756208"/>
            <a:ext cx="2476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7" name="Google Shape;77;p22"/>
          <p:cNvSpPr txBox="1"/>
          <p:nvPr>
            <p:ph idx="11" type="ftr"/>
          </p:nvPr>
        </p:nvSpPr>
        <p:spPr>
          <a:xfrm rot="5400000">
            <a:off x="10589603" y="1758001"/>
            <a:ext cx="24333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8" name="Google Shape;78;p22"/>
          <p:cNvSpPr txBox="1"/>
          <p:nvPr>
            <p:ph idx="12" type="sldNum"/>
          </p:nvPr>
        </p:nvSpPr>
        <p:spPr>
          <a:xfrm>
            <a:off x="11539542" y="3246437"/>
            <a:ext cx="533400" cy="365100"/>
          </a:xfrm>
          <a:prstGeom prst="rect">
            <a:avLst/>
          </a:prstGeom>
          <a:noFill/>
          <a:ln>
            <a:noFill/>
          </a:ln>
        </p:spPr>
        <p:txBody>
          <a:bodyPr anchorCtr="0" anchor="ctr" bIns="45700" lIns="91425" spcFirstLastPara="1" rIns="91425" wrap="square" tIns="45700">
            <a:noAutofit/>
          </a:bodyPr>
          <a:lstStyle>
            <a:lvl1pPr indent="0" lvl="0" marL="0" rtl="0" algn="ctr">
              <a:spcBef>
                <a:spcPts val="0"/>
              </a:spcBef>
              <a:buNone/>
              <a:defRPr/>
            </a:lvl1pPr>
            <a:lvl2pPr indent="0" lvl="1" marL="0" rtl="0" algn="ctr">
              <a:spcBef>
                <a:spcPts val="0"/>
              </a:spcBef>
              <a:buNone/>
              <a:defRPr/>
            </a:lvl2pPr>
            <a:lvl3pPr indent="0" lvl="2" marL="0" rtl="0" algn="ctr">
              <a:spcBef>
                <a:spcPts val="0"/>
              </a:spcBef>
              <a:buNone/>
              <a:defRPr/>
            </a:lvl3pPr>
            <a:lvl4pPr indent="0" lvl="3" marL="0" rtl="0" algn="ctr">
              <a:spcBef>
                <a:spcPts val="0"/>
              </a:spcBef>
              <a:buNone/>
              <a:defRPr/>
            </a:lvl4pPr>
            <a:lvl5pPr indent="0" lvl="4" marL="0" rtl="0" algn="ctr">
              <a:spcBef>
                <a:spcPts val="0"/>
              </a:spcBef>
              <a:buNone/>
              <a:defRPr/>
            </a:lvl5pPr>
            <a:lvl6pPr indent="0" lvl="5" marL="0" rtl="0" algn="ctr">
              <a:spcBef>
                <a:spcPts val="0"/>
              </a:spcBef>
              <a:buNone/>
              <a:defRPr/>
            </a:lvl6pPr>
            <a:lvl7pPr indent="0" lvl="6" marL="0" rtl="0" algn="ctr">
              <a:spcBef>
                <a:spcPts val="0"/>
              </a:spcBef>
              <a:buNone/>
              <a:defRPr/>
            </a:lvl7pPr>
            <a:lvl8pPr indent="0" lvl="7" marL="0" rtl="0" algn="ctr">
              <a:spcBef>
                <a:spcPts val="0"/>
              </a:spcBef>
              <a:buNone/>
              <a:defRPr/>
            </a:lvl8pPr>
            <a:lvl9pPr indent="0" lvl="8" marL="0" rtl="0" algn="ctr">
              <a:spcBef>
                <a:spcPts val="0"/>
              </a:spcBef>
              <a:buNone/>
              <a:defRPr/>
            </a:lvl9p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9" name="Shape 79"/>
        <p:cNvGrpSpPr/>
        <p:nvPr/>
      </p:nvGrpSpPr>
      <p:grpSpPr>
        <a:xfrm>
          <a:off x="0" y="0"/>
          <a:ext cx="0" cy="0"/>
          <a:chOff x="0" y="0"/>
          <a:chExt cx="0" cy="0"/>
        </a:xfrm>
      </p:grpSpPr>
      <p:sp>
        <p:nvSpPr>
          <p:cNvPr id="80" name="Google Shape;80;p23"/>
          <p:cNvSpPr txBox="1"/>
          <p:nvPr>
            <p:ph type="title"/>
          </p:nvPr>
        </p:nvSpPr>
        <p:spPr>
          <a:xfrm rot="5400000">
            <a:off x="7651705" y="2625323"/>
            <a:ext cx="4917000" cy="1771200"/>
          </a:xfrm>
          <a:prstGeom prst="rect">
            <a:avLst/>
          </a:prstGeom>
          <a:noFill/>
          <a:ln>
            <a:noFill/>
          </a:ln>
        </p:spPr>
        <p:txBody>
          <a:bodyPr anchorCtr="0" anchor="b" bIns="45700" lIns="91425" spcFirstLastPara="1" rIns="91425" wrap="square" tIns="45700">
            <a:normAutofit/>
          </a:bodyPr>
          <a:lstStyle>
            <a:lvl1pPr lvl="0" rtl="0" algn="l">
              <a:lnSpc>
                <a:spcPct val="12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1" name="Google Shape;81;p23"/>
          <p:cNvSpPr txBox="1"/>
          <p:nvPr>
            <p:ph idx="1" type="body"/>
          </p:nvPr>
        </p:nvSpPr>
        <p:spPr>
          <a:xfrm rot="5400000">
            <a:off x="2484507" y="-425526"/>
            <a:ext cx="4917000" cy="7872900"/>
          </a:xfrm>
          <a:prstGeom prst="rect">
            <a:avLst/>
          </a:prstGeom>
          <a:noFill/>
          <a:ln>
            <a:noFill/>
          </a:ln>
        </p:spPr>
        <p:txBody>
          <a:bodyPr anchorCtr="0" anchor="t" bIns="45700" lIns="91425" spcFirstLastPara="1" rIns="91425" wrap="square" tIns="45700">
            <a:normAutofit/>
          </a:bodyPr>
          <a:lstStyle>
            <a:lvl1pPr indent="-342900" lvl="0" marL="457200" rtl="0" algn="l">
              <a:lnSpc>
                <a:spcPct val="120000"/>
              </a:lnSpc>
              <a:spcBef>
                <a:spcPts val="1000"/>
              </a:spcBef>
              <a:spcAft>
                <a:spcPts val="0"/>
              </a:spcAft>
              <a:buClr>
                <a:schemeClr val="dk1"/>
              </a:buClr>
              <a:buSzPts val="1800"/>
              <a:buChar char="•"/>
              <a:defRPr/>
            </a:lvl1pPr>
            <a:lvl2pPr indent="-228600" lvl="1" marL="914400" rtl="0" algn="l">
              <a:lnSpc>
                <a:spcPct val="120000"/>
              </a:lnSpc>
              <a:spcBef>
                <a:spcPts val="500"/>
              </a:spcBef>
              <a:spcAft>
                <a:spcPts val="0"/>
              </a:spcAft>
              <a:buClr>
                <a:schemeClr val="dk1"/>
              </a:buClr>
              <a:buSzPts val="1800"/>
              <a:buNone/>
              <a:defRPr/>
            </a:lvl2pPr>
            <a:lvl3pPr indent="-342900" lvl="2" marL="1371600" rtl="0" algn="l">
              <a:lnSpc>
                <a:spcPct val="120000"/>
              </a:lnSpc>
              <a:spcBef>
                <a:spcPts val="500"/>
              </a:spcBef>
              <a:spcAft>
                <a:spcPts val="0"/>
              </a:spcAft>
              <a:buClr>
                <a:schemeClr val="dk1"/>
              </a:buClr>
              <a:buSzPts val="1800"/>
              <a:buChar char="•"/>
              <a:defRPr/>
            </a:lvl3pPr>
            <a:lvl4pPr indent="-228600" lvl="3" marL="1828800" rtl="0" algn="l">
              <a:lnSpc>
                <a:spcPct val="120000"/>
              </a:lnSpc>
              <a:spcBef>
                <a:spcPts val="500"/>
              </a:spcBef>
              <a:spcAft>
                <a:spcPts val="0"/>
              </a:spcAft>
              <a:buClr>
                <a:schemeClr val="dk1"/>
              </a:buClr>
              <a:buSzPts val="1800"/>
              <a:buNone/>
              <a:defRPr/>
            </a:lvl4pPr>
            <a:lvl5pPr indent="-342900" lvl="4" marL="2286000" rtl="0" algn="l">
              <a:lnSpc>
                <a:spcPct val="12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82" name="Google Shape;82;p23"/>
          <p:cNvSpPr txBox="1"/>
          <p:nvPr>
            <p:ph idx="10" type="dt"/>
          </p:nvPr>
        </p:nvSpPr>
        <p:spPr>
          <a:xfrm rot="5400000">
            <a:off x="10568153" y="4756208"/>
            <a:ext cx="2476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3" name="Google Shape;83;p23"/>
          <p:cNvSpPr txBox="1"/>
          <p:nvPr>
            <p:ph idx="11" type="ftr"/>
          </p:nvPr>
        </p:nvSpPr>
        <p:spPr>
          <a:xfrm rot="5400000">
            <a:off x="10589603" y="1758001"/>
            <a:ext cx="24333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4" name="Google Shape;84;p23"/>
          <p:cNvSpPr txBox="1"/>
          <p:nvPr>
            <p:ph idx="12" type="sldNum"/>
          </p:nvPr>
        </p:nvSpPr>
        <p:spPr>
          <a:xfrm>
            <a:off x="11539542" y="3246437"/>
            <a:ext cx="533400" cy="365100"/>
          </a:xfrm>
          <a:prstGeom prst="rect">
            <a:avLst/>
          </a:prstGeom>
          <a:noFill/>
          <a:ln>
            <a:noFill/>
          </a:ln>
        </p:spPr>
        <p:txBody>
          <a:bodyPr anchorCtr="0" anchor="ctr" bIns="45700" lIns="91425" spcFirstLastPara="1" rIns="91425" wrap="square" tIns="45700">
            <a:noAutofit/>
          </a:bodyPr>
          <a:lstStyle>
            <a:lvl1pPr indent="0" lvl="0" marL="0" rtl="0" algn="ctr">
              <a:spcBef>
                <a:spcPts val="0"/>
              </a:spcBef>
              <a:buNone/>
              <a:defRPr/>
            </a:lvl1pPr>
            <a:lvl2pPr indent="0" lvl="1" marL="0" rtl="0" algn="ctr">
              <a:spcBef>
                <a:spcPts val="0"/>
              </a:spcBef>
              <a:buNone/>
              <a:defRPr/>
            </a:lvl2pPr>
            <a:lvl3pPr indent="0" lvl="2" marL="0" rtl="0" algn="ctr">
              <a:spcBef>
                <a:spcPts val="0"/>
              </a:spcBef>
              <a:buNone/>
              <a:defRPr/>
            </a:lvl3pPr>
            <a:lvl4pPr indent="0" lvl="3" marL="0" rtl="0" algn="ctr">
              <a:spcBef>
                <a:spcPts val="0"/>
              </a:spcBef>
              <a:buNone/>
              <a:defRPr/>
            </a:lvl4pPr>
            <a:lvl5pPr indent="0" lvl="4" marL="0" rtl="0" algn="ctr">
              <a:spcBef>
                <a:spcPts val="0"/>
              </a:spcBef>
              <a:buNone/>
              <a:defRPr/>
            </a:lvl5pPr>
            <a:lvl6pPr indent="0" lvl="5" marL="0" rtl="0" algn="ctr">
              <a:spcBef>
                <a:spcPts val="0"/>
              </a:spcBef>
              <a:buNone/>
              <a:defRPr/>
            </a:lvl6pPr>
            <a:lvl7pPr indent="0" lvl="6" marL="0" rtl="0" algn="ctr">
              <a:spcBef>
                <a:spcPts val="0"/>
              </a:spcBef>
              <a:buNone/>
              <a:defRPr/>
            </a:lvl7pPr>
            <a:lvl8pPr indent="0" lvl="7" marL="0" rtl="0" algn="ctr">
              <a:spcBef>
                <a:spcPts val="0"/>
              </a:spcBef>
              <a:buNone/>
              <a:defRPr/>
            </a:lvl8pPr>
            <a:lvl9pPr indent="0" lvl="8" marL="0" rtl="0" algn="ctr">
              <a:spcBef>
                <a:spcPts val="0"/>
              </a:spcBef>
              <a:buNone/>
              <a:defRPr/>
            </a:lvl9p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9" name="Shape 19"/>
        <p:cNvGrpSpPr/>
        <p:nvPr/>
      </p:nvGrpSpPr>
      <p:grpSpPr>
        <a:xfrm>
          <a:off x="0" y="0"/>
          <a:ext cx="0" cy="0"/>
          <a:chOff x="0" y="0"/>
          <a:chExt cx="0" cy="0"/>
        </a:xfrm>
      </p:grpSpPr>
      <p:sp>
        <p:nvSpPr>
          <p:cNvPr id="20" name="Google Shape;20;p14"/>
          <p:cNvSpPr txBox="1"/>
          <p:nvPr>
            <p:ph type="title"/>
          </p:nvPr>
        </p:nvSpPr>
        <p:spPr>
          <a:xfrm>
            <a:off x="952500" y="757238"/>
            <a:ext cx="10287000" cy="1147800"/>
          </a:xfrm>
          <a:prstGeom prst="rect">
            <a:avLst/>
          </a:prstGeom>
          <a:noFill/>
          <a:ln>
            <a:noFill/>
          </a:ln>
        </p:spPr>
        <p:txBody>
          <a:bodyPr anchorCtr="0" anchor="b" bIns="45700" lIns="91425" spcFirstLastPara="1" rIns="91425" wrap="square" tIns="45700">
            <a:normAutofit/>
          </a:bodyPr>
          <a:lstStyle>
            <a:lvl1pPr lvl="0" rtl="0" algn="l">
              <a:lnSpc>
                <a:spcPct val="12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1" name="Google Shape;21;p14"/>
          <p:cNvSpPr txBox="1"/>
          <p:nvPr>
            <p:ph idx="1" type="body"/>
          </p:nvPr>
        </p:nvSpPr>
        <p:spPr>
          <a:xfrm>
            <a:off x="952500" y="2285997"/>
            <a:ext cx="10287000" cy="3891000"/>
          </a:xfrm>
          <a:prstGeom prst="rect">
            <a:avLst/>
          </a:prstGeom>
          <a:noFill/>
          <a:ln>
            <a:noFill/>
          </a:ln>
        </p:spPr>
        <p:txBody>
          <a:bodyPr anchorCtr="0" anchor="t" bIns="45700" lIns="91425" spcFirstLastPara="1" rIns="91425" wrap="square" tIns="45700">
            <a:normAutofit/>
          </a:bodyPr>
          <a:lstStyle>
            <a:lvl1pPr indent="-342900" lvl="0" marL="457200" rtl="0" algn="l">
              <a:lnSpc>
                <a:spcPct val="120000"/>
              </a:lnSpc>
              <a:spcBef>
                <a:spcPts val="1000"/>
              </a:spcBef>
              <a:spcAft>
                <a:spcPts val="0"/>
              </a:spcAft>
              <a:buClr>
                <a:schemeClr val="dk1"/>
              </a:buClr>
              <a:buSzPts val="1800"/>
              <a:buChar char="•"/>
              <a:defRPr/>
            </a:lvl1pPr>
            <a:lvl2pPr indent="-228600" lvl="1" marL="914400" rtl="0" algn="l">
              <a:lnSpc>
                <a:spcPct val="120000"/>
              </a:lnSpc>
              <a:spcBef>
                <a:spcPts val="500"/>
              </a:spcBef>
              <a:spcAft>
                <a:spcPts val="0"/>
              </a:spcAft>
              <a:buClr>
                <a:schemeClr val="dk1"/>
              </a:buClr>
              <a:buSzPts val="1800"/>
              <a:buNone/>
              <a:defRPr/>
            </a:lvl2pPr>
            <a:lvl3pPr indent="-342900" lvl="2" marL="1371600" rtl="0" algn="l">
              <a:lnSpc>
                <a:spcPct val="120000"/>
              </a:lnSpc>
              <a:spcBef>
                <a:spcPts val="500"/>
              </a:spcBef>
              <a:spcAft>
                <a:spcPts val="0"/>
              </a:spcAft>
              <a:buClr>
                <a:schemeClr val="dk1"/>
              </a:buClr>
              <a:buSzPts val="1800"/>
              <a:buChar char="•"/>
              <a:defRPr/>
            </a:lvl3pPr>
            <a:lvl4pPr indent="-228600" lvl="3" marL="1828800" rtl="0" algn="l">
              <a:lnSpc>
                <a:spcPct val="120000"/>
              </a:lnSpc>
              <a:spcBef>
                <a:spcPts val="500"/>
              </a:spcBef>
              <a:spcAft>
                <a:spcPts val="0"/>
              </a:spcAft>
              <a:buClr>
                <a:schemeClr val="dk1"/>
              </a:buClr>
              <a:buSzPts val="1800"/>
              <a:buNone/>
              <a:defRPr/>
            </a:lvl4pPr>
            <a:lvl5pPr indent="-342900" lvl="4" marL="2286000" rtl="0" algn="l">
              <a:lnSpc>
                <a:spcPct val="12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22" name="Google Shape;22;p14"/>
          <p:cNvSpPr txBox="1"/>
          <p:nvPr>
            <p:ph idx="10" type="dt"/>
          </p:nvPr>
        </p:nvSpPr>
        <p:spPr>
          <a:xfrm rot="5400000">
            <a:off x="10568153" y="4756208"/>
            <a:ext cx="2476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3" name="Google Shape;23;p14"/>
          <p:cNvSpPr txBox="1"/>
          <p:nvPr>
            <p:ph idx="11" type="ftr"/>
          </p:nvPr>
        </p:nvSpPr>
        <p:spPr>
          <a:xfrm rot="5400000">
            <a:off x="10589603" y="1758001"/>
            <a:ext cx="24333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4" name="Google Shape;24;p14"/>
          <p:cNvSpPr txBox="1"/>
          <p:nvPr>
            <p:ph idx="12" type="sldNum"/>
          </p:nvPr>
        </p:nvSpPr>
        <p:spPr>
          <a:xfrm>
            <a:off x="11539542" y="3246437"/>
            <a:ext cx="533400" cy="365100"/>
          </a:xfrm>
          <a:prstGeom prst="rect">
            <a:avLst/>
          </a:prstGeom>
          <a:noFill/>
          <a:ln>
            <a:noFill/>
          </a:ln>
        </p:spPr>
        <p:txBody>
          <a:bodyPr anchorCtr="0" anchor="ctr" bIns="45700" lIns="91425" spcFirstLastPara="1" rIns="91425" wrap="square" tIns="45700">
            <a:noAutofit/>
          </a:bodyPr>
          <a:lstStyle>
            <a:lvl1pPr indent="0" lvl="0" marL="0" rtl="0" algn="ctr">
              <a:spcBef>
                <a:spcPts val="0"/>
              </a:spcBef>
              <a:buNone/>
              <a:defRPr/>
            </a:lvl1pPr>
            <a:lvl2pPr indent="0" lvl="1" marL="0" rtl="0" algn="ctr">
              <a:spcBef>
                <a:spcPts val="0"/>
              </a:spcBef>
              <a:buNone/>
              <a:defRPr/>
            </a:lvl2pPr>
            <a:lvl3pPr indent="0" lvl="2" marL="0" rtl="0" algn="ctr">
              <a:spcBef>
                <a:spcPts val="0"/>
              </a:spcBef>
              <a:buNone/>
              <a:defRPr/>
            </a:lvl3pPr>
            <a:lvl4pPr indent="0" lvl="3" marL="0" rtl="0" algn="ctr">
              <a:spcBef>
                <a:spcPts val="0"/>
              </a:spcBef>
              <a:buNone/>
              <a:defRPr/>
            </a:lvl4pPr>
            <a:lvl5pPr indent="0" lvl="4" marL="0" rtl="0" algn="ctr">
              <a:spcBef>
                <a:spcPts val="0"/>
              </a:spcBef>
              <a:buNone/>
              <a:defRPr/>
            </a:lvl5pPr>
            <a:lvl6pPr indent="0" lvl="5" marL="0" rtl="0" algn="ctr">
              <a:spcBef>
                <a:spcPts val="0"/>
              </a:spcBef>
              <a:buNone/>
              <a:defRPr/>
            </a:lvl6pPr>
            <a:lvl7pPr indent="0" lvl="6" marL="0" rtl="0" algn="ctr">
              <a:spcBef>
                <a:spcPts val="0"/>
              </a:spcBef>
              <a:buNone/>
              <a:defRPr/>
            </a:lvl7pPr>
            <a:lvl8pPr indent="0" lvl="7" marL="0" rtl="0" algn="ctr">
              <a:spcBef>
                <a:spcPts val="0"/>
              </a:spcBef>
              <a:buNone/>
              <a:defRPr/>
            </a:lvl8pPr>
            <a:lvl9pPr indent="0" lvl="8" marL="0" rtl="0" algn="ctr">
              <a:spcBef>
                <a:spcPts val="0"/>
              </a:spcBef>
              <a:buNone/>
              <a:defRPr/>
            </a:lvl9p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5" name="Shape 25"/>
        <p:cNvGrpSpPr/>
        <p:nvPr/>
      </p:nvGrpSpPr>
      <p:grpSpPr>
        <a:xfrm>
          <a:off x="0" y="0"/>
          <a:ext cx="0" cy="0"/>
          <a:chOff x="0" y="0"/>
          <a:chExt cx="0" cy="0"/>
        </a:xfrm>
      </p:grpSpPr>
      <p:sp>
        <p:nvSpPr>
          <p:cNvPr id="26" name="Google Shape;26;p15"/>
          <p:cNvSpPr txBox="1"/>
          <p:nvPr>
            <p:ph type="title"/>
          </p:nvPr>
        </p:nvSpPr>
        <p:spPr>
          <a:xfrm>
            <a:off x="1471613" y="1355763"/>
            <a:ext cx="6972300" cy="2255700"/>
          </a:xfrm>
          <a:prstGeom prst="rect">
            <a:avLst/>
          </a:prstGeom>
          <a:noFill/>
          <a:ln>
            <a:noFill/>
          </a:ln>
        </p:spPr>
        <p:txBody>
          <a:bodyPr anchorCtr="0" anchor="t" bIns="45700" lIns="91425" spcFirstLastPara="1" rIns="91425" wrap="square" tIns="45700">
            <a:normAutofit/>
          </a:bodyPr>
          <a:lstStyle>
            <a:lvl1pPr lvl="0" rtl="0" algn="l">
              <a:lnSpc>
                <a:spcPct val="110000"/>
              </a:lnSpc>
              <a:spcBef>
                <a:spcPts val="0"/>
              </a:spcBef>
              <a:spcAft>
                <a:spcPts val="0"/>
              </a:spcAft>
              <a:buClr>
                <a:schemeClr val="dk1"/>
              </a:buClr>
              <a:buSzPts val="3600"/>
              <a:buFont typeface="Oswald"/>
              <a:buNone/>
              <a:defRPr sz="3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7" name="Google Shape;27;p15"/>
          <p:cNvSpPr txBox="1"/>
          <p:nvPr>
            <p:ph idx="1" type="body"/>
          </p:nvPr>
        </p:nvSpPr>
        <p:spPr>
          <a:xfrm>
            <a:off x="1524000" y="4921820"/>
            <a:ext cx="5524500" cy="1150800"/>
          </a:xfrm>
          <a:prstGeom prst="rect">
            <a:avLst/>
          </a:prstGeom>
          <a:noFill/>
          <a:ln>
            <a:noFill/>
          </a:ln>
        </p:spPr>
        <p:txBody>
          <a:bodyPr anchorCtr="0" anchor="t" bIns="45700" lIns="91425" spcFirstLastPara="1" rIns="91425" wrap="square" tIns="45700">
            <a:normAutofit/>
          </a:bodyPr>
          <a:lstStyle>
            <a:lvl1pPr indent="-228600" lvl="0" marL="457200" rtl="0" algn="l">
              <a:lnSpc>
                <a:spcPct val="120000"/>
              </a:lnSpc>
              <a:spcBef>
                <a:spcPts val="1000"/>
              </a:spcBef>
              <a:spcAft>
                <a:spcPts val="0"/>
              </a:spcAft>
              <a:buClr>
                <a:schemeClr val="dk1"/>
              </a:buClr>
              <a:buSzPts val="1800"/>
              <a:buNone/>
              <a:defRPr sz="1800">
                <a:solidFill>
                  <a:schemeClr val="dk1"/>
                </a:solidFill>
              </a:defRPr>
            </a:lvl1pPr>
            <a:lvl2pPr indent="-228600" lvl="1" marL="914400" rtl="0" algn="l">
              <a:lnSpc>
                <a:spcPct val="120000"/>
              </a:lnSpc>
              <a:spcBef>
                <a:spcPts val="500"/>
              </a:spcBef>
              <a:spcAft>
                <a:spcPts val="0"/>
              </a:spcAft>
              <a:buClr>
                <a:srgbClr val="888888"/>
              </a:buClr>
              <a:buSzPts val="2000"/>
              <a:buFont typeface="Oswald Light"/>
              <a:buNone/>
              <a:defRPr sz="2000">
                <a:solidFill>
                  <a:srgbClr val="888888"/>
                </a:solidFill>
              </a:defRPr>
            </a:lvl2pPr>
            <a:lvl3pPr indent="-228600" lvl="2" marL="1371600" rtl="0" algn="l">
              <a:lnSpc>
                <a:spcPct val="120000"/>
              </a:lnSpc>
              <a:spcBef>
                <a:spcPts val="500"/>
              </a:spcBef>
              <a:spcAft>
                <a:spcPts val="0"/>
              </a:spcAft>
              <a:buClr>
                <a:srgbClr val="888888"/>
              </a:buClr>
              <a:buSzPts val="1800"/>
              <a:buNone/>
              <a:defRPr sz="1800">
                <a:solidFill>
                  <a:srgbClr val="888888"/>
                </a:solidFill>
              </a:defRPr>
            </a:lvl3pPr>
            <a:lvl4pPr indent="-228600" lvl="3" marL="1828800" rtl="0" algn="l">
              <a:lnSpc>
                <a:spcPct val="120000"/>
              </a:lnSpc>
              <a:spcBef>
                <a:spcPts val="500"/>
              </a:spcBef>
              <a:spcAft>
                <a:spcPts val="0"/>
              </a:spcAft>
              <a:buClr>
                <a:srgbClr val="888888"/>
              </a:buClr>
              <a:buSzPts val="1600"/>
              <a:buFont typeface="Oswald Light"/>
              <a:buNone/>
              <a:defRPr sz="1600">
                <a:solidFill>
                  <a:srgbClr val="888888"/>
                </a:solidFill>
              </a:defRPr>
            </a:lvl4pPr>
            <a:lvl5pPr indent="-228600" lvl="4" marL="2286000" rtl="0" algn="l">
              <a:lnSpc>
                <a:spcPct val="120000"/>
              </a:lnSpc>
              <a:spcBef>
                <a:spcPts val="500"/>
              </a:spcBef>
              <a:spcAft>
                <a:spcPts val="0"/>
              </a:spcAft>
              <a:buClr>
                <a:srgbClr val="888888"/>
              </a:buClr>
              <a:buSzPts val="1600"/>
              <a:buNone/>
              <a:defRPr sz="1600">
                <a:solidFill>
                  <a:srgbClr val="888888"/>
                </a:solidFill>
              </a:defRPr>
            </a:lvl5pPr>
            <a:lvl6pPr indent="-228600" lvl="5" marL="2743200" rtl="0" algn="l">
              <a:lnSpc>
                <a:spcPct val="90000"/>
              </a:lnSpc>
              <a:spcBef>
                <a:spcPts val="500"/>
              </a:spcBef>
              <a:spcAft>
                <a:spcPts val="0"/>
              </a:spcAft>
              <a:buClr>
                <a:srgbClr val="888888"/>
              </a:buClr>
              <a:buSzPts val="1600"/>
              <a:buNone/>
              <a:defRPr sz="1600">
                <a:solidFill>
                  <a:srgbClr val="888888"/>
                </a:solidFill>
              </a:defRPr>
            </a:lvl6pPr>
            <a:lvl7pPr indent="-228600" lvl="6" marL="3200400" rtl="0" algn="l">
              <a:lnSpc>
                <a:spcPct val="90000"/>
              </a:lnSpc>
              <a:spcBef>
                <a:spcPts val="500"/>
              </a:spcBef>
              <a:spcAft>
                <a:spcPts val="0"/>
              </a:spcAft>
              <a:buClr>
                <a:srgbClr val="888888"/>
              </a:buClr>
              <a:buSzPts val="1600"/>
              <a:buNone/>
              <a:defRPr sz="1600">
                <a:solidFill>
                  <a:srgbClr val="888888"/>
                </a:solidFill>
              </a:defRPr>
            </a:lvl7pPr>
            <a:lvl8pPr indent="-228600" lvl="7" marL="3657600" rtl="0" algn="l">
              <a:lnSpc>
                <a:spcPct val="90000"/>
              </a:lnSpc>
              <a:spcBef>
                <a:spcPts val="500"/>
              </a:spcBef>
              <a:spcAft>
                <a:spcPts val="0"/>
              </a:spcAft>
              <a:buClr>
                <a:srgbClr val="888888"/>
              </a:buClr>
              <a:buSzPts val="1600"/>
              <a:buNone/>
              <a:defRPr sz="1600">
                <a:solidFill>
                  <a:srgbClr val="888888"/>
                </a:solidFill>
              </a:defRPr>
            </a:lvl8pPr>
            <a:lvl9pPr indent="-228600" lvl="8" marL="4114800" rtl="0" algn="l">
              <a:lnSpc>
                <a:spcPct val="90000"/>
              </a:lnSpc>
              <a:spcBef>
                <a:spcPts val="500"/>
              </a:spcBef>
              <a:spcAft>
                <a:spcPts val="0"/>
              </a:spcAft>
              <a:buClr>
                <a:srgbClr val="888888"/>
              </a:buClr>
              <a:buSzPts val="1600"/>
              <a:buNone/>
              <a:defRPr sz="1600">
                <a:solidFill>
                  <a:srgbClr val="888888"/>
                </a:solidFill>
              </a:defRPr>
            </a:lvl9pPr>
          </a:lstStyle>
          <a:p/>
        </p:txBody>
      </p:sp>
      <p:sp>
        <p:nvSpPr>
          <p:cNvPr id="28" name="Google Shape;28;p15"/>
          <p:cNvSpPr txBox="1"/>
          <p:nvPr>
            <p:ph idx="10" type="dt"/>
          </p:nvPr>
        </p:nvSpPr>
        <p:spPr>
          <a:xfrm rot="5400000">
            <a:off x="10568153" y="4756208"/>
            <a:ext cx="2476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9" name="Google Shape;29;p15"/>
          <p:cNvSpPr txBox="1"/>
          <p:nvPr>
            <p:ph idx="11" type="ftr"/>
          </p:nvPr>
        </p:nvSpPr>
        <p:spPr>
          <a:xfrm rot="5400000">
            <a:off x="10589603" y="1758001"/>
            <a:ext cx="24333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0" name="Google Shape;30;p15"/>
          <p:cNvSpPr txBox="1"/>
          <p:nvPr>
            <p:ph idx="12" type="sldNum"/>
          </p:nvPr>
        </p:nvSpPr>
        <p:spPr>
          <a:xfrm>
            <a:off x="11539542" y="3246437"/>
            <a:ext cx="533400" cy="365100"/>
          </a:xfrm>
          <a:prstGeom prst="rect">
            <a:avLst/>
          </a:prstGeom>
          <a:noFill/>
          <a:ln>
            <a:noFill/>
          </a:ln>
        </p:spPr>
        <p:txBody>
          <a:bodyPr anchorCtr="0" anchor="ctr" bIns="45700" lIns="91425" spcFirstLastPara="1" rIns="91425" wrap="square" tIns="45700">
            <a:noAutofit/>
          </a:bodyPr>
          <a:lstStyle>
            <a:lvl1pPr indent="0" lvl="0" marL="0" rtl="0" algn="ctr">
              <a:spcBef>
                <a:spcPts val="0"/>
              </a:spcBef>
              <a:buNone/>
              <a:defRPr/>
            </a:lvl1pPr>
            <a:lvl2pPr indent="0" lvl="1" marL="0" rtl="0" algn="ctr">
              <a:spcBef>
                <a:spcPts val="0"/>
              </a:spcBef>
              <a:buNone/>
              <a:defRPr/>
            </a:lvl2pPr>
            <a:lvl3pPr indent="0" lvl="2" marL="0" rtl="0" algn="ctr">
              <a:spcBef>
                <a:spcPts val="0"/>
              </a:spcBef>
              <a:buNone/>
              <a:defRPr/>
            </a:lvl3pPr>
            <a:lvl4pPr indent="0" lvl="3" marL="0" rtl="0" algn="ctr">
              <a:spcBef>
                <a:spcPts val="0"/>
              </a:spcBef>
              <a:buNone/>
              <a:defRPr/>
            </a:lvl4pPr>
            <a:lvl5pPr indent="0" lvl="4" marL="0" rtl="0" algn="ctr">
              <a:spcBef>
                <a:spcPts val="0"/>
              </a:spcBef>
              <a:buNone/>
              <a:defRPr/>
            </a:lvl5pPr>
            <a:lvl6pPr indent="0" lvl="5" marL="0" rtl="0" algn="ctr">
              <a:spcBef>
                <a:spcPts val="0"/>
              </a:spcBef>
              <a:buNone/>
              <a:defRPr/>
            </a:lvl6pPr>
            <a:lvl7pPr indent="0" lvl="6" marL="0" rtl="0" algn="ctr">
              <a:spcBef>
                <a:spcPts val="0"/>
              </a:spcBef>
              <a:buNone/>
              <a:defRPr/>
            </a:lvl7pPr>
            <a:lvl8pPr indent="0" lvl="7" marL="0" rtl="0" algn="ctr">
              <a:spcBef>
                <a:spcPts val="0"/>
              </a:spcBef>
              <a:buNone/>
              <a:defRPr/>
            </a:lvl8pPr>
            <a:lvl9pPr indent="0" lvl="8" marL="0" rtl="0" algn="ctr">
              <a:spcBef>
                <a:spcPts val="0"/>
              </a:spcBef>
              <a:buNone/>
              <a:defRPr/>
            </a:lvl9pPr>
          </a:lstStyle>
          <a:p>
            <a:pPr indent="0" lvl="0" marL="0" rtl="0" algn="ctr">
              <a:spcBef>
                <a:spcPts val="0"/>
              </a:spcBef>
              <a:spcAft>
                <a:spcPts val="0"/>
              </a:spcAft>
              <a:buNone/>
            </a:pPr>
            <a:fld id="{00000000-1234-1234-1234-123412341234}" type="slidenum">
              <a:rPr lang="en-GB"/>
              <a:t>‹#›</a:t>
            </a:fld>
            <a:endParaRPr/>
          </a:p>
        </p:txBody>
      </p:sp>
      <p:cxnSp>
        <p:nvCxnSpPr>
          <p:cNvPr id="31" name="Google Shape;31;p15"/>
          <p:cNvCxnSpPr/>
          <p:nvPr/>
        </p:nvCxnSpPr>
        <p:spPr>
          <a:xfrm>
            <a:off x="1638300" y="4596637"/>
            <a:ext cx="971100" cy="0"/>
          </a:xfrm>
          <a:prstGeom prst="straightConnector1">
            <a:avLst/>
          </a:prstGeom>
          <a:noFill/>
          <a:ln cap="flat" cmpd="sng" w="31750">
            <a:solidFill>
              <a:schemeClr val="dk1"/>
            </a:solidFill>
            <a:prstDash val="solid"/>
            <a:miter lim="800000"/>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2" name="Shape 32"/>
        <p:cNvGrpSpPr/>
        <p:nvPr/>
      </p:nvGrpSpPr>
      <p:grpSpPr>
        <a:xfrm>
          <a:off x="0" y="0"/>
          <a:ext cx="0" cy="0"/>
          <a:chOff x="0" y="0"/>
          <a:chExt cx="0" cy="0"/>
        </a:xfrm>
      </p:grpSpPr>
      <p:sp>
        <p:nvSpPr>
          <p:cNvPr id="33" name="Google Shape;33;p16"/>
          <p:cNvSpPr txBox="1"/>
          <p:nvPr>
            <p:ph type="title"/>
          </p:nvPr>
        </p:nvSpPr>
        <p:spPr>
          <a:xfrm>
            <a:off x="952500" y="757238"/>
            <a:ext cx="10287000" cy="1147800"/>
          </a:xfrm>
          <a:prstGeom prst="rect">
            <a:avLst/>
          </a:prstGeom>
          <a:noFill/>
          <a:ln>
            <a:noFill/>
          </a:ln>
        </p:spPr>
        <p:txBody>
          <a:bodyPr anchorCtr="0" anchor="b" bIns="45700" lIns="91425" spcFirstLastPara="1" rIns="91425" wrap="square" tIns="45700">
            <a:normAutofit/>
          </a:bodyPr>
          <a:lstStyle>
            <a:lvl1pPr lvl="0" rtl="0" algn="l">
              <a:lnSpc>
                <a:spcPct val="12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4" name="Google Shape;34;p16"/>
          <p:cNvSpPr txBox="1"/>
          <p:nvPr>
            <p:ph idx="1" type="body"/>
          </p:nvPr>
        </p:nvSpPr>
        <p:spPr>
          <a:xfrm>
            <a:off x="952500" y="2286002"/>
            <a:ext cx="5067300" cy="3891000"/>
          </a:xfrm>
          <a:prstGeom prst="rect">
            <a:avLst/>
          </a:prstGeom>
          <a:noFill/>
          <a:ln>
            <a:noFill/>
          </a:ln>
        </p:spPr>
        <p:txBody>
          <a:bodyPr anchorCtr="0" anchor="t" bIns="45700" lIns="91425" spcFirstLastPara="1" rIns="91425" wrap="square" tIns="45700">
            <a:normAutofit/>
          </a:bodyPr>
          <a:lstStyle>
            <a:lvl1pPr indent="-342900" lvl="0" marL="457200" rtl="0" algn="l">
              <a:lnSpc>
                <a:spcPct val="120000"/>
              </a:lnSpc>
              <a:spcBef>
                <a:spcPts val="1000"/>
              </a:spcBef>
              <a:spcAft>
                <a:spcPts val="0"/>
              </a:spcAft>
              <a:buClr>
                <a:schemeClr val="dk1"/>
              </a:buClr>
              <a:buSzPts val="1800"/>
              <a:buChar char="•"/>
              <a:defRPr/>
            </a:lvl1pPr>
            <a:lvl2pPr indent="-228600" lvl="1" marL="914400" rtl="0" algn="l">
              <a:lnSpc>
                <a:spcPct val="120000"/>
              </a:lnSpc>
              <a:spcBef>
                <a:spcPts val="500"/>
              </a:spcBef>
              <a:spcAft>
                <a:spcPts val="0"/>
              </a:spcAft>
              <a:buClr>
                <a:schemeClr val="dk1"/>
              </a:buClr>
              <a:buSzPts val="1800"/>
              <a:buNone/>
              <a:defRPr/>
            </a:lvl2pPr>
            <a:lvl3pPr indent="-342900" lvl="2" marL="1371600" rtl="0" algn="l">
              <a:lnSpc>
                <a:spcPct val="120000"/>
              </a:lnSpc>
              <a:spcBef>
                <a:spcPts val="500"/>
              </a:spcBef>
              <a:spcAft>
                <a:spcPts val="0"/>
              </a:spcAft>
              <a:buClr>
                <a:schemeClr val="dk1"/>
              </a:buClr>
              <a:buSzPts val="1800"/>
              <a:buChar char="•"/>
              <a:defRPr/>
            </a:lvl3pPr>
            <a:lvl4pPr indent="-228600" lvl="3" marL="1828800" rtl="0" algn="l">
              <a:lnSpc>
                <a:spcPct val="120000"/>
              </a:lnSpc>
              <a:spcBef>
                <a:spcPts val="500"/>
              </a:spcBef>
              <a:spcAft>
                <a:spcPts val="0"/>
              </a:spcAft>
              <a:buClr>
                <a:schemeClr val="dk1"/>
              </a:buClr>
              <a:buSzPts val="1800"/>
              <a:buNone/>
              <a:defRPr/>
            </a:lvl4pPr>
            <a:lvl5pPr indent="-342900" lvl="4" marL="2286000" rtl="0" algn="l">
              <a:lnSpc>
                <a:spcPct val="12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35" name="Google Shape;35;p16"/>
          <p:cNvSpPr txBox="1"/>
          <p:nvPr>
            <p:ph idx="2" type="body"/>
          </p:nvPr>
        </p:nvSpPr>
        <p:spPr>
          <a:xfrm>
            <a:off x="6172200" y="2286001"/>
            <a:ext cx="5067300" cy="3891000"/>
          </a:xfrm>
          <a:prstGeom prst="rect">
            <a:avLst/>
          </a:prstGeom>
          <a:noFill/>
          <a:ln>
            <a:noFill/>
          </a:ln>
        </p:spPr>
        <p:txBody>
          <a:bodyPr anchorCtr="0" anchor="t" bIns="45700" lIns="91425" spcFirstLastPara="1" rIns="91425" wrap="square" tIns="45700">
            <a:normAutofit/>
          </a:bodyPr>
          <a:lstStyle>
            <a:lvl1pPr indent="-342900" lvl="0" marL="457200" rtl="0" algn="l">
              <a:lnSpc>
                <a:spcPct val="120000"/>
              </a:lnSpc>
              <a:spcBef>
                <a:spcPts val="1000"/>
              </a:spcBef>
              <a:spcAft>
                <a:spcPts val="0"/>
              </a:spcAft>
              <a:buClr>
                <a:schemeClr val="dk1"/>
              </a:buClr>
              <a:buSzPts val="1800"/>
              <a:buChar char="•"/>
              <a:defRPr/>
            </a:lvl1pPr>
            <a:lvl2pPr indent="-228600" lvl="1" marL="914400" rtl="0" algn="l">
              <a:lnSpc>
                <a:spcPct val="120000"/>
              </a:lnSpc>
              <a:spcBef>
                <a:spcPts val="500"/>
              </a:spcBef>
              <a:spcAft>
                <a:spcPts val="0"/>
              </a:spcAft>
              <a:buClr>
                <a:schemeClr val="dk1"/>
              </a:buClr>
              <a:buSzPts val="1800"/>
              <a:buNone/>
              <a:defRPr/>
            </a:lvl2pPr>
            <a:lvl3pPr indent="-342900" lvl="2" marL="1371600" rtl="0" algn="l">
              <a:lnSpc>
                <a:spcPct val="120000"/>
              </a:lnSpc>
              <a:spcBef>
                <a:spcPts val="500"/>
              </a:spcBef>
              <a:spcAft>
                <a:spcPts val="0"/>
              </a:spcAft>
              <a:buClr>
                <a:schemeClr val="dk1"/>
              </a:buClr>
              <a:buSzPts val="1800"/>
              <a:buChar char="•"/>
              <a:defRPr/>
            </a:lvl3pPr>
            <a:lvl4pPr indent="-228600" lvl="3" marL="1828800" rtl="0" algn="l">
              <a:lnSpc>
                <a:spcPct val="120000"/>
              </a:lnSpc>
              <a:spcBef>
                <a:spcPts val="500"/>
              </a:spcBef>
              <a:spcAft>
                <a:spcPts val="0"/>
              </a:spcAft>
              <a:buClr>
                <a:schemeClr val="dk1"/>
              </a:buClr>
              <a:buSzPts val="1800"/>
              <a:buNone/>
              <a:defRPr/>
            </a:lvl4pPr>
            <a:lvl5pPr indent="-342900" lvl="4" marL="2286000" rtl="0" algn="l">
              <a:lnSpc>
                <a:spcPct val="12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36" name="Google Shape;36;p16"/>
          <p:cNvSpPr txBox="1"/>
          <p:nvPr>
            <p:ph idx="10" type="dt"/>
          </p:nvPr>
        </p:nvSpPr>
        <p:spPr>
          <a:xfrm rot="5400000">
            <a:off x="10568153" y="4756208"/>
            <a:ext cx="2476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7" name="Google Shape;37;p16"/>
          <p:cNvSpPr txBox="1"/>
          <p:nvPr>
            <p:ph idx="11" type="ftr"/>
          </p:nvPr>
        </p:nvSpPr>
        <p:spPr>
          <a:xfrm rot="5400000">
            <a:off x="10589603" y="1758001"/>
            <a:ext cx="24333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8" name="Google Shape;38;p16"/>
          <p:cNvSpPr txBox="1"/>
          <p:nvPr>
            <p:ph idx="12" type="sldNum"/>
          </p:nvPr>
        </p:nvSpPr>
        <p:spPr>
          <a:xfrm>
            <a:off x="11539542" y="3246437"/>
            <a:ext cx="533400" cy="365100"/>
          </a:xfrm>
          <a:prstGeom prst="rect">
            <a:avLst/>
          </a:prstGeom>
          <a:noFill/>
          <a:ln>
            <a:noFill/>
          </a:ln>
        </p:spPr>
        <p:txBody>
          <a:bodyPr anchorCtr="0" anchor="ctr" bIns="45700" lIns="91425" spcFirstLastPara="1" rIns="91425" wrap="square" tIns="45700">
            <a:noAutofit/>
          </a:bodyPr>
          <a:lstStyle>
            <a:lvl1pPr indent="0" lvl="0" marL="0" rtl="0" algn="ctr">
              <a:spcBef>
                <a:spcPts val="0"/>
              </a:spcBef>
              <a:buNone/>
              <a:defRPr/>
            </a:lvl1pPr>
            <a:lvl2pPr indent="0" lvl="1" marL="0" rtl="0" algn="ctr">
              <a:spcBef>
                <a:spcPts val="0"/>
              </a:spcBef>
              <a:buNone/>
              <a:defRPr/>
            </a:lvl2pPr>
            <a:lvl3pPr indent="0" lvl="2" marL="0" rtl="0" algn="ctr">
              <a:spcBef>
                <a:spcPts val="0"/>
              </a:spcBef>
              <a:buNone/>
              <a:defRPr/>
            </a:lvl3pPr>
            <a:lvl4pPr indent="0" lvl="3" marL="0" rtl="0" algn="ctr">
              <a:spcBef>
                <a:spcPts val="0"/>
              </a:spcBef>
              <a:buNone/>
              <a:defRPr/>
            </a:lvl4pPr>
            <a:lvl5pPr indent="0" lvl="4" marL="0" rtl="0" algn="ctr">
              <a:spcBef>
                <a:spcPts val="0"/>
              </a:spcBef>
              <a:buNone/>
              <a:defRPr/>
            </a:lvl5pPr>
            <a:lvl6pPr indent="0" lvl="5" marL="0" rtl="0" algn="ctr">
              <a:spcBef>
                <a:spcPts val="0"/>
              </a:spcBef>
              <a:buNone/>
              <a:defRPr/>
            </a:lvl6pPr>
            <a:lvl7pPr indent="0" lvl="6" marL="0" rtl="0" algn="ctr">
              <a:spcBef>
                <a:spcPts val="0"/>
              </a:spcBef>
              <a:buNone/>
              <a:defRPr/>
            </a:lvl7pPr>
            <a:lvl8pPr indent="0" lvl="7" marL="0" rtl="0" algn="ctr">
              <a:spcBef>
                <a:spcPts val="0"/>
              </a:spcBef>
              <a:buNone/>
              <a:defRPr/>
            </a:lvl8pPr>
            <a:lvl9pPr indent="0" lvl="8" marL="0" rtl="0" algn="ctr">
              <a:spcBef>
                <a:spcPts val="0"/>
              </a:spcBef>
              <a:buNone/>
              <a:defRPr/>
            </a:lvl9p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9" name="Shape 39"/>
        <p:cNvGrpSpPr/>
        <p:nvPr/>
      </p:nvGrpSpPr>
      <p:grpSpPr>
        <a:xfrm>
          <a:off x="0" y="0"/>
          <a:ext cx="0" cy="0"/>
          <a:chOff x="0" y="0"/>
          <a:chExt cx="0" cy="0"/>
        </a:xfrm>
      </p:grpSpPr>
      <p:sp>
        <p:nvSpPr>
          <p:cNvPr id="40" name="Google Shape;40;p17"/>
          <p:cNvSpPr txBox="1"/>
          <p:nvPr>
            <p:ph type="title"/>
          </p:nvPr>
        </p:nvSpPr>
        <p:spPr>
          <a:xfrm>
            <a:off x="952500" y="1004888"/>
            <a:ext cx="10287000" cy="900000"/>
          </a:xfrm>
          <a:prstGeom prst="rect">
            <a:avLst/>
          </a:prstGeom>
          <a:noFill/>
          <a:ln>
            <a:noFill/>
          </a:ln>
        </p:spPr>
        <p:txBody>
          <a:bodyPr anchorCtr="0" anchor="b" bIns="45700" lIns="91425" spcFirstLastPara="1" rIns="91425" wrap="square" tIns="45700">
            <a:normAutofit/>
          </a:bodyPr>
          <a:lstStyle>
            <a:lvl1pPr lvl="0" rtl="0" algn="l">
              <a:lnSpc>
                <a:spcPct val="12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1" name="Google Shape;41;p17"/>
          <p:cNvSpPr txBox="1"/>
          <p:nvPr>
            <p:ph idx="1" type="body"/>
          </p:nvPr>
        </p:nvSpPr>
        <p:spPr>
          <a:xfrm>
            <a:off x="952501" y="2085959"/>
            <a:ext cx="4886400" cy="590700"/>
          </a:xfrm>
          <a:prstGeom prst="rect">
            <a:avLst/>
          </a:prstGeom>
          <a:noFill/>
          <a:ln>
            <a:noFill/>
          </a:ln>
        </p:spPr>
        <p:txBody>
          <a:bodyPr anchorCtr="0" anchor="b" bIns="45700" lIns="91425" spcFirstLastPara="1" rIns="91425" wrap="square" tIns="45700">
            <a:normAutofit/>
          </a:bodyPr>
          <a:lstStyle>
            <a:lvl1pPr indent="-228600" lvl="0" marL="457200" rtl="0" algn="l">
              <a:lnSpc>
                <a:spcPct val="120000"/>
              </a:lnSpc>
              <a:spcBef>
                <a:spcPts val="1000"/>
              </a:spcBef>
              <a:spcAft>
                <a:spcPts val="0"/>
              </a:spcAft>
              <a:buClr>
                <a:schemeClr val="dk1"/>
              </a:buClr>
              <a:buSzPts val="1800"/>
              <a:buNone/>
              <a:defRPr b="0" sz="1800" cap="none">
                <a:latin typeface="Oswald"/>
                <a:ea typeface="Oswald"/>
                <a:cs typeface="Oswald"/>
                <a:sym typeface="Oswald"/>
              </a:defRPr>
            </a:lvl1pPr>
            <a:lvl2pPr indent="-228600" lvl="1" marL="914400" rtl="0" algn="l">
              <a:lnSpc>
                <a:spcPct val="120000"/>
              </a:lnSpc>
              <a:spcBef>
                <a:spcPts val="500"/>
              </a:spcBef>
              <a:spcAft>
                <a:spcPts val="0"/>
              </a:spcAft>
              <a:buClr>
                <a:schemeClr val="dk1"/>
              </a:buClr>
              <a:buSzPts val="2000"/>
              <a:buFont typeface="Oswald Light"/>
              <a:buNone/>
              <a:defRPr b="1" sz="2000"/>
            </a:lvl2pPr>
            <a:lvl3pPr indent="-228600" lvl="2" marL="1371600" rtl="0" algn="l">
              <a:lnSpc>
                <a:spcPct val="120000"/>
              </a:lnSpc>
              <a:spcBef>
                <a:spcPts val="500"/>
              </a:spcBef>
              <a:spcAft>
                <a:spcPts val="0"/>
              </a:spcAft>
              <a:buClr>
                <a:schemeClr val="dk1"/>
              </a:buClr>
              <a:buSzPts val="1800"/>
              <a:buNone/>
              <a:defRPr b="1" sz="1800"/>
            </a:lvl3pPr>
            <a:lvl4pPr indent="-228600" lvl="3" marL="1828800" rtl="0" algn="l">
              <a:lnSpc>
                <a:spcPct val="120000"/>
              </a:lnSpc>
              <a:spcBef>
                <a:spcPts val="500"/>
              </a:spcBef>
              <a:spcAft>
                <a:spcPts val="0"/>
              </a:spcAft>
              <a:buClr>
                <a:schemeClr val="dk1"/>
              </a:buClr>
              <a:buSzPts val="1600"/>
              <a:buFont typeface="Oswald Light"/>
              <a:buNone/>
              <a:defRPr b="1" sz="1600"/>
            </a:lvl4pPr>
            <a:lvl5pPr indent="-228600" lvl="4" marL="2286000" rtl="0" algn="l">
              <a:lnSpc>
                <a:spcPct val="120000"/>
              </a:lnSpc>
              <a:spcBef>
                <a:spcPts val="500"/>
              </a:spcBef>
              <a:spcAft>
                <a:spcPts val="0"/>
              </a:spcAft>
              <a:buClr>
                <a:schemeClr val="dk1"/>
              </a:buClr>
              <a:buSzPts val="1600"/>
              <a:buNone/>
              <a:defRPr b="1" sz="1600"/>
            </a:lvl5pPr>
            <a:lvl6pPr indent="-228600" lvl="5" marL="2743200" rtl="0" algn="l">
              <a:lnSpc>
                <a:spcPct val="90000"/>
              </a:lnSpc>
              <a:spcBef>
                <a:spcPts val="500"/>
              </a:spcBef>
              <a:spcAft>
                <a:spcPts val="0"/>
              </a:spcAft>
              <a:buClr>
                <a:schemeClr val="dk1"/>
              </a:buClr>
              <a:buSzPts val="1600"/>
              <a:buNone/>
              <a:defRPr b="1" sz="1600"/>
            </a:lvl6pPr>
            <a:lvl7pPr indent="-228600" lvl="6" marL="3200400" rtl="0" algn="l">
              <a:lnSpc>
                <a:spcPct val="90000"/>
              </a:lnSpc>
              <a:spcBef>
                <a:spcPts val="500"/>
              </a:spcBef>
              <a:spcAft>
                <a:spcPts val="0"/>
              </a:spcAft>
              <a:buClr>
                <a:schemeClr val="dk1"/>
              </a:buClr>
              <a:buSzPts val="1600"/>
              <a:buNone/>
              <a:defRPr b="1" sz="1600"/>
            </a:lvl7pPr>
            <a:lvl8pPr indent="-228600" lvl="7" marL="3657600" rtl="0" algn="l">
              <a:lnSpc>
                <a:spcPct val="90000"/>
              </a:lnSpc>
              <a:spcBef>
                <a:spcPts val="500"/>
              </a:spcBef>
              <a:spcAft>
                <a:spcPts val="0"/>
              </a:spcAft>
              <a:buClr>
                <a:schemeClr val="dk1"/>
              </a:buClr>
              <a:buSzPts val="1600"/>
              <a:buNone/>
              <a:defRPr b="1" sz="1600"/>
            </a:lvl8pPr>
            <a:lvl9pPr indent="-228600" lvl="8" marL="4114800" rtl="0" algn="l">
              <a:lnSpc>
                <a:spcPct val="90000"/>
              </a:lnSpc>
              <a:spcBef>
                <a:spcPts val="500"/>
              </a:spcBef>
              <a:spcAft>
                <a:spcPts val="0"/>
              </a:spcAft>
              <a:buClr>
                <a:schemeClr val="dk1"/>
              </a:buClr>
              <a:buSzPts val="1600"/>
              <a:buNone/>
              <a:defRPr b="1" sz="1600"/>
            </a:lvl9pPr>
          </a:lstStyle>
          <a:p/>
        </p:txBody>
      </p:sp>
      <p:sp>
        <p:nvSpPr>
          <p:cNvPr id="42" name="Google Shape;42;p17"/>
          <p:cNvSpPr txBox="1"/>
          <p:nvPr>
            <p:ph idx="2" type="body"/>
          </p:nvPr>
        </p:nvSpPr>
        <p:spPr>
          <a:xfrm>
            <a:off x="952501" y="3048001"/>
            <a:ext cx="4886400" cy="3222600"/>
          </a:xfrm>
          <a:prstGeom prst="rect">
            <a:avLst/>
          </a:prstGeom>
          <a:noFill/>
          <a:ln>
            <a:noFill/>
          </a:ln>
        </p:spPr>
        <p:txBody>
          <a:bodyPr anchorCtr="0" anchor="t" bIns="45700" lIns="91425" spcFirstLastPara="1" rIns="91425" wrap="square" tIns="45700">
            <a:normAutofit/>
          </a:bodyPr>
          <a:lstStyle>
            <a:lvl1pPr indent="-342900" lvl="0" marL="457200" rtl="0" algn="l">
              <a:lnSpc>
                <a:spcPct val="120000"/>
              </a:lnSpc>
              <a:spcBef>
                <a:spcPts val="1000"/>
              </a:spcBef>
              <a:spcAft>
                <a:spcPts val="0"/>
              </a:spcAft>
              <a:buClr>
                <a:schemeClr val="dk1"/>
              </a:buClr>
              <a:buSzPts val="1800"/>
              <a:buChar char="•"/>
              <a:defRPr/>
            </a:lvl1pPr>
            <a:lvl2pPr indent="-228600" lvl="1" marL="914400" rtl="0" algn="l">
              <a:lnSpc>
                <a:spcPct val="120000"/>
              </a:lnSpc>
              <a:spcBef>
                <a:spcPts val="500"/>
              </a:spcBef>
              <a:spcAft>
                <a:spcPts val="0"/>
              </a:spcAft>
              <a:buClr>
                <a:schemeClr val="dk1"/>
              </a:buClr>
              <a:buSzPts val="1800"/>
              <a:buNone/>
              <a:defRPr/>
            </a:lvl2pPr>
            <a:lvl3pPr indent="-342900" lvl="2" marL="1371600" rtl="0" algn="l">
              <a:lnSpc>
                <a:spcPct val="120000"/>
              </a:lnSpc>
              <a:spcBef>
                <a:spcPts val="500"/>
              </a:spcBef>
              <a:spcAft>
                <a:spcPts val="0"/>
              </a:spcAft>
              <a:buClr>
                <a:schemeClr val="dk1"/>
              </a:buClr>
              <a:buSzPts val="1800"/>
              <a:buChar char="•"/>
              <a:defRPr/>
            </a:lvl3pPr>
            <a:lvl4pPr indent="-228600" lvl="3" marL="1828800" rtl="0" algn="l">
              <a:lnSpc>
                <a:spcPct val="120000"/>
              </a:lnSpc>
              <a:spcBef>
                <a:spcPts val="500"/>
              </a:spcBef>
              <a:spcAft>
                <a:spcPts val="0"/>
              </a:spcAft>
              <a:buClr>
                <a:schemeClr val="dk1"/>
              </a:buClr>
              <a:buSzPts val="1800"/>
              <a:buNone/>
              <a:defRPr/>
            </a:lvl4pPr>
            <a:lvl5pPr indent="-342900" lvl="4" marL="2286000" rtl="0" algn="l">
              <a:lnSpc>
                <a:spcPct val="12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43" name="Google Shape;43;p17"/>
          <p:cNvSpPr txBox="1"/>
          <p:nvPr>
            <p:ph idx="3" type="body"/>
          </p:nvPr>
        </p:nvSpPr>
        <p:spPr>
          <a:xfrm>
            <a:off x="6353174" y="2085959"/>
            <a:ext cx="4886400" cy="590700"/>
          </a:xfrm>
          <a:prstGeom prst="rect">
            <a:avLst/>
          </a:prstGeom>
          <a:noFill/>
          <a:ln>
            <a:noFill/>
          </a:ln>
        </p:spPr>
        <p:txBody>
          <a:bodyPr anchorCtr="0" anchor="b" bIns="45700" lIns="91425" spcFirstLastPara="1" rIns="91425" wrap="square" tIns="45700">
            <a:normAutofit/>
          </a:bodyPr>
          <a:lstStyle>
            <a:lvl1pPr indent="-228600" lvl="0" marL="457200" rtl="0" algn="l">
              <a:lnSpc>
                <a:spcPct val="120000"/>
              </a:lnSpc>
              <a:spcBef>
                <a:spcPts val="1000"/>
              </a:spcBef>
              <a:spcAft>
                <a:spcPts val="0"/>
              </a:spcAft>
              <a:buClr>
                <a:schemeClr val="dk1"/>
              </a:buClr>
              <a:buSzPts val="1800"/>
              <a:buNone/>
              <a:defRPr b="0" sz="1800" cap="none">
                <a:latin typeface="Oswald"/>
                <a:ea typeface="Oswald"/>
                <a:cs typeface="Oswald"/>
                <a:sym typeface="Oswald"/>
              </a:defRPr>
            </a:lvl1pPr>
            <a:lvl2pPr indent="-228600" lvl="1" marL="914400" rtl="0" algn="l">
              <a:lnSpc>
                <a:spcPct val="120000"/>
              </a:lnSpc>
              <a:spcBef>
                <a:spcPts val="500"/>
              </a:spcBef>
              <a:spcAft>
                <a:spcPts val="0"/>
              </a:spcAft>
              <a:buClr>
                <a:schemeClr val="dk1"/>
              </a:buClr>
              <a:buSzPts val="2000"/>
              <a:buFont typeface="Oswald Light"/>
              <a:buNone/>
              <a:defRPr b="1" sz="2000"/>
            </a:lvl2pPr>
            <a:lvl3pPr indent="-228600" lvl="2" marL="1371600" rtl="0" algn="l">
              <a:lnSpc>
                <a:spcPct val="120000"/>
              </a:lnSpc>
              <a:spcBef>
                <a:spcPts val="500"/>
              </a:spcBef>
              <a:spcAft>
                <a:spcPts val="0"/>
              </a:spcAft>
              <a:buClr>
                <a:schemeClr val="dk1"/>
              </a:buClr>
              <a:buSzPts val="1800"/>
              <a:buNone/>
              <a:defRPr b="1" sz="1800"/>
            </a:lvl3pPr>
            <a:lvl4pPr indent="-228600" lvl="3" marL="1828800" rtl="0" algn="l">
              <a:lnSpc>
                <a:spcPct val="120000"/>
              </a:lnSpc>
              <a:spcBef>
                <a:spcPts val="500"/>
              </a:spcBef>
              <a:spcAft>
                <a:spcPts val="0"/>
              </a:spcAft>
              <a:buClr>
                <a:schemeClr val="dk1"/>
              </a:buClr>
              <a:buSzPts val="1600"/>
              <a:buFont typeface="Oswald Light"/>
              <a:buNone/>
              <a:defRPr b="1" sz="1600"/>
            </a:lvl4pPr>
            <a:lvl5pPr indent="-228600" lvl="4" marL="2286000" rtl="0" algn="l">
              <a:lnSpc>
                <a:spcPct val="120000"/>
              </a:lnSpc>
              <a:spcBef>
                <a:spcPts val="500"/>
              </a:spcBef>
              <a:spcAft>
                <a:spcPts val="0"/>
              </a:spcAft>
              <a:buClr>
                <a:schemeClr val="dk1"/>
              </a:buClr>
              <a:buSzPts val="1600"/>
              <a:buNone/>
              <a:defRPr b="1" sz="1600"/>
            </a:lvl5pPr>
            <a:lvl6pPr indent="-228600" lvl="5" marL="2743200" rtl="0" algn="l">
              <a:lnSpc>
                <a:spcPct val="90000"/>
              </a:lnSpc>
              <a:spcBef>
                <a:spcPts val="500"/>
              </a:spcBef>
              <a:spcAft>
                <a:spcPts val="0"/>
              </a:spcAft>
              <a:buClr>
                <a:schemeClr val="dk1"/>
              </a:buClr>
              <a:buSzPts val="1600"/>
              <a:buNone/>
              <a:defRPr b="1" sz="1600"/>
            </a:lvl6pPr>
            <a:lvl7pPr indent="-228600" lvl="6" marL="3200400" rtl="0" algn="l">
              <a:lnSpc>
                <a:spcPct val="90000"/>
              </a:lnSpc>
              <a:spcBef>
                <a:spcPts val="500"/>
              </a:spcBef>
              <a:spcAft>
                <a:spcPts val="0"/>
              </a:spcAft>
              <a:buClr>
                <a:schemeClr val="dk1"/>
              </a:buClr>
              <a:buSzPts val="1600"/>
              <a:buNone/>
              <a:defRPr b="1" sz="1600"/>
            </a:lvl7pPr>
            <a:lvl8pPr indent="-228600" lvl="7" marL="3657600" rtl="0" algn="l">
              <a:lnSpc>
                <a:spcPct val="90000"/>
              </a:lnSpc>
              <a:spcBef>
                <a:spcPts val="500"/>
              </a:spcBef>
              <a:spcAft>
                <a:spcPts val="0"/>
              </a:spcAft>
              <a:buClr>
                <a:schemeClr val="dk1"/>
              </a:buClr>
              <a:buSzPts val="1600"/>
              <a:buNone/>
              <a:defRPr b="1" sz="1600"/>
            </a:lvl8pPr>
            <a:lvl9pPr indent="-228600" lvl="8" marL="4114800" rtl="0" algn="l">
              <a:lnSpc>
                <a:spcPct val="90000"/>
              </a:lnSpc>
              <a:spcBef>
                <a:spcPts val="500"/>
              </a:spcBef>
              <a:spcAft>
                <a:spcPts val="0"/>
              </a:spcAft>
              <a:buClr>
                <a:schemeClr val="dk1"/>
              </a:buClr>
              <a:buSzPts val="1600"/>
              <a:buNone/>
              <a:defRPr b="1" sz="1600"/>
            </a:lvl9pPr>
          </a:lstStyle>
          <a:p/>
        </p:txBody>
      </p:sp>
      <p:sp>
        <p:nvSpPr>
          <p:cNvPr id="44" name="Google Shape;44;p17"/>
          <p:cNvSpPr txBox="1"/>
          <p:nvPr>
            <p:ph idx="4" type="body"/>
          </p:nvPr>
        </p:nvSpPr>
        <p:spPr>
          <a:xfrm>
            <a:off x="6353174" y="3048000"/>
            <a:ext cx="4886400" cy="3222600"/>
          </a:xfrm>
          <a:prstGeom prst="rect">
            <a:avLst/>
          </a:prstGeom>
          <a:noFill/>
          <a:ln>
            <a:noFill/>
          </a:ln>
        </p:spPr>
        <p:txBody>
          <a:bodyPr anchorCtr="0" anchor="t" bIns="45700" lIns="91425" spcFirstLastPara="1" rIns="91425" wrap="square" tIns="45700">
            <a:normAutofit/>
          </a:bodyPr>
          <a:lstStyle>
            <a:lvl1pPr indent="-342900" lvl="0" marL="457200" rtl="0" algn="l">
              <a:lnSpc>
                <a:spcPct val="120000"/>
              </a:lnSpc>
              <a:spcBef>
                <a:spcPts val="1000"/>
              </a:spcBef>
              <a:spcAft>
                <a:spcPts val="0"/>
              </a:spcAft>
              <a:buClr>
                <a:schemeClr val="dk1"/>
              </a:buClr>
              <a:buSzPts val="1800"/>
              <a:buChar char="•"/>
              <a:defRPr/>
            </a:lvl1pPr>
            <a:lvl2pPr indent="-228600" lvl="1" marL="914400" rtl="0" algn="l">
              <a:lnSpc>
                <a:spcPct val="120000"/>
              </a:lnSpc>
              <a:spcBef>
                <a:spcPts val="500"/>
              </a:spcBef>
              <a:spcAft>
                <a:spcPts val="0"/>
              </a:spcAft>
              <a:buClr>
                <a:schemeClr val="dk1"/>
              </a:buClr>
              <a:buSzPts val="1800"/>
              <a:buNone/>
              <a:defRPr/>
            </a:lvl2pPr>
            <a:lvl3pPr indent="-342900" lvl="2" marL="1371600" rtl="0" algn="l">
              <a:lnSpc>
                <a:spcPct val="120000"/>
              </a:lnSpc>
              <a:spcBef>
                <a:spcPts val="500"/>
              </a:spcBef>
              <a:spcAft>
                <a:spcPts val="0"/>
              </a:spcAft>
              <a:buClr>
                <a:schemeClr val="dk1"/>
              </a:buClr>
              <a:buSzPts val="1800"/>
              <a:buChar char="•"/>
              <a:defRPr/>
            </a:lvl3pPr>
            <a:lvl4pPr indent="-228600" lvl="3" marL="1828800" rtl="0" algn="l">
              <a:lnSpc>
                <a:spcPct val="120000"/>
              </a:lnSpc>
              <a:spcBef>
                <a:spcPts val="500"/>
              </a:spcBef>
              <a:spcAft>
                <a:spcPts val="0"/>
              </a:spcAft>
              <a:buClr>
                <a:schemeClr val="dk1"/>
              </a:buClr>
              <a:buSzPts val="1800"/>
              <a:buNone/>
              <a:defRPr/>
            </a:lvl4pPr>
            <a:lvl5pPr indent="-342900" lvl="4" marL="2286000" rtl="0" algn="l">
              <a:lnSpc>
                <a:spcPct val="12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45" name="Google Shape;45;p17"/>
          <p:cNvSpPr txBox="1"/>
          <p:nvPr>
            <p:ph idx="10" type="dt"/>
          </p:nvPr>
        </p:nvSpPr>
        <p:spPr>
          <a:xfrm rot="5400000">
            <a:off x="10568153" y="4756208"/>
            <a:ext cx="2476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6" name="Google Shape;46;p17"/>
          <p:cNvSpPr txBox="1"/>
          <p:nvPr>
            <p:ph idx="11" type="ftr"/>
          </p:nvPr>
        </p:nvSpPr>
        <p:spPr>
          <a:xfrm rot="5400000">
            <a:off x="10589603" y="1758001"/>
            <a:ext cx="24333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7" name="Google Shape;47;p17"/>
          <p:cNvSpPr txBox="1"/>
          <p:nvPr>
            <p:ph idx="12" type="sldNum"/>
          </p:nvPr>
        </p:nvSpPr>
        <p:spPr>
          <a:xfrm>
            <a:off x="11539542" y="3246437"/>
            <a:ext cx="533400" cy="365100"/>
          </a:xfrm>
          <a:prstGeom prst="rect">
            <a:avLst/>
          </a:prstGeom>
          <a:noFill/>
          <a:ln>
            <a:noFill/>
          </a:ln>
        </p:spPr>
        <p:txBody>
          <a:bodyPr anchorCtr="0" anchor="ctr" bIns="45700" lIns="91425" spcFirstLastPara="1" rIns="91425" wrap="square" tIns="45700">
            <a:noAutofit/>
          </a:bodyPr>
          <a:lstStyle>
            <a:lvl1pPr indent="0" lvl="0" marL="0" rtl="0" algn="ctr">
              <a:spcBef>
                <a:spcPts val="0"/>
              </a:spcBef>
              <a:buNone/>
              <a:defRPr/>
            </a:lvl1pPr>
            <a:lvl2pPr indent="0" lvl="1" marL="0" rtl="0" algn="ctr">
              <a:spcBef>
                <a:spcPts val="0"/>
              </a:spcBef>
              <a:buNone/>
              <a:defRPr/>
            </a:lvl2pPr>
            <a:lvl3pPr indent="0" lvl="2" marL="0" rtl="0" algn="ctr">
              <a:spcBef>
                <a:spcPts val="0"/>
              </a:spcBef>
              <a:buNone/>
              <a:defRPr/>
            </a:lvl3pPr>
            <a:lvl4pPr indent="0" lvl="3" marL="0" rtl="0" algn="ctr">
              <a:spcBef>
                <a:spcPts val="0"/>
              </a:spcBef>
              <a:buNone/>
              <a:defRPr/>
            </a:lvl4pPr>
            <a:lvl5pPr indent="0" lvl="4" marL="0" rtl="0" algn="ctr">
              <a:spcBef>
                <a:spcPts val="0"/>
              </a:spcBef>
              <a:buNone/>
              <a:defRPr/>
            </a:lvl5pPr>
            <a:lvl6pPr indent="0" lvl="5" marL="0" rtl="0" algn="ctr">
              <a:spcBef>
                <a:spcPts val="0"/>
              </a:spcBef>
              <a:buNone/>
              <a:defRPr/>
            </a:lvl6pPr>
            <a:lvl7pPr indent="0" lvl="6" marL="0" rtl="0" algn="ctr">
              <a:spcBef>
                <a:spcPts val="0"/>
              </a:spcBef>
              <a:buNone/>
              <a:defRPr/>
            </a:lvl7pPr>
            <a:lvl8pPr indent="0" lvl="7" marL="0" rtl="0" algn="ctr">
              <a:spcBef>
                <a:spcPts val="0"/>
              </a:spcBef>
              <a:buNone/>
              <a:defRPr/>
            </a:lvl8pPr>
            <a:lvl9pPr indent="0" lvl="8" marL="0" rtl="0" algn="ctr">
              <a:spcBef>
                <a:spcPts val="0"/>
              </a:spcBef>
              <a:buNone/>
              <a:defRPr/>
            </a:lvl9pPr>
          </a:lstStyle>
          <a:p>
            <a:pPr indent="0" lvl="0" marL="0" rtl="0" algn="ctr">
              <a:spcBef>
                <a:spcPts val="0"/>
              </a:spcBef>
              <a:spcAft>
                <a:spcPts val="0"/>
              </a:spcAft>
              <a:buNone/>
            </a:pPr>
            <a:fld id="{00000000-1234-1234-1234-123412341234}" type="slidenum">
              <a:rPr lang="en-GB"/>
              <a:t>‹#›</a:t>
            </a:fld>
            <a:endParaRPr/>
          </a:p>
        </p:txBody>
      </p:sp>
      <p:cxnSp>
        <p:nvCxnSpPr>
          <p:cNvPr id="48" name="Google Shape;48;p17"/>
          <p:cNvCxnSpPr/>
          <p:nvPr/>
        </p:nvCxnSpPr>
        <p:spPr>
          <a:xfrm>
            <a:off x="1052513" y="2876817"/>
            <a:ext cx="971100" cy="0"/>
          </a:xfrm>
          <a:prstGeom prst="straightConnector1">
            <a:avLst/>
          </a:prstGeom>
          <a:noFill/>
          <a:ln cap="flat" cmpd="sng" w="31750">
            <a:solidFill>
              <a:schemeClr val="dk1"/>
            </a:solidFill>
            <a:prstDash val="solid"/>
            <a:miter lim="800000"/>
            <a:headEnd len="sm" w="sm" type="none"/>
            <a:tailEnd len="sm" w="sm" type="none"/>
          </a:ln>
        </p:spPr>
      </p:cxnSp>
      <p:cxnSp>
        <p:nvCxnSpPr>
          <p:cNvPr id="49" name="Google Shape;49;p17"/>
          <p:cNvCxnSpPr/>
          <p:nvPr/>
        </p:nvCxnSpPr>
        <p:spPr>
          <a:xfrm>
            <a:off x="6435725" y="2876817"/>
            <a:ext cx="971100" cy="0"/>
          </a:xfrm>
          <a:prstGeom prst="straightConnector1">
            <a:avLst/>
          </a:prstGeom>
          <a:noFill/>
          <a:ln cap="flat" cmpd="sng" w="31750">
            <a:solidFill>
              <a:schemeClr val="dk1"/>
            </a:solidFill>
            <a:prstDash val="solid"/>
            <a:miter lim="800000"/>
            <a:headEnd len="sm" w="sm" type="none"/>
            <a:tailEnd len="sm" w="sm"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0" name="Shape 50"/>
        <p:cNvGrpSpPr/>
        <p:nvPr/>
      </p:nvGrpSpPr>
      <p:grpSpPr>
        <a:xfrm>
          <a:off x="0" y="0"/>
          <a:ext cx="0" cy="0"/>
          <a:chOff x="0" y="0"/>
          <a:chExt cx="0" cy="0"/>
        </a:xfrm>
      </p:grpSpPr>
      <p:sp>
        <p:nvSpPr>
          <p:cNvPr id="51" name="Google Shape;51;p18"/>
          <p:cNvSpPr txBox="1"/>
          <p:nvPr>
            <p:ph type="title"/>
          </p:nvPr>
        </p:nvSpPr>
        <p:spPr>
          <a:xfrm>
            <a:off x="1524000" y="914400"/>
            <a:ext cx="9715500" cy="990600"/>
          </a:xfrm>
          <a:prstGeom prst="rect">
            <a:avLst/>
          </a:prstGeom>
          <a:noFill/>
          <a:ln>
            <a:noFill/>
          </a:ln>
        </p:spPr>
        <p:txBody>
          <a:bodyPr anchorCtr="0" anchor="b" bIns="45700" lIns="91425" spcFirstLastPara="1" rIns="91425" wrap="square" tIns="45700">
            <a:normAutofit/>
          </a:bodyPr>
          <a:lstStyle>
            <a:lvl1pPr lvl="0" rtl="0" algn="l">
              <a:lnSpc>
                <a:spcPct val="12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2" name="Google Shape;52;p18"/>
          <p:cNvSpPr txBox="1"/>
          <p:nvPr>
            <p:ph idx="10" type="dt"/>
          </p:nvPr>
        </p:nvSpPr>
        <p:spPr>
          <a:xfrm rot="5400000">
            <a:off x="10568153" y="4756208"/>
            <a:ext cx="2476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3" name="Google Shape;53;p18"/>
          <p:cNvSpPr txBox="1"/>
          <p:nvPr>
            <p:ph idx="11" type="ftr"/>
          </p:nvPr>
        </p:nvSpPr>
        <p:spPr>
          <a:xfrm rot="5400000">
            <a:off x="10589603" y="1758001"/>
            <a:ext cx="24333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4" name="Google Shape;54;p18"/>
          <p:cNvSpPr txBox="1"/>
          <p:nvPr>
            <p:ph idx="12" type="sldNum"/>
          </p:nvPr>
        </p:nvSpPr>
        <p:spPr>
          <a:xfrm>
            <a:off x="11539542" y="3246437"/>
            <a:ext cx="533400" cy="365100"/>
          </a:xfrm>
          <a:prstGeom prst="rect">
            <a:avLst/>
          </a:prstGeom>
          <a:noFill/>
          <a:ln>
            <a:noFill/>
          </a:ln>
        </p:spPr>
        <p:txBody>
          <a:bodyPr anchorCtr="0" anchor="ctr" bIns="45700" lIns="91425" spcFirstLastPara="1" rIns="91425" wrap="square" tIns="45700">
            <a:noAutofit/>
          </a:bodyPr>
          <a:lstStyle>
            <a:lvl1pPr indent="0" lvl="0" marL="0" rtl="0" algn="ctr">
              <a:spcBef>
                <a:spcPts val="0"/>
              </a:spcBef>
              <a:buNone/>
              <a:defRPr/>
            </a:lvl1pPr>
            <a:lvl2pPr indent="0" lvl="1" marL="0" rtl="0" algn="ctr">
              <a:spcBef>
                <a:spcPts val="0"/>
              </a:spcBef>
              <a:buNone/>
              <a:defRPr/>
            </a:lvl2pPr>
            <a:lvl3pPr indent="0" lvl="2" marL="0" rtl="0" algn="ctr">
              <a:spcBef>
                <a:spcPts val="0"/>
              </a:spcBef>
              <a:buNone/>
              <a:defRPr/>
            </a:lvl3pPr>
            <a:lvl4pPr indent="0" lvl="3" marL="0" rtl="0" algn="ctr">
              <a:spcBef>
                <a:spcPts val="0"/>
              </a:spcBef>
              <a:buNone/>
              <a:defRPr/>
            </a:lvl4pPr>
            <a:lvl5pPr indent="0" lvl="4" marL="0" rtl="0" algn="ctr">
              <a:spcBef>
                <a:spcPts val="0"/>
              </a:spcBef>
              <a:buNone/>
              <a:defRPr/>
            </a:lvl5pPr>
            <a:lvl6pPr indent="0" lvl="5" marL="0" rtl="0" algn="ctr">
              <a:spcBef>
                <a:spcPts val="0"/>
              </a:spcBef>
              <a:buNone/>
              <a:defRPr/>
            </a:lvl6pPr>
            <a:lvl7pPr indent="0" lvl="6" marL="0" rtl="0" algn="ctr">
              <a:spcBef>
                <a:spcPts val="0"/>
              </a:spcBef>
              <a:buNone/>
              <a:defRPr/>
            </a:lvl7pPr>
            <a:lvl8pPr indent="0" lvl="7" marL="0" rtl="0" algn="ctr">
              <a:spcBef>
                <a:spcPts val="0"/>
              </a:spcBef>
              <a:buNone/>
              <a:defRPr/>
            </a:lvl8pPr>
            <a:lvl9pPr indent="0" lvl="8" marL="0" rtl="0" algn="ctr">
              <a:spcBef>
                <a:spcPts val="0"/>
              </a:spcBef>
              <a:buNone/>
              <a:defRPr/>
            </a:lvl9p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5" name="Shape 55"/>
        <p:cNvGrpSpPr/>
        <p:nvPr/>
      </p:nvGrpSpPr>
      <p:grpSpPr>
        <a:xfrm>
          <a:off x="0" y="0"/>
          <a:ext cx="0" cy="0"/>
          <a:chOff x="0" y="0"/>
          <a:chExt cx="0" cy="0"/>
        </a:xfrm>
      </p:grpSpPr>
      <p:sp>
        <p:nvSpPr>
          <p:cNvPr id="56" name="Google Shape;56;p19"/>
          <p:cNvSpPr txBox="1"/>
          <p:nvPr>
            <p:ph idx="10" type="dt"/>
          </p:nvPr>
        </p:nvSpPr>
        <p:spPr>
          <a:xfrm rot="5400000">
            <a:off x="10568153" y="4756208"/>
            <a:ext cx="2476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7" name="Google Shape;57;p19"/>
          <p:cNvSpPr txBox="1"/>
          <p:nvPr>
            <p:ph idx="11" type="ftr"/>
          </p:nvPr>
        </p:nvSpPr>
        <p:spPr>
          <a:xfrm rot="5400000">
            <a:off x="10589603" y="1758001"/>
            <a:ext cx="24333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8" name="Google Shape;58;p19"/>
          <p:cNvSpPr txBox="1"/>
          <p:nvPr>
            <p:ph idx="12" type="sldNum"/>
          </p:nvPr>
        </p:nvSpPr>
        <p:spPr>
          <a:xfrm>
            <a:off x="11539542" y="3246437"/>
            <a:ext cx="533400" cy="365100"/>
          </a:xfrm>
          <a:prstGeom prst="rect">
            <a:avLst/>
          </a:prstGeom>
          <a:noFill/>
          <a:ln>
            <a:noFill/>
          </a:ln>
        </p:spPr>
        <p:txBody>
          <a:bodyPr anchorCtr="0" anchor="ctr" bIns="45700" lIns="91425" spcFirstLastPara="1" rIns="91425" wrap="square" tIns="45700">
            <a:noAutofit/>
          </a:bodyPr>
          <a:lstStyle>
            <a:lvl1pPr indent="0" lvl="0" marL="0" rtl="0" algn="ctr">
              <a:spcBef>
                <a:spcPts val="0"/>
              </a:spcBef>
              <a:buNone/>
              <a:defRPr/>
            </a:lvl1pPr>
            <a:lvl2pPr indent="0" lvl="1" marL="0" rtl="0" algn="ctr">
              <a:spcBef>
                <a:spcPts val="0"/>
              </a:spcBef>
              <a:buNone/>
              <a:defRPr/>
            </a:lvl2pPr>
            <a:lvl3pPr indent="0" lvl="2" marL="0" rtl="0" algn="ctr">
              <a:spcBef>
                <a:spcPts val="0"/>
              </a:spcBef>
              <a:buNone/>
              <a:defRPr/>
            </a:lvl3pPr>
            <a:lvl4pPr indent="0" lvl="3" marL="0" rtl="0" algn="ctr">
              <a:spcBef>
                <a:spcPts val="0"/>
              </a:spcBef>
              <a:buNone/>
              <a:defRPr/>
            </a:lvl4pPr>
            <a:lvl5pPr indent="0" lvl="4" marL="0" rtl="0" algn="ctr">
              <a:spcBef>
                <a:spcPts val="0"/>
              </a:spcBef>
              <a:buNone/>
              <a:defRPr/>
            </a:lvl5pPr>
            <a:lvl6pPr indent="0" lvl="5" marL="0" rtl="0" algn="ctr">
              <a:spcBef>
                <a:spcPts val="0"/>
              </a:spcBef>
              <a:buNone/>
              <a:defRPr/>
            </a:lvl6pPr>
            <a:lvl7pPr indent="0" lvl="6" marL="0" rtl="0" algn="ctr">
              <a:spcBef>
                <a:spcPts val="0"/>
              </a:spcBef>
              <a:buNone/>
              <a:defRPr/>
            </a:lvl7pPr>
            <a:lvl8pPr indent="0" lvl="7" marL="0" rtl="0" algn="ctr">
              <a:spcBef>
                <a:spcPts val="0"/>
              </a:spcBef>
              <a:buNone/>
              <a:defRPr/>
            </a:lvl8pPr>
            <a:lvl9pPr indent="0" lvl="8" marL="0" rtl="0" algn="ctr">
              <a:spcBef>
                <a:spcPts val="0"/>
              </a:spcBef>
              <a:buNone/>
              <a:defRPr/>
            </a:lvl9p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9" name="Shape 59"/>
        <p:cNvGrpSpPr/>
        <p:nvPr/>
      </p:nvGrpSpPr>
      <p:grpSpPr>
        <a:xfrm>
          <a:off x="0" y="0"/>
          <a:ext cx="0" cy="0"/>
          <a:chOff x="0" y="0"/>
          <a:chExt cx="0" cy="0"/>
        </a:xfrm>
      </p:grpSpPr>
      <p:sp>
        <p:nvSpPr>
          <p:cNvPr id="60" name="Google Shape;60;p20"/>
          <p:cNvSpPr txBox="1"/>
          <p:nvPr>
            <p:ph type="title"/>
          </p:nvPr>
        </p:nvSpPr>
        <p:spPr>
          <a:xfrm>
            <a:off x="1524000" y="1369065"/>
            <a:ext cx="3266400" cy="2313000"/>
          </a:xfrm>
          <a:prstGeom prst="rect">
            <a:avLst/>
          </a:prstGeom>
          <a:noFill/>
          <a:ln>
            <a:noFill/>
          </a:ln>
        </p:spPr>
        <p:txBody>
          <a:bodyPr anchorCtr="0" anchor="b" bIns="45700" lIns="91425" spcFirstLastPara="1" rIns="91425" wrap="square" tIns="45700">
            <a:noAutofit/>
          </a:bodyPr>
          <a:lstStyle>
            <a:lvl1pPr lvl="0" rtl="0" algn="l">
              <a:lnSpc>
                <a:spcPct val="120000"/>
              </a:lnSpc>
              <a:spcBef>
                <a:spcPts val="0"/>
              </a:spcBef>
              <a:spcAft>
                <a:spcPts val="0"/>
              </a:spcAft>
              <a:buClr>
                <a:schemeClr val="dk1"/>
              </a:buClr>
              <a:buSzPts val="2800"/>
              <a:buFont typeface="Oswald"/>
              <a:buNone/>
              <a:defRPr sz="28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1" name="Google Shape;61;p20"/>
          <p:cNvSpPr txBox="1"/>
          <p:nvPr>
            <p:ph idx="1" type="body"/>
          </p:nvPr>
        </p:nvSpPr>
        <p:spPr>
          <a:xfrm>
            <a:off x="5624423" y="987425"/>
            <a:ext cx="5615100" cy="4873500"/>
          </a:xfrm>
          <a:prstGeom prst="rect">
            <a:avLst/>
          </a:prstGeom>
          <a:noFill/>
          <a:ln>
            <a:noFill/>
          </a:ln>
        </p:spPr>
        <p:txBody>
          <a:bodyPr anchorCtr="0" anchor="ctr" bIns="45700" lIns="91425" spcFirstLastPara="1" rIns="91425" wrap="square" tIns="45700">
            <a:normAutofit/>
          </a:bodyPr>
          <a:lstStyle>
            <a:lvl1pPr indent="-381000" lvl="0" marL="457200" rtl="0" algn="l">
              <a:lnSpc>
                <a:spcPct val="120000"/>
              </a:lnSpc>
              <a:spcBef>
                <a:spcPts val="1000"/>
              </a:spcBef>
              <a:spcAft>
                <a:spcPts val="0"/>
              </a:spcAft>
              <a:buClr>
                <a:schemeClr val="dk1"/>
              </a:buClr>
              <a:buSzPts val="2400"/>
              <a:buChar char="•"/>
              <a:defRPr sz="2400"/>
            </a:lvl1pPr>
            <a:lvl2pPr indent="-228600" lvl="1" marL="914400" rtl="0" algn="l">
              <a:lnSpc>
                <a:spcPct val="120000"/>
              </a:lnSpc>
              <a:spcBef>
                <a:spcPts val="500"/>
              </a:spcBef>
              <a:spcAft>
                <a:spcPts val="0"/>
              </a:spcAft>
              <a:buClr>
                <a:schemeClr val="dk1"/>
              </a:buClr>
              <a:buSzPts val="2000"/>
              <a:buFont typeface="Oswald Light"/>
              <a:buNone/>
              <a:defRPr sz="2000"/>
            </a:lvl2pPr>
            <a:lvl3pPr indent="-342900" lvl="2" marL="1371600" rtl="0" algn="l">
              <a:lnSpc>
                <a:spcPct val="120000"/>
              </a:lnSpc>
              <a:spcBef>
                <a:spcPts val="500"/>
              </a:spcBef>
              <a:spcAft>
                <a:spcPts val="0"/>
              </a:spcAft>
              <a:buClr>
                <a:schemeClr val="dk1"/>
              </a:buClr>
              <a:buSzPts val="1800"/>
              <a:buChar char="•"/>
              <a:defRPr sz="1800"/>
            </a:lvl3pPr>
            <a:lvl4pPr indent="-228600" lvl="3" marL="1828800" rtl="0" algn="l">
              <a:lnSpc>
                <a:spcPct val="120000"/>
              </a:lnSpc>
              <a:spcBef>
                <a:spcPts val="500"/>
              </a:spcBef>
              <a:spcAft>
                <a:spcPts val="0"/>
              </a:spcAft>
              <a:buClr>
                <a:schemeClr val="dk1"/>
              </a:buClr>
              <a:buSzPts val="1600"/>
              <a:buFont typeface="Oswald Light"/>
              <a:buNone/>
              <a:defRPr sz="1600"/>
            </a:lvl4pPr>
            <a:lvl5pPr indent="-330200" lvl="4" marL="2286000" rtl="0" algn="l">
              <a:lnSpc>
                <a:spcPct val="120000"/>
              </a:lnSpc>
              <a:spcBef>
                <a:spcPts val="500"/>
              </a:spcBef>
              <a:spcAft>
                <a:spcPts val="0"/>
              </a:spcAft>
              <a:buClr>
                <a:schemeClr val="dk1"/>
              </a:buClr>
              <a:buSzPts val="1600"/>
              <a:buChar char="•"/>
              <a:defRPr sz="1600"/>
            </a:lvl5pPr>
            <a:lvl6pPr indent="-355600" lvl="5" marL="2743200" rtl="0" algn="l">
              <a:lnSpc>
                <a:spcPct val="90000"/>
              </a:lnSpc>
              <a:spcBef>
                <a:spcPts val="500"/>
              </a:spcBef>
              <a:spcAft>
                <a:spcPts val="0"/>
              </a:spcAft>
              <a:buClr>
                <a:schemeClr val="dk1"/>
              </a:buClr>
              <a:buSzPts val="2000"/>
              <a:buChar char="•"/>
              <a:defRPr sz="2000"/>
            </a:lvl6pPr>
            <a:lvl7pPr indent="-355600" lvl="6" marL="3200400" rtl="0" algn="l">
              <a:lnSpc>
                <a:spcPct val="90000"/>
              </a:lnSpc>
              <a:spcBef>
                <a:spcPts val="500"/>
              </a:spcBef>
              <a:spcAft>
                <a:spcPts val="0"/>
              </a:spcAft>
              <a:buClr>
                <a:schemeClr val="dk1"/>
              </a:buClr>
              <a:buSzPts val="2000"/>
              <a:buChar char="•"/>
              <a:defRPr sz="2000"/>
            </a:lvl7pPr>
            <a:lvl8pPr indent="-355600" lvl="7" marL="3657600" rtl="0" algn="l">
              <a:lnSpc>
                <a:spcPct val="90000"/>
              </a:lnSpc>
              <a:spcBef>
                <a:spcPts val="500"/>
              </a:spcBef>
              <a:spcAft>
                <a:spcPts val="0"/>
              </a:spcAft>
              <a:buClr>
                <a:schemeClr val="dk1"/>
              </a:buClr>
              <a:buSzPts val="2000"/>
              <a:buChar char="•"/>
              <a:defRPr sz="2000"/>
            </a:lvl8pPr>
            <a:lvl9pPr indent="-355600" lvl="8" marL="4114800" rtl="0" algn="l">
              <a:lnSpc>
                <a:spcPct val="90000"/>
              </a:lnSpc>
              <a:spcBef>
                <a:spcPts val="500"/>
              </a:spcBef>
              <a:spcAft>
                <a:spcPts val="0"/>
              </a:spcAft>
              <a:buClr>
                <a:schemeClr val="dk1"/>
              </a:buClr>
              <a:buSzPts val="2000"/>
              <a:buChar char="•"/>
              <a:defRPr sz="2000"/>
            </a:lvl9pPr>
          </a:lstStyle>
          <a:p/>
        </p:txBody>
      </p:sp>
      <p:sp>
        <p:nvSpPr>
          <p:cNvPr id="62" name="Google Shape;62;p20"/>
          <p:cNvSpPr txBox="1"/>
          <p:nvPr>
            <p:ph idx="2" type="body"/>
          </p:nvPr>
        </p:nvSpPr>
        <p:spPr>
          <a:xfrm>
            <a:off x="1524000" y="3947801"/>
            <a:ext cx="3266400" cy="2382900"/>
          </a:xfrm>
          <a:prstGeom prst="rect">
            <a:avLst/>
          </a:prstGeom>
          <a:noFill/>
          <a:ln>
            <a:noFill/>
          </a:ln>
        </p:spPr>
        <p:txBody>
          <a:bodyPr anchorCtr="0" anchor="t" bIns="45700" lIns="91425" spcFirstLastPara="1" rIns="91425" wrap="square" tIns="45700">
            <a:normAutofit/>
          </a:bodyPr>
          <a:lstStyle>
            <a:lvl1pPr indent="-228600" lvl="0" marL="457200" rtl="0" algn="l">
              <a:lnSpc>
                <a:spcPct val="120000"/>
              </a:lnSpc>
              <a:spcBef>
                <a:spcPts val="1000"/>
              </a:spcBef>
              <a:spcAft>
                <a:spcPts val="0"/>
              </a:spcAft>
              <a:buClr>
                <a:schemeClr val="dk1"/>
              </a:buClr>
              <a:buSzPts val="1600"/>
              <a:buNone/>
              <a:defRPr sz="1600"/>
            </a:lvl1pPr>
            <a:lvl2pPr indent="-228600" lvl="1" marL="914400" rtl="0" algn="l">
              <a:lnSpc>
                <a:spcPct val="120000"/>
              </a:lnSpc>
              <a:spcBef>
                <a:spcPts val="500"/>
              </a:spcBef>
              <a:spcAft>
                <a:spcPts val="0"/>
              </a:spcAft>
              <a:buClr>
                <a:schemeClr val="dk1"/>
              </a:buClr>
              <a:buSzPts val="1400"/>
              <a:buFont typeface="Oswald Light"/>
              <a:buNone/>
              <a:defRPr sz="1400"/>
            </a:lvl2pPr>
            <a:lvl3pPr indent="-228600" lvl="2" marL="1371600" rtl="0" algn="l">
              <a:lnSpc>
                <a:spcPct val="120000"/>
              </a:lnSpc>
              <a:spcBef>
                <a:spcPts val="500"/>
              </a:spcBef>
              <a:spcAft>
                <a:spcPts val="0"/>
              </a:spcAft>
              <a:buClr>
                <a:schemeClr val="dk1"/>
              </a:buClr>
              <a:buSzPts val="1200"/>
              <a:buNone/>
              <a:defRPr sz="1200"/>
            </a:lvl3pPr>
            <a:lvl4pPr indent="-228600" lvl="3" marL="1828800" rtl="0" algn="l">
              <a:lnSpc>
                <a:spcPct val="120000"/>
              </a:lnSpc>
              <a:spcBef>
                <a:spcPts val="500"/>
              </a:spcBef>
              <a:spcAft>
                <a:spcPts val="0"/>
              </a:spcAft>
              <a:buClr>
                <a:schemeClr val="dk1"/>
              </a:buClr>
              <a:buSzPts val="1000"/>
              <a:buFont typeface="Oswald Light"/>
              <a:buNone/>
              <a:defRPr sz="1000"/>
            </a:lvl4pPr>
            <a:lvl5pPr indent="-228600" lvl="4" marL="2286000" rtl="0" algn="l">
              <a:lnSpc>
                <a:spcPct val="120000"/>
              </a:lnSpc>
              <a:spcBef>
                <a:spcPts val="500"/>
              </a:spcBef>
              <a:spcAft>
                <a:spcPts val="0"/>
              </a:spcAft>
              <a:buClr>
                <a:schemeClr val="dk1"/>
              </a:buClr>
              <a:buSzPts val="1000"/>
              <a:buNone/>
              <a:defRPr sz="1000"/>
            </a:lvl5pPr>
            <a:lvl6pPr indent="-228600" lvl="5" marL="2743200" rtl="0" algn="l">
              <a:lnSpc>
                <a:spcPct val="90000"/>
              </a:lnSpc>
              <a:spcBef>
                <a:spcPts val="500"/>
              </a:spcBef>
              <a:spcAft>
                <a:spcPts val="0"/>
              </a:spcAft>
              <a:buClr>
                <a:schemeClr val="dk1"/>
              </a:buClr>
              <a:buSzPts val="1000"/>
              <a:buNone/>
              <a:defRPr sz="1000"/>
            </a:lvl6pPr>
            <a:lvl7pPr indent="-228600" lvl="6" marL="3200400" rtl="0" algn="l">
              <a:lnSpc>
                <a:spcPct val="90000"/>
              </a:lnSpc>
              <a:spcBef>
                <a:spcPts val="500"/>
              </a:spcBef>
              <a:spcAft>
                <a:spcPts val="0"/>
              </a:spcAft>
              <a:buClr>
                <a:schemeClr val="dk1"/>
              </a:buClr>
              <a:buSzPts val="1000"/>
              <a:buNone/>
              <a:defRPr sz="1000"/>
            </a:lvl7pPr>
            <a:lvl8pPr indent="-228600" lvl="7" marL="3657600" rtl="0" algn="l">
              <a:lnSpc>
                <a:spcPct val="90000"/>
              </a:lnSpc>
              <a:spcBef>
                <a:spcPts val="500"/>
              </a:spcBef>
              <a:spcAft>
                <a:spcPts val="0"/>
              </a:spcAft>
              <a:buClr>
                <a:schemeClr val="dk1"/>
              </a:buClr>
              <a:buSzPts val="1000"/>
              <a:buNone/>
              <a:defRPr sz="1000"/>
            </a:lvl8pPr>
            <a:lvl9pPr indent="-228600" lvl="8" marL="4114800" rtl="0" algn="l">
              <a:lnSpc>
                <a:spcPct val="90000"/>
              </a:lnSpc>
              <a:spcBef>
                <a:spcPts val="500"/>
              </a:spcBef>
              <a:spcAft>
                <a:spcPts val="0"/>
              </a:spcAft>
              <a:buClr>
                <a:schemeClr val="dk1"/>
              </a:buClr>
              <a:buSzPts val="1000"/>
              <a:buNone/>
              <a:defRPr sz="1000"/>
            </a:lvl9pPr>
          </a:lstStyle>
          <a:p/>
        </p:txBody>
      </p:sp>
      <p:sp>
        <p:nvSpPr>
          <p:cNvPr id="63" name="Google Shape;63;p20"/>
          <p:cNvSpPr txBox="1"/>
          <p:nvPr>
            <p:ph idx="10" type="dt"/>
          </p:nvPr>
        </p:nvSpPr>
        <p:spPr>
          <a:xfrm rot="5400000">
            <a:off x="10568153" y="4756208"/>
            <a:ext cx="2476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4" name="Google Shape;64;p20"/>
          <p:cNvSpPr txBox="1"/>
          <p:nvPr>
            <p:ph idx="11" type="ftr"/>
          </p:nvPr>
        </p:nvSpPr>
        <p:spPr>
          <a:xfrm rot="5400000">
            <a:off x="10589603" y="1758001"/>
            <a:ext cx="24333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5" name="Google Shape;65;p20"/>
          <p:cNvSpPr txBox="1"/>
          <p:nvPr>
            <p:ph idx="12" type="sldNum"/>
          </p:nvPr>
        </p:nvSpPr>
        <p:spPr>
          <a:xfrm>
            <a:off x="11539542" y="3246437"/>
            <a:ext cx="533400" cy="365100"/>
          </a:xfrm>
          <a:prstGeom prst="rect">
            <a:avLst/>
          </a:prstGeom>
          <a:noFill/>
          <a:ln>
            <a:noFill/>
          </a:ln>
        </p:spPr>
        <p:txBody>
          <a:bodyPr anchorCtr="0" anchor="ctr" bIns="45700" lIns="91425" spcFirstLastPara="1" rIns="91425" wrap="square" tIns="45700">
            <a:noAutofit/>
          </a:bodyPr>
          <a:lstStyle>
            <a:lvl1pPr indent="0" lvl="0" marL="0" rtl="0" algn="ctr">
              <a:spcBef>
                <a:spcPts val="0"/>
              </a:spcBef>
              <a:buNone/>
              <a:defRPr/>
            </a:lvl1pPr>
            <a:lvl2pPr indent="0" lvl="1" marL="0" rtl="0" algn="ctr">
              <a:spcBef>
                <a:spcPts val="0"/>
              </a:spcBef>
              <a:buNone/>
              <a:defRPr/>
            </a:lvl2pPr>
            <a:lvl3pPr indent="0" lvl="2" marL="0" rtl="0" algn="ctr">
              <a:spcBef>
                <a:spcPts val="0"/>
              </a:spcBef>
              <a:buNone/>
              <a:defRPr/>
            </a:lvl3pPr>
            <a:lvl4pPr indent="0" lvl="3" marL="0" rtl="0" algn="ctr">
              <a:spcBef>
                <a:spcPts val="0"/>
              </a:spcBef>
              <a:buNone/>
              <a:defRPr/>
            </a:lvl4pPr>
            <a:lvl5pPr indent="0" lvl="4" marL="0" rtl="0" algn="ctr">
              <a:spcBef>
                <a:spcPts val="0"/>
              </a:spcBef>
              <a:buNone/>
              <a:defRPr/>
            </a:lvl5pPr>
            <a:lvl6pPr indent="0" lvl="5" marL="0" rtl="0" algn="ctr">
              <a:spcBef>
                <a:spcPts val="0"/>
              </a:spcBef>
              <a:buNone/>
              <a:defRPr/>
            </a:lvl6pPr>
            <a:lvl7pPr indent="0" lvl="6" marL="0" rtl="0" algn="ctr">
              <a:spcBef>
                <a:spcPts val="0"/>
              </a:spcBef>
              <a:buNone/>
              <a:defRPr/>
            </a:lvl7pPr>
            <a:lvl8pPr indent="0" lvl="7" marL="0" rtl="0" algn="ctr">
              <a:spcBef>
                <a:spcPts val="0"/>
              </a:spcBef>
              <a:buNone/>
              <a:defRPr/>
            </a:lvl8pPr>
            <a:lvl9pPr indent="0" lvl="8" marL="0" rtl="0" algn="ctr">
              <a:spcBef>
                <a:spcPts val="0"/>
              </a:spcBef>
              <a:buNone/>
              <a:defRPr/>
            </a:lvl9p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6" name="Shape 66"/>
        <p:cNvGrpSpPr/>
        <p:nvPr/>
      </p:nvGrpSpPr>
      <p:grpSpPr>
        <a:xfrm>
          <a:off x="0" y="0"/>
          <a:ext cx="0" cy="0"/>
          <a:chOff x="0" y="0"/>
          <a:chExt cx="0" cy="0"/>
        </a:xfrm>
      </p:grpSpPr>
      <p:sp>
        <p:nvSpPr>
          <p:cNvPr id="67" name="Google Shape;67;p21"/>
          <p:cNvSpPr txBox="1"/>
          <p:nvPr>
            <p:ph type="title"/>
          </p:nvPr>
        </p:nvSpPr>
        <p:spPr>
          <a:xfrm>
            <a:off x="1523999" y="1385457"/>
            <a:ext cx="3312600" cy="2304300"/>
          </a:xfrm>
          <a:prstGeom prst="rect">
            <a:avLst/>
          </a:prstGeom>
          <a:noFill/>
          <a:ln>
            <a:noFill/>
          </a:ln>
        </p:spPr>
        <p:txBody>
          <a:bodyPr anchorCtr="0" anchor="b" bIns="45700" lIns="91425" spcFirstLastPara="1" rIns="91425" wrap="square" tIns="45700">
            <a:normAutofit/>
          </a:bodyPr>
          <a:lstStyle>
            <a:lvl1pPr lvl="0" rtl="0" algn="l">
              <a:lnSpc>
                <a:spcPct val="120000"/>
              </a:lnSpc>
              <a:spcBef>
                <a:spcPts val="0"/>
              </a:spcBef>
              <a:spcAft>
                <a:spcPts val="0"/>
              </a:spcAft>
              <a:buClr>
                <a:schemeClr val="dk1"/>
              </a:buClr>
              <a:buSzPts val="2800"/>
              <a:buFont typeface="Oswald"/>
              <a:buNone/>
              <a:defRPr sz="28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8" name="Google Shape;68;p21"/>
          <p:cNvSpPr/>
          <p:nvPr>
            <p:ph idx="2" type="pic"/>
          </p:nvPr>
        </p:nvSpPr>
        <p:spPr>
          <a:xfrm>
            <a:off x="5624423" y="957263"/>
            <a:ext cx="5372100" cy="4962600"/>
          </a:xfrm>
          <a:prstGeom prst="rect">
            <a:avLst/>
          </a:prstGeom>
          <a:noFill/>
          <a:ln>
            <a:noFill/>
          </a:ln>
        </p:spPr>
      </p:sp>
      <p:sp>
        <p:nvSpPr>
          <p:cNvPr id="69" name="Google Shape;69;p21"/>
          <p:cNvSpPr txBox="1"/>
          <p:nvPr>
            <p:ph idx="1" type="body"/>
          </p:nvPr>
        </p:nvSpPr>
        <p:spPr>
          <a:xfrm>
            <a:off x="1524000" y="3958315"/>
            <a:ext cx="3312600" cy="1961400"/>
          </a:xfrm>
          <a:prstGeom prst="rect">
            <a:avLst/>
          </a:prstGeom>
          <a:noFill/>
          <a:ln>
            <a:noFill/>
          </a:ln>
        </p:spPr>
        <p:txBody>
          <a:bodyPr anchorCtr="0" anchor="t" bIns="45700" lIns="91425" spcFirstLastPara="1" rIns="91425" wrap="square" tIns="45700">
            <a:normAutofit/>
          </a:bodyPr>
          <a:lstStyle>
            <a:lvl1pPr indent="-228600" lvl="0" marL="457200" rtl="0" algn="l">
              <a:lnSpc>
                <a:spcPct val="120000"/>
              </a:lnSpc>
              <a:spcBef>
                <a:spcPts val="1000"/>
              </a:spcBef>
              <a:spcAft>
                <a:spcPts val="0"/>
              </a:spcAft>
              <a:buClr>
                <a:schemeClr val="dk1"/>
              </a:buClr>
              <a:buSzPts val="1600"/>
              <a:buNone/>
              <a:defRPr sz="1600"/>
            </a:lvl1pPr>
            <a:lvl2pPr indent="-228600" lvl="1" marL="914400" rtl="0" algn="l">
              <a:lnSpc>
                <a:spcPct val="120000"/>
              </a:lnSpc>
              <a:spcBef>
                <a:spcPts val="500"/>
              </a:spcBef>
              <a:spcAft>
                <a:spcPts val="0"/>
              </a:spcAft>
              <a:buClr>
                <a:schemeClr val="dk1"/>
              </a:buClr>
              <a:buSzPts val="1400"/>
              <a:buFont typeface="Oswald Light"/>
              <a:buNone/>
              <a:defRPr sz="1400"/>
            </a:lvl2pPr>
            <a:lvl3pPr indent="-228600" lvl="2" marL="1371600" rtl="0" algn="l">
              <a:lnSpc>
                <a:spcPct val="120000"/>
              </a:lnSpc>
              <a:spcBef>
                <a:spcPts val="500"/>
              </a:spcBef>
              <a:spcAft>
                <a:spcPts val="0"/>
              </a:spcAft>
              <a:buClr>
                <a:schemeClr val="dk1"/>
              </a:buClr>
              <a:buSzPts val="1200"/>
              <a:buNone/>
              <a:defRPr sz="1200"/>
            </a:lvl3pPr>
            <a:lvl4pPr indent="-228600" lvl="3" marL="1828800" rtl="0" algn="l">
              <a:lnSpc>
                <a:spcPct val="120000"/>
              </a:lnSpc>
              <a:spcBef>
                <a:spcPts val="500"/>
              </a:spcBef>
              <a:spcAft>
                <a:spcPts val="0"/>
              </a:spcAft>
              <a:buClr>
                <a:schemeClr val="dk1"/>
              </a:buClr>
              <a:buSzPts val="1000"/>
              <a:buFont typeface="Oswald Light"/>
              <a:buNone/>
              <a:defRPr sz="1000"/>
            </a:lvl4pPr>
            <a:lvl5pPr indent="-228600" lvl="4" marL="2286000" rtl="0" algn="l">
              <a:lnSpc>
                <a:spcPct val="120000"/>
              </a:lnSpc>
              <a:spcBef>
                <a:spcPts val="500"/>
              </a:spcBef>
              <a:spcAft>
                <a:spcPts val="0"/>
              </a:spcAft>
              <a:buClr>
                <a:schemeClr val="dk1"/>
              </a:buClr>
              <a:buSzPts val="1000"/>
              <a:buNone/>
              <a:defRPr sz="1000"/>
            </a:lvl5pPr>
            <a:lvl6pPr indent="-228600" lvl="5" marL="2743200" rtl="0" algn="l">
              <a:lnSpc>
                <a:spcPct val="90000"/>
              </a:lnSpc>
              <a:spcBef>
                <a:spcPts val="500"/>
              </a:spcBef>
              <a:spcAft>
                <a:spcPts val="0"/>
              </a:spcAft>
              <a:buClr>
                <a:schemeClr val="dk1"/>
              </a:buClr>
              <a:buSzPts val="1000"/>
              <a:buNone/>
              <a:defRPr sz="1000"/>
            </a:lvl6pPr>
            <a:lvl7pPr indent="-228600" lvl="6" marL="3200400" rtl="0" algn="l">
              <a:lnSpc>
                <a:spcPct val="90000"/>
              </a:lnSpc>
              <a:spcBef>
                <a:spcPts val="500"/>
              </a:spcBef>
              <a:spcAft>
                <a:spcPts val="0"/>
              </a:spcAft>
              <a:buClr>
                <a:schemeClr val="dk1"/>
              </a:buClr>
              <a:buSzPts val="1000"/>
              <a:buNone/>
              <a:defRPr sz="1000"/>
            </a:lvl7pPr>
            <a:lvl8pPr indent="-228600" lvl="7" marL="3657600" rtl="0" algn="l">
              <a:lnSpc>
                <a:spcPct val="90000"/>
              </a:lnSpc>
              <a:spcBef>
                <a:spcPts val="500"/>
              </a:spcBef>
              <a:spcAft>
                <a:spcPts val="0"/>
              </a:spcAft>
              <a:buClr>
                <a:schemeClr val="dk1"/>
              </a:buClr>
              <a:buSzPts val="1000"/>
              <a:buNone/>
              <a:defRPr sz="1000"/>
            </a:lvl8pPr>
            <a:lvl9pPr indent="-228600" lvl="8" marL="4114800" rtl="0" algn="l">
              <a:lnSpc>
                <a:spcPct val="90000"/>
              </a:lnSpc>
              <a:spcBef>
                <a:spcPts val="500"/>
              </a:spcBef>
              <a:spcAft>
                <a:spcPts val="0"/>
              </a:spcAft>
              <a:buClr>
                <a:schemeClr val="dk1"/>
              </a:buClr>
              <a:buSzPts val="1000"/>
              <a:buNone/>
              <a:defRPr sz="1000"/>
            </a:lvl9pPr>
          </a:lstStyle>
          <a:p/>
        </p:txBody>
      </p:sp>
      <p:sp>
        <p:nvSpPr>
          <p:cNvPr id="70" name="Google Shape;70;p21"/>
          <p:cNvSpPr txBox="1"/>
          <p:nvPr>
            <p:ph idx="10" type="dt"/>
          </p:nvPr>
        </p:nvSpPr>
        <p:spPr>
          <a:xfrm rot="5400000">
            <a:off x="10568153" y="4756208"/>
            <a:ext cx="2476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1" name="Google Shape;71;p21"/>
          <p:cNvSpPr txBox="1"/>
          <p:nvPr>
            <p:ph idx="11" type="ftr"/>
          </p:nvPr>
        </p:nvSpPr>
        <p:spPr>
          <a:xfrm rot="5400000">
            <a:off x="10589603" y="1758001"/>
            <a:ext cx="24333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2" name="Google Shape;72;p21"/>
          <p:cNvSpPr txBox="1"/>
          <p:nvPr>
            <p:ph idx="12" type="sldNum"/>
          </p:nvPr>
        </p:nvSpPr>
        <p:spPr>
          <a:xfrm>
            <a:off x="11539542" y="3246437"/>
            <a:ext cx="533400" cy="365100"/>
          </a:xfrm>
          <a:prstGeom prst="rect">
            <a:avLst/>
          </a:prstGeom>
          <a:noFill/>
          <a:ln>
            <a:noFill/>
          </a:ln>
        </p:spPr>
        <p:txBody>
          <a:bodyPr anchorCtr="0" anchor="ctr" bIns="45700" lIns="91425" spcFirstLastPara="1" rIns="91425" wrap="square" tIns="45700">
            <a:noAutofit/>
          </a:bodyPr>
          <a:lstStyle>
            <a:lvl1pPr indent="0" lvl="0" marL="0" rtl="0" algn="ctr">
              <a:spcBef>
                <a:spcPts val="0"/>
              </a:spcBef>
              <a:buNone/>
              <a:defRPr/>
            </a:lvl1pPr>
            <a:lvl2pPr indent="0" lvl="1" marL="0" rtl="0" algn="ctr">
              <a:spcBef>
                <a:spcPts val="0"/>
              </a:spcBef>
              <a:buNone/>
              <a:defRPr/>
            </a:lvl2pPr>
            <a:lvl3pPr indent="0" lvl="2" marL="0" rtl="0" algn="ctr">
              <a:spcBef>
                <a:spcPts val="0"/>
              </a:spcBef>
              <a:buNone/>
              <a:defRPr/>
            </a:lvl3pPr>
            <a:lvl4pPr indent="0" lvl="3" marL="0" rtl="0" algn="ctr">
              <a:spcBef>
                <a:spcPts val="0"/>
              </a:spcBef>
              <a:buNone/>
              <a:defRPr/>
            </a:lvl4pPr>
            <a:lvl5pPr indent="0" lvl="4" marL="0" rtl="0" algn="ctr">
              <a:spcBef>
                <a:spcPts val="0"/>
              </a:spcBef>
              <a:buNone/>
              <a:defRPr/>
            </a:lvl5pPr>
            <a:lvl6pPr indent="0" lvl="5" marL="0" rtl="0" algn="ctr">
              <a:spcBef>
                <a:spcPts val="0"/>
              </a:spcBef>
              <a:buNone/>
              <a:defRPr/>
            </a:lvl6pPr>
            <a:lvl7pPr indent="0" lvl="6" marL="0" rtl="0" algn="ctr">
              <a:spcBef>
                <a:spcPts val="0"/>
              </a:spcBef>
              <a:buNone/>
              <a:defRPr/>
            </a:lvl7pPr>
            <a:lvl8pPr indent="0" lvl="7" marL="0" rtl="0" algn="ctr">
              <a:spcBef>
                <a:spcPts val="0"/>
              </a:spcBef>
              <a:buNone/>
              <a:defRPr/>
            </a:lvl8pPr>
            <a:lvl9pPr indent="0" lvl="8" marL="0" rtl="0" algn="ctr">
              <a:spcBef>
                <a:spcPts val="0"/>
              </a:spcBef>
              <a:buNone/>
              <a:defRPr/>
            </a:lvl9p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2"/>
          <p:cNvSpPr/>
          <p:nvPr/>
        </p:nvSpPr>
        <p:spPr>
          <a:xfrm>
            <a:off x="0" y="3510612"/>
            <a:ext cx="12192000" cy="3347400"/>
          </a:xfrm>
          <a:prstGeom prst="rect">
            <a:avLst/>
          </a:prstGeom>
          <a:gradFill>
            <a:gsLst>
              <a:gs pos="0">
                <a:srgbClr val="82C8D6">
                  <a:alpha val="0"/>
                </a:srgbClr>
              </a:gs>
              <a:gs pos="14000">
                <a:srgbClr val="82C8D6">
                  <a:alpha val="0"/>
                </a:srgbClr>
              </a:gs>
              <a:gs pos="100000">
                <a:srgbClr val="82C8D6"/>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Oswald Light"/>
              <a:ea typeface="Oswald Light"/>
              <a:cs typeface="Oswald Light"/>
              <a:sym typeface="Oswald Light"/>
            </a:endParaRPr>
          </a:p>
        </p:txBody>
      </p:sp>
      <p:sp>
        <p:nvSpPr>
          <p:cNvPr id="7" name="Google Shape;7;p12"/>
          <p:cNvSpPr txBox="1"/>
          <p:nvPr>
            <p:ph type="title"/>
          </p:nvPr>
        </p:nvSpPr>
        <p:spPr>
          <a:xfrm>
            <a:off x="952500" y="757238"/>
            <a:ext cx="10287000" cy="1147800"/>
          </a:xfrm>
          <a:prstGeom prst="rect">
            <a:avLst/>
          </a:prstGeom>
          <a:noFill/>
          <a:ln>
            <a:noFill/>
          </a:ln>
        </p:spPr>
        <p:txBody>
          <a:bodyPr anchorCtr="0" anchor="b" bIns="45700" lIns="91425" spcFirstLastPara="1" rIns="91425" wrap="square" tIns="45700">
            <a:normAutofit/>
          </a:bodyPr>
          <a:lstStyle>
            <a:lvl1pPr lvl="0" marR="0" rtl="0" algn="l">
              <a:lnSpc>
                <a:spcPct val="120000"/>
              </a:lnSpc>
              <a:spcBef>
                <a:spcPts val="0"/>
              </a:spcBef>
              <a:spcAft>
                <a:spcPts val="0"/>
              </a:spcAft>
              <a:buClr>
                <a:schemeClr val="dk1"/>
              </a:buClr>
              <a:buSzPts val="2800"/>
              <a:buFont typeface="Oswald"/>
              <a:buNone/>
              <a:defRPr b="1" i="0" sz="2800" u="none" cap="none" strike="noStrike">
                <a:solidFill>
                  <a:schemeClr val="dk1"/>
                </a:solidFill>
                <a:latin typeface="Oswald"/>
                <a:ea typeface="Oswald"/>
                <a:cs typeface="Oswald"/>
                <a:sym typeface="Oswald"/>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8" name="Google Shape;8;p12"/>
          <p:cNvSpPr txBox="1"/>
          <p:nvPr>
            <p:ph idx="1" type="body"/>
          </p:nvPr>
        </p:nvSpPr>
        <p:spPr>
          <a:xfrm>
            <a:off x="952500" y="2285997"/>
            <a:ext cx="10287000" cy="3891000"/>
          </a:xfrm>
          <a:prstGeom prst="rect">
            <a:avLst/>
          </a:prstGeom>
          <a:noFill/>
          <a:ln>
            <a:noFill/>
          </a:ln>
        </p:spPr>
        <p:txBody>
          <a:bodyPr anchorCtr="0" anchor="t" bIns="45700" lIns="91425" spcFirstLastPara="1" rIns="91425" wrap="square" tIns="45700">
            <a:normAutofit/>
          </a:bodyPr>
          <a:lstStyle>
            <a:lvl1pPr indent="-342900" lvl="0" marL="457200" marR="0" rtl="0" algn="l">
              <a:lnSpc>
                <a:spcPct val="120000"/>
              </a:lnSpc>
              <a:spcBef>
                <a:spcPts val="1000"/>
              </a:spcBef>
              <a:spcAft>
                <a:spcPts val="0"/>
              </a:spcAft>
              <a:buClr>
                <a:schemeClr val="dk1"/>
              </a:buClr>
              <a:buSzPts val="1800"/>
              <a:buFont typeface="Arial"/>
              <a:buChar char="•"/>
              <a:defRPr b="0" i="0" sz="1800" u="none" cap="none" strike="noStrike">
                <a:solidFill>
                  <a:schemeClr val="dk1"/>
                </a:solidFill>
                <a:latin typeface="Oswald Light"/>
                <a:ea typeface="Oswald Light"/>
                <a:cs typeface="Oswald Light"/>
                <a:sym typeface="Oswald Light"/>
              </a:defRPr>
            </a:lvl1pPr>
            <a:lvl2pPr indent="-228600" lvl="1" marL="914400" marR="0" rtl="0" algn="l">
              <a:lnSpc>
                <a:spcPct val="120000"/>
              </a:lnSpc>
              <a:spcBef>
                <a:spcPts val="500"/>
              </a:spcBef>
              <a:spcAft>
                <a:spcPts val="0"/>
              </a:spcAft>
              <a:buClr>
                <a:schemeClr val="dk1"/>
              </a:buClr>
              <a:buSzPts val="1600"/>
              <a:buFont typeface="Oswald Light"/>
              <a:buNone/>
              <a:defRPr b="1" i="0" sz="1600" u="none" cap="none" strike="noStrike">
                <a:solidFill>
                  <a:schemeClr val="dk1"/>
                </a:solidFill>
                <a:latin typeface="Oswald Light"/>
                <a:ea typeface="Oswald Light"/>
                <a:cs typeface="Oswald Light"/>
                <a:sym typeface="Oswald Light"/>
              </a:defRPr>
            </a:lvl2pPr>
            <a:lvl3pPr indent="-317500" lvl="2" marL="13716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Oswald Light"/>
                <a:ea typeface="Oswald Light"/>
                <a:cs typeface="Oswald Light"/>
                <a:sym typeface="Oswald Light"/>
              </a:defRPr>
            </a:lvl3pPr>
            <a:lvl4pPr indent="-228600" lvl="3" marL="1828800" marR="0" rtl="0" algn="l">
              <a:lnSpc>
                <a:spcPct val="120000"/>
              </a:lnSpc>
              <a:spcBef>
                <a:spcPts val="500"/>
              </a:spcBef>
              <a:spcAft>
                <a:spcPts val="0"/>
              </a:spcAft>
              <a:buClr>
                <a:schemeClr val="dk1"/>
              </a:buClr>
              <a:buSzPts val="1200"/>
              <a:buFont typeface="Oswald Light"/>
              <a:buNone/>
              <a:defRPr b="1" i="0" sz="1200" u="none" cap="none" strike="noStrike">
                <a:solidFill>
                  <a:schemeClr val="dk1"/>
                </a:solidFill>
                <a:latin typeface="Oswald Light"/>
                <a:ea typeface="Oswald Light"/>
                <a:cs typeface="Oswald Light"/>
                <a:sym typeface="Oswald Light"/>
              </a:defRPr>
            </a:lvl4pPr>
            <a:lvl5pPr indent="-304800" lvl="4" marL="2286000" marR="0" rtl="0" algn="l">
              <a:lnSpc>
                <a:spcPct val="120000"/>
              </a:lnSpc>
              <a:spcBef>
                <a:spcPts val="500"/>
              </a:spcBef>
              <a:spcAft>
                <a:spcPts val="0"/>
              </a:spcAft>
              <a:buClr>
                <a:schemeClr val="dk1"/>
              </a:buClr>
              <a:buSzPts val="1200"/>
              <a:buFont typeface="Arial"/>
              <a:buChar char="•"/>
              <a:defRPr b="0" i="0" sz="1200" u="none" cap="none" strike="noStrike">
                <a:solidFill>
                  <a:schemeClr val="dk1"/>
                </a:solidFill>
                <a:latin typeface="Oswald Light"/>
                <a:ea typeface="Oswald Light"/>
                <a:cs typeface="Oswald Light"/>
                <a:sym typeface="Oswald Light"/>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swald Light"/>
                <a:ea typeface="Oswald Light"/>
                <a:cs typeface="Oswald Light"/>
                <a:sym typeface="Oswald Light"/>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swald Light"/>
                <a:ea typeface="Oswald Light"/>
                <a:cs typeface="Oswald Light"/>
                <a:sym typeface="Oswald Light"/>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swald Light"/>
                <a:ea typeface="Oswald Light"/>
                <a:cs typeface="Oswald Light"/>
                <a:sym typeface="Oswald Light"/>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swald Light"/>
                <a:ea typeface="Oswald Light"/>
                <a:cs typeface="Oswald Light"/>
                <a:sym typeface="Oswald Light"/>
              </a:defRPr>
            </a:lvl9pPr>
          </a:lstStyle>
          <a:p/>
        </p:txBody>
      </p:sp>
      <p:sp>
        <p:nvSpPr>
          <p:cNvPr id="9" name="Google Shape;9;p12"/>
          <p:cNvSpPr txBox="1"/>
          <p:nvPr>
            <p:ph idx="10" type="dt"/>
          </p:nvPr>
        </p:nvSpPr>
        <p:spPr>
          <a:xfrm rot="5400000">
            <a:off x="10568153" y="4756208"/>
            <a:ext cx="2476200" cy="3651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1" i="0" sz="700" u="none" cap="none" strike="noStrike">
                <a:solidFill>
                  <a:schemeClr val="dk1"/>
                </a:solidFill>
                <a:latin typeface="Oswald Light"/>
                <a:ea typeface="Oswald Light"/>
                <a:cs typeface="Oswald Light"/>
                <a:sym typeface="Oswald Light"/>
              </a:defRPr>
            </a:lvl1pPr>
            <a:lvl2pPr lvl="1" marR="0" rtl="0" algn="l">
              <a:spcBef>
                <a:spcPts val="0"/>
              </a:spcBef>
              <a:spcAft>
                <a:spcPts val="0"/>
              </a:spcAft>
              <a:buSzPts val="1400"/>
              <a:buNone/>
              <a:defRPr b="0" i="0" sz="1800" u="none" cap="none" strike="noStrike">
                <a:solidFill>
                  <a:schemeClr val="dk1"/>
                </a:solidFill>
                <a:latin typeface="Oswald Light"/>
                <a:ea typeface="Oswald Light"/>
                <a:cs typeface="Oswald Light"/>
                <a:sym typeface="Oswald Light"/>
              </a:defRPr>
            </a:lvl2pPr>
            <a:lvl3pPr lvl="2" marR="0" rtl="0" algn="l">
              <a:spcBef>
                <a:spcPts val="0"/>
              </a:spcBef>
              <a:spcAft>
                <a:spcPts val="0"/>
              </a:spcAft>
              <a:buSzPts val="1400"/>
              <a:buNone/>
              <a:defRPr b="0" i="0" sz="1800" u="none" cap="none" strike="noStrike">
                <a:solidFill>
                  <a:schemeClr val="dk1"/>
                </a:solidFill>
                <a:latin typeface="Oswald Light"/>
                <a:ea typeface="Oswald Light"/>
                <a:cs typeface="Oswald Light"/>
                <a:sym typeface="Oswald Light"/>
              </a:defRPr>
            </a:lvl3pPr>
            <a:lvl4pPr lvl="3" marR="0" rtl="0" algn="l">
              <a:spcBef>
                <a:spcPts val="0"/>
              </a:spcBef>
              <a:spcAft>
                <a:spcPts val="0"/>
              </a:spcAft>
              <a:buSzPts val="1400"/>
              <a:buNone/>
              <a:defRPr b="0" i="0" sz="1800" u="none" cap="none" strike="noStrike">
                <a:solidFill>
                  <a:schemeClr val="dk1"/>
                </a:solidFill>
                <a:latin typeface="Oswald Light"/>
                <a:ea typeface="Oswald Light"/>
                <a:cs typeface="Oswald Light"/>
                <a:sym typeface="Oswald Light"/>
              </a:defRPr>
            </a:lvl4pPr>
            <a:lvl5pPr lvl="4" marR="0" rtl="0" algn="l">
              <a:spcBef>
                <a:spcPts val="0"/>
              </a:spcBef>
              <a:spcAft>
                <a:spcPts val="0"/>
              </a:spcAft>
              <a:buSzPts val="1400"/>
              <a:buNone/>
              <a:defRPr b="0" i="0" sz="1800" u="none" cap="none" strike="noStrike">
                <a:solidFill>
                  <a:schemeClr val="dk1"/>
                </a:solidFill>
                <a:latin typeface="Oswald Light"/>
                <a:ea typeface="Oswald Light"/>
                <a:cs typeface="Oswald Light"/>
                <a:sym typeface="Oswald Light"/>
              </a:defRPr>
            </a:lvl5pPr>
            <a:lvl6pPr lvl="5" marR="0" rtl="0" algn="l">
              <a:spcBef>
                <a:spcPts val="0"/>
              </a:spcBef>
              <a:spcAft>
                <a:spcPts val="0"/>
              </a:spcAft>
              <a:buSzPts val="1400"/>
              <a:buNone/>
              <a:defRPr b="0" i="0" sz="1800" u="none" cap="none" strike="noStrike">
                <a:solidFill>
                  <a:schemeClr val="dk1"/>
                </a:solidFill>
                <a:latin typeface="Oswald Light"/>
                <a:ea typeface="Oswald Light"/>
                <a:cs typeface="Oswald Light"/>
                <a:sym typeface="Oswald Light"/>
              </a:defRPr>
            </a:lvl6pPr>
            <a:lvl7pPr lvl="6" marR="0" rtl="0" algn="l">
              <a:spcBef>
                <a:spcPts val="0"/>
              </a:spcBef>
              <a:spcAft>
                <a:spcPts val="0"/>
              </a:spcAft>
              <a:buSzPts val="1400"/>
              <a:buNone/>
              <a:defRPr b="0" i="0" sz="1800" u="none" cap="none" strike="noStrike">
                <a:solidFill>
                  <a:schemeClr val="dk1"/>
                </a:solidFill>
                <a:latin typeface="Oswald Light"/>
                <a:ea typeface="Oswald Light"/>
                <a:cs typeface="Oswald Light"/>
                <a:sym typeface="Oswald Light"/>
              </a:defRPr>
            </a:lvl7pPr>
            <a:lvl8pPr lvl="7" marR="0" rtl="0" algn="l">
              <a:spcBef>
                <a:spcPts val="0"/>
              </a:spcBef>
              <a:spcAft>
                <a:spcPts val="0"/>
              </a:spcAft>
              <a:buSzPts val="1400"/>
              <a:buNone/>
              <a:defRPr b="0" i="0" sz="1800" u="none" cap="none" strike="noStrike">
                <a:solidFill>
                  <a:schemeClr val="dk1"/>
                </a:solidFill>
                <a:latin typeface="Oswald Light"/>
                <a:ea typeface="Oswald Light"/>
                <a:cs typeface="Oswald Light"/>
                <a:sym typeface="Oswald Light"/>
              </a:defRPr>
            </a:lvl8pPr>
            <a:lvl9pPr lvl="8" marR="0" rtl="0" algn="l">
              <a:spcBef>
                <a:spcPts val="0"/>
              </a:spcBef>
              <a:spcAft>
                <a:spcPts val="0"/>
              </a:spcAft>
              <a:buSzPts val="1400"/>
              <a:buNone/>
              <a:defRPr b="0" i="0" sz="1800" u="none" cap="none" strike="noStrike">
                <a:solidFill>
                  <a:schemeClr val="dk1"/>
                </a:solidFill>
                <a:latin typeface="Oswald Light"/>
                <a:ea typeface="Oswald Light"/>
                <a:cs typeface="Oswald Light"/>
                <a:sym typeface="Oswald Light"/>
              </a:defRPr>
            </a:lvl9pPr>
          </a:lstStyle>
          <a:p/>
        </p:txBody>
      </p:sp>
      <p:sp>
        <p:nvSpPr>
          <p:cNvPr id="10" name="Google Shape;10;p12"/>
          <p:cNvSpPr txBox="1"/>
          <p:nvPr>
            <p:ph idx="11" type="ftr"/>
          </p:nvPr>
        </p:nvSpPr>
        <p:spPr>
          <a:xfrm rot="5400000">
            <a:off x="10589603" y="1758001"/>
            <a:ext cx="2433300" cy="365100"/>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1" i="0" sz="700" u="none" cap="none" strike="noStrike">
                <a:solidFill>
                  <a:schemeClr val="dk1"/>
                </a:solidFill>
                <a:latin typeface="Oswald Light"/>
                <a:ea typeface="Oswald Light"/>
                <a:cs typeface="Oswald Light"/>
                <a:sym typeface="Oswald Light"/>
              </a:defRPr>
            </a:lvl1pPr>
            <a:lvl2pPr lvl="1" marR="0" rtl="0" algn="l">
              <a:spcBef>
                <a:spcPts val="0"/>
              </a:spcBef>
              <a:spcAft>
                <a:spcPts val="0"/>
              </a:spcAft>
              <a:buSzPts val="1400"/>
              <a:buNone/>
              <a:defRPr b="0" i="0" sz="1800" u="none" cap="none" strike="noStrike">
                <a:solidFill>
                  <a:schemeClr val="dk1"/>
                </a:solidFill>
                <a:latin typeface="Oswald Light"/>
                <a:ea typeface="Oswald Light"/>
                <a:cs typeface="Oswald Light"/>
                <a:sym typeface="Oswald Light"/>
              </a:defRPr>
            </a:lvl2pPr>
            <a:lvl3pPr lvl="2" marR="0" rtl="0" algn="l">
              <a:spcBef>
                <a:spcPts val="0"/>
              </a:spcBef>
              <a:spcAft>
                <a:spcPts val="0"/>
              </a:spcAft>
              <a:buSzPts val="1400"/>
              <a:buNone/>
              <a:defRPr b="0" i="0" sz="1800" u="none" cap="none" strike="noStrike">
                <a:solidFill>
                  <a:schemeClr val="dk1"/>
                </a:solidFill>
                <a:latin typeface="Oswald Light"/>
                <a:ea typeface="Oswald Light"/>
                <a:cs typeface="Oswald Light"/>
                <a:sym typeface="Oswald Light"/>
              </a:defRPr>
            </a:lvl3pPr>
            <a:lvl4pPr lvl="3" marR="0" rtl="0" algn="l">
              <a:spcBef>
                <a:spcPts val="0"/>
              </a:spcBef>
              <a:spcAft>
                <a:spcPts val="0"/>
              </a:spcAft>
              <a:buSzPts val="1400"/>
              <a:buNone/>
              <a:defRPr b="0" i="0" sz="1800" u="none" cap="none" strike="noStrike">
                <a:solidFill>
                  <a:schemeClr val="dk1"/>
                </a:solidFill>
                <a:latin typeface="Oswald Light"/>
                <a:ea typeface="Oswald Light"/>
                <a:cs typeface="Oswald Light"/>
                <a:sym typeface="Oswald Light"/>
              </a:defRPr>
            </a:lvl4pPr>
            <a:lvl5pPr lvl="4" marR="0" rtl="0" algn="l">
              <a:spcBef>
                <a:spcPts val="0"/>
              </a:spcBef>
              <a:spcAft>
                <a:spcPts val="0"/>
              </a:spcAft>
              <a:buSzPts val="1400"/>
              <a:buNone/>
              <a:defRPr b="0" i="0" sz="1800" u="none" cap="none" strike="noStrike">
                <a:solidFill>
                  <a:schemeClr val="dk1"/>
                </a:solidFill>
                <a:latin typeface="Oswald Light"/>
                <a:ea typeface="Oswald Light"/>
                <a:cs typeface="Oswald Light"/>
                <a:sym typeface="Oswald Light"/>
              </a:defRPr>
            </a:lvl5pPr>
            <a:lvl6pPr lvl="5" marR="0" rtl="0" algn="l">
              <a:spcBef>
                <a:spcPts val="0"/>
              </a:spcBef>
              <a:spcAft>
                <a:spcPts val="0"/>
              </a:spcAft>
              <a:buSzPts val="1400"/>
              <a:buNone/>
              <a:defRPr b="0" i="0" sz="1800" u="none" cap="none" strike="noStrike">
                <a:solidFill>
                  <a:schemeClr val="dk1"/>
                </a:solidFill>
                <a:latin typeface="Oswald Light"/>
                <a:ea typeface="Oswald Light"/>
                <a:cs typeface="Oswald Light"/>
                <a:sym typeface="Oswald Light"/>
              </a:defRPr>
            </a:lvl6pPr>
            <a:lvl7pPr lvl="6" marR="0" rtl="0" algn="l">
              <a:spcBef>
                <a:spcPts val="0"/>
              </a:spcBef>
              <a:spcAft>
                <a:spcPts val="0"/>
              </a:spcAft>
              <a:buSzPts val="1400"/>
              <a:buNone/>
              <a:defRPr b="0" i="0" sz="1800" u="none" cap="none" strike="noStrike">
                <a:solidFill>
                  <a:schemeClr val="dk1"/>
                </a:solidFill>
                <a:latin typeface="Oswald Light"/>
                <a:ea typeface="Oswald Light"/>
                <a:cs typeface="Oswald Light"/>
                <a:sym typeface="Oswald Light"/>
              </a:defRPr>
            </a:lvl7pPr>
            <a:lvl8pPr lvl="7" marR="0" rtl="0" algn="l">
              <a:spcBef>
                <a:spcPts val="0"/>
              </a:spcBef>
              <a:spcAft>
                <a:spcPts val="0"/>
              </a:spcAft>
              <a:buSzPts val="1400"/>
              <a:buNone/>
              <a:defRPr b="0" i="0" sz="1800" u="none" cap="none" strike="noStrike">
                <a:solidFill>
                  <a:schemeClr val="dk1"/>
                </a:solidFill>
                <a:latin typeface="Oswald Light"/>
                <a:ea typeface="Oswald Light"/>
                <a:cs typeface="Oswald Light"/>
                <a:sym typeface="Oswald Light"/>
              </a:defRPr>
            </a:lvl8pPr>
            <a:lvl9pPr lvl="8" marR="0" rtl="0" algn="l">
              <a:spcBef>
                <a:spcPts val="0"/>
              </a:spcBef>
              <a:spcAft>
                <a:spcPts val="0"/>
              </a:spcAft>
              <a:buSzPts val="1400"/>
              <a:buNone/>
              <a:defRPr b="0" i="0" sz="1800" u="none" cap="none" strike="noStrike">
                <a:solidFill>
                  <a:schemeClr val="dk1"/>
                </a:solidFill>
                <a:latin typeface="Oswald Light"/>
                <a:ea typeface="Oswald Light"/>
                <a:cs typeface="Oswald Light"/>
                <a:sym typeface="Oswald Light"/>
              </a:defRPr>
            </a:lvl9pPr>
          </a:lstStyle>
          <a:p/>
        </p:txBody>
      </p:sp>
      <p:sp>
        <p:nvSpPr>
          <p:cNvPr id="11" name="Google Shape;11;p12"/>
          <p:cNvSpPr txBox="1"/>
          <p:nvPr>
            <p:ph idx="12" type="sldNum"/>
          </p:nvPr>
        </p:nvSpPr>
        <p:spPr>
          <a:xfrm>
            <a:off x="11539542" y="3246437"/>
            <a:ext cx="533400" cy="365100"/>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1" i="0" sz="1600" u="none" cap="none" strike="noStrike">
                <a:solidFill>
                  <a:schemeClr val="dk1"/>
                </a:solidFill>
                <a:latin typeface="Oswald"/>
                <a:ea typeface="Oswald"/>
                <a:cs typeface="Oswald"/>
                <a:sym typeface="Oswald"/>
              </a:defRPr>
            </a:lvl1pPr>
            <a:lvl2pPr indent="0" lvl="1" marL="0" marR="0" rtl="0" algn="ctr">
              <a:spcBef>
                <a:spcPts val="0"/>
              </a:spcBef>
              <a:buNone/>
              <a:defRPr b="1" i="0" sz="1600" u="none" cap="none" strike="noStrike">
                <a:solidFill>
                  <a:schemeClr val="dk1"/>
                </a:solidFill>
                <a:latin typeface="Oswald"/>
                <a:ea typeface="Oswald"/>
                <a:cs typeface="Oswald"/>
                <a:sym typeface="Oswald"/>
              </a:defRPr>
            </a:lvl2pPr>
            <a:lvl3pPr indent="0" lvl="2" marL="0" marR="0" rtl="0" algn="ctr">
              <a:spcBef>
                <a:spcPts val="0"/>
              </a:spcBef>
              <a:buNone/>
              <a:defRPr b="1" i="0" sz="1600" u="none" cap="none" strike="noStrike">
                <a:solidFill>
                  <a:schemeClr val="dk1"/>
                </a:solidFill>
                <a:latin typeface="Oswald"/>
                <a:ea typeface="Oswald"/>
                <a:cs typeface="Oswald"/>
                <a:sym typeface="Oswald"/>
              </a:defRPr>
            </a:lvl3pPr>
            <a:lvl4pPr indent="0" lvl="3" marL="0" marR="0" rtl="0" algn="ctr">
              <a:spcBef>
                <a:spcPts val="0"/>
              </a:spcBef>
              <a:buNone/>
              <a:defRPr b="1" i="0" sz="1600" u="none" cap="none" strike="noStrike">
                <a:solidFill>
                  <a:schemeClr val="dk1"/>
                </a:solidFill>
                <a:latin typeface="Oswald"/>
                <a:ea typeface="Oswald"/>
                <a:cs typeface="Oswald"/>
                <a:sym typeface="Oswald"/>
              </a:defRPr>
            </a:lvl4pPr>
            <a:lvl5pPr indent="0" lvl="4" marL="0" marR="0" rtl="0" algn="ctr">
              <a:spcBef>
                <a:spcPts val="0"/>
              </a:spcBef>
              <a:buNone/>
              <a:defRPr b="1" i="0" sz="1600" u="none" cap="none" strike="noStrike">
                <a:solidFill>
                  <a:schemeClr val="dk1"/>
                </a:solidFill>
                <a:latin typeface="Oswald"/>
                <a:ea typeface="Oswald"/>
                <a:cs typeface="Oswald"/>
                <a:sym typeface="Oswald"/>
              </a:defRPr>
            </a:lvl5pPr>
            <a:lvl6pPr indent="0" lvl="5" marL="0" marR="0" rtl="0" algn="ctr">
              <a:spcBef>
                <a:spcPts val="0"/>
              </a:spcBef>
              <a:buNone/>
              <a:defRPr b="1" i="0" sz="1600" u="none" cap="none" strike="noStrike">
                <a:solidFill>
                  <a:schemeClr val="dk1"/>
                </a:solidFill>
                <a:latin typeface="Oswald"/>
                <a:ea typeface="Oswald"/>
                <a:cs typeface="Oswald"/>
                <a:sym typeface="Oswald"/>
              </a:defRPr>
            </a:lvl6pPr>
            <a:lvl7pPr indent="0" lvl="6" marL="0" marR="0" rtl="0" algn="ctr">
              <a:spcBef>
                <a:spcPts val="0"/>
              </a:spcBef>
              <a:buNone/>
              <a:defRPr b="1" i="0" sz="1600" u="none" cap="none" strike="noStrike">
                <a:solidFill>
                  <a:schemeClr val="dk1"/>
                </a:solidFill>
                <a:latin typeface="Oswald"/>
                <a:ea typeface="Oswald"/>
                <a:cs typeface="Oswald"/>
                <a:sym typeface="Oswald"/>
              </a:defRPr>
            </a:lvl7pPr>
            <a:lvl8pPr indent="0" lvl="7" marL="0" marR="0" rtl="0" algn="ctr">
              <a:spcBef>
                <a:spcPts val="0"/>
              </a:spcBef>
              <a:buNone/>
              <a:defRPr b="1" i="0" sz="1600" u="none" cap="none" strike="noStrike">
                <a:solidFill>
                  <a:schemeClr val="dk1"/>
                </a:solidFill>
                <a:latin typeface="Oswald"/>
                <a:ea typeface="Oswald"/>
                <a:cs typeface="Oswald"/>
                <a:sym typeface="Oswald"/>
              </a:defRPr>
            </a:lvl8pPr>
            <a:lvl9pPr indent="0" lvl="8" marL="0" marR="0" rtl="0" algn="ctr">
              <a:spcBef>
                <a:spcPts val="0"/>
              </a:spcBef>
              <a:buNone/>
              <a:defRPr b="1" i="0" sz="1600" u="none" cap="none" strike="noStrike">
                <a:solidFill>
                  <a:schemeClr val="dk1"/>
                </a:solidFill>
                <a:latin typeface="Oswald"/>
                <a:ea typeface="Oswald"/>
                <a:cs typeface="Oswald"/>
                <a:sym typeface="Oswald"/>
              </a:defRPr>
            </a:lvl9pPr>
          </a:lstStyle>
          <a:p>
            <a:pPr indent="0" lvl="0" marL="0" rtl="0" algn="ct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8" name="Shape 88"/>
        <p:cNvGrpSpPr/>
        <p:nvPr/>
      </p:nvGrpSpPr>
      <p:grpSpPr>
        <a:xfrm>
          <a:off x="0" y="0"/>
          <a:ext cx="0" cy="0"/>
          <a:chOff x="0" y="0"/>
          <a:chExt cx="0" cy="0"/>
        </a:xfrm>
      </p:grpSpPr>
      <p:sp>
        <p:nvSpPr>
          <p:cNvPr id="89" name="Google Shape;89;p1"/>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Oswald Light"/>
              <a:ea typeface="Oswald Light"/>
              <a:cs typeface="Oswald Light"/>
              <a:sym typeface="Oswald Light"/>
            </a:endParaRPr>
          </a:p>
        </p:txBody>
      </p:sp>
      <p:sp>
        <p:nvSpPr>
          <p:cNvPr id="90" name="Google Shape;90;p1"/>
          <p:cNvSpPr/>
          <p:nvPr/>
        </p:nvSpPr>
        <p:spPr>
          <a:xfrm>
            <a:off x="6096000" y="3217781"/>
            <a:ext cx="6096000" cy="3640219"/>
          </a:xfrm>
          <a:prstGeom prst="rect">
            <a:avLst/>
          </a:prstGeom>
          <a:gradFill>
            <a:gsLst>
              <a:gs pos="0">
                <a:srgbClr val="82C8D6">
                  <a:alpha val="0"/>
                </a:srgbClr>
              </a:gs>
              <a:gs pos="14000">
                <a:srgbClr val="82C8D6">
                  <a:alpha val="0"/>
                </a:srgbClr>
              </a:gs>
              <a:gs pos="100000">
                <a:srgbClr val="82C8D6"/>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Oswald Light"/>
              <a:ea typeface="Oswald Light"/>
              <a:cs typeface="Oswald Light"/>
              <a:sym typeface="Oswald Light"/>
            </a:endParaRPr>
          </a:p>
        </p:txBody>
      </p:sp>
      <p:sp>
        <p:nvSpPr>
          <p:cNvPr id="91" name="Google Shape;91;p1"/>
          <p:cNvSpPr txBox="1"/>
          <p:nvPr>
            <p:ph type="ctrTitle"/>
          </p:nvPr>
        </p:nvSpPr>
        <p:spPr>
          <a:xfrm>
            <a:off x="6096000" y="797668"/>
            <a:ext cx="6096000" cy="1945531"/>
          </a:xfrm>
          <a:prstGeom prst="rect">
            <a:avLst/>
          </a:prstGeom>
          <a:noFill/>
          <a:ln>
            <a:noFill/>
          </a:ln>
        </p:spPr>
        <p:txBody>
          <a:bodyPr anchorCtr="0" anchor="b" bIns="45700" lIns="91425" spcFirstLastPara="1" rIns="91425" wrap="square" tIns="45700">
            <a:normAutofit/>
          </a:bodyPr>
          <a:lstStyle/>
          <a:p>
            <a:pPr indent="0" lvl="0" marL="0" rtl="0" algn="ctr">
              <a:lnSpc>
                <a:spcPct val="120000"/>
              </a:lnSpc>
              <a:spcBef>
                <a:spcPts val="0"/>
              </a:spcBef>
              <a:spcAft>
                <a:spcPts val="0"/>
              </a:spcAft>
              <a:buClr>
                <a:srgbClr val="7030A0"/>
              </a:buClr>
              <a:buSzPts val="4000"/>
              <a:buFont typeface="Times New Roman"/>
              <a:buNone/>
            </a:pPr>
            <a:r>
              <a:rPr lang="en-GB" sz="4000">
                <a:solidFill>
                  <a:srgbClr val="7030A0"/>
                </a:solidFill>
                <a:latin typeface="Times New Roman"/>
                <a:ea typeface="Times New Roman"/>
                <a:cs typeface="Times New Roman"/>
                <a:sym typeface="Times New Roman"/>
              </a:rPr>
              <a:t>FINAL PROJECT DEMO</a:t>
            </a:r>
            <a:endParaRPr/>
          </a:p>
        </p:txBody>
      </p:sp>
      <p:sp>
        <p:nvSpPr>
          <p:cNvPr id="92" name="Google Shape;92;p1"/>
          <p:cNvSpPr txBox="1"/>
          <p:nvPr>
            <p:ph idx="1" type="subTitle"/>
          </p:nvPr>
        </p:nvSpPr>
        <p:spPr>
          <a:xfrm>
            <a:off x="7477008" y="3069444"/>
            <a:ext cx="3492137" cy="1444536"/>
          </a:xfrm>
          <a:prstGeom prst="rect">
            <a:avLst/>
          </a:prstGeom>
          <a:noFill/>
          <a:ln>
            <a:noFill/>
          </a:ln>
        </p:spPr>
        <p:txBody>
          <a:bodyPr anchorCtr="0" anchor="t" bIns="45700" lIns="91425" spcFirstLastPara="1" rIns="91425" wrap="square" tIns="45700">
            <a:normAutofit/>
          </a:bodyPr>
          <a:lstStyle/>
          <a:p>
            <a:pPr indent="0" lvl="0" marL="0" rtl="0" algn="ctr">
              <a:lnSpc>
                <a:spcPct val="120000"/>
              </a:lnSpc>
              <a:spcBef>
                <a:spcPts val="0"/>
              </a:spcBef>
              <a:spcAft>
                <a:spcPts val="0"/>
              </a:spcAft>
              <a:buClr>
                <a:schemeClr val="dk1"/>
              </a:buClr>
              <a:buSzPts val="3600"/>
              <a:buNone/>
            </a:pPr>
            <a:r>
              <a:rPr b="1" lang="en-GB" sz="3600">
                <a:latin typeface="Times New Roman"/>
                <a:ea typeface="Times New Roman"/>
                <a:cs typeface="Times New Roman"/>
                <a:sym typeface="Times New Roman"/>
              </a:rPr>
              <a:t>Group 7</a:t>
            </a:r>
            <a:endParaRPr/>
          </a:p>
        </p:txBody>
      </p:sp>
      <p:pic>
        <p:nvPicPr>
          <p:cNvPr descr="Colored pencils inside a pencil holder which is on top of a wood table" id="93" name="Google Shape;93;p1"/>
          <p:cNvPicPr preferRelativeResize="0"/>
          <p:nvPr/>
        </p:nvPicPr>
        <p:blipFill rotWithShape="1">
          <a:blip r:embed="rId3">
            <a:alphaModFix/>
          </a:blip>
          <a:srcRect b="-2" l="40667" r="-2" t="0"/>
          <a:stretch/>
        </p:blipFill>
        <p:spPr>
          <a:xfrm>
            <a:off x="-2" y="1"/>
            <a:ext cx="6096001" cy="6858000"/>
          </a:xfrm>
          <a:prstGeom prst="rect">
            <a:avLst/>
          </a:prstGeom>
          <a:noFill/>
          <a:ln>
            <a:noFill/>
          </a:ln>
        </p:spPr>
      </p:pic>
      <p:cxnSp>
        <p:nvCxnSpPr>
          <p:cNvPr id="94" name="Google Shape;94;p1"/>
          <p:cNvCxnSpPr/>
          <p:nvPr/>
        </p:nvCxnSpPr>
        <p:spPr>
          <a:xfrm>
            <a:off x="8658422" y="3951426"/>
            <a:ext cx="971155" cy="0"/>
          </a:xfrm>
          <a:prstGeom prst="straightConnector1">
            <a:avLst/>
          </a:prstGeom>
          <a:noFill/>
          <a:ln cap="flat" cmpd="sng" w="31750">
            <a:solidFill>
              <a:schemeClr val="dk1"/>
            </a:solidFill>
            <a:prstDash val="solid"/>
            <a:miter lim="800000"/>
            <a:headEnd len="sm" w="sm" type="none"/>
            <a:tailEnd len="sm" w="sm" type="none"/>
          </a:ln>
        </p:spPr>
      </p:cxnSp>
      <p:sp>
        <p:nvSpPr>
          <p:cNvPr id="95" name="Google Shape;95;p1"/>
          <p:cNvSpPr/>
          <p:nvPr/>
        </p:nvSpPr>
        <p:spPr>
          <a:xfrm>
            <a:off x="476225" y="1012076"/>
            <a:ext cx="5476436" cy="1815882"/>
          </a:xfrm>
          <a:prstGeom prst="rect">
            <a:avLst/>
          </a:prstGeom>
          <a:noFill/>
          <a:ln>
            <a:noFill/>
          </a:ln>
        </p:spPr>
        <p:txBody>
          <a:bodyPr anchorCtr="0" anchor="t" bIns="45700" lIns="91425" spcFirstLastPara="1" rIns="91425" wrap="square" tIns="45700">
            <a:spAutoFit/>
          </a:bodyPr>
          <a:lstStyle/>
          <a:p>
            <a:pPr indent="-447675" lvl="0" marL="447675" marR="0" rtl="0" algn="l">
              <a:spcBef>
                <a:spcPts val="0"/>
              </a:spcBef>
              <a:spcAft>
                <a:spcPts val="0"/>
              </a:spcAft>
              <a:buClr>
                <a:srgbClr val="002060"/>
              </a:buClr>
              <a:buSzPts val="2800"/>
              <a:buFont typeface="Calibri"/>
              <a:buAutoNum type="arabicPeriod"/>
            </a:pPr>
            <a:r>
              <a:rPr b="1" i="0" lang="en-GB" sz="2800" u="none" cap="none" strike="noStrike">
                <a:solidFill>
                  <a:srgbClr val="002060"/>
                </a:solidFill>
                <a:latin typeface="Calibri"/>
                <a:ea typeface="Calibri"/>
                <a:cs typeface="Calibri"/>
                <a:sym typeface="Calibri"/>
              </a:rPr>
              <a:t>Minimax Algorithm</a:t>
            </a:r>
            <a:endParaRPr/>
          </a:p>
          <a:p>
            <a:pPr indent="-447675" lvl="0" marL="447675" marR="0" rtl="0" algn="l">
              <a:spcBef>
                <a:spcPts val="0"/>
              </a:spcBef>
              <a:spcAft>
                <a:spcPts val="0"/>
              </a:spcAft>
              <a:buClr>
                <a:srgbClr val="002060"/>
              </a:buClr>
              <a:buSzPts val="2800"/>
              <a:buFont typeface="Calibri"/>
              <a:buAutoNum type="arabicPeriod"/>
            </a:pPr>
            <a:r>
              <a:rPr b="1" i="0" lang="en-GB" sz="2800" u="none" cap="none" strike="noStrike">
                <a:solidFill>
                  <a:srgbClr val="002060"/>
                </a:solidFill>
                <a:latin typeface="Calibri"/>
                <a:ea typeface="Calibri"/>
                <a:cs typeface="Calibri"/>
                <a:sym typeface="Calibri"/>
              </a:rPr>
              <a:t>Red-Black Tree Implementation</a:t>
            </a:r>
            <a:endParaRPr/>
          </a:p>
          <a:p>
            <a:pPr indent="-447675" lvl="0" marL="447675" marR="0" rtl="0" algn="l">
              <a:spcBef>
                <a:spcPts val="0"/>
              </a:spcBef>
              <a:spcAft>
                <a:spcPts val="0"/>
              </a:spcAft>
              <a:buClr>
                <a:srgbClr val="002060"/>
              </a:buClr>
              <a:buSzPts val="2800"/>
              <a:buFont typeface="Calibri"/>
              <a:buAutoNum type="arabicPeriod"/>
            </a:pPr>
            <a:r>
              <a:rPr b="1" i="0" lang="en-GB" sz="2800" u="none" cap="none" strike="noStrike">
                <a:solidFill>
                  <a:srgbClr val="002060"/>
                </a:solidFill>
                <a:latin typeface="Calibri"/>
                <a:ea typeface="Calibri"/>
                <a:cs typeface="Calibri"/>
                <a:sym typeface="Calibri"/>
              </a:rPr>
              <a:t>Boyer Moore Algorithm</a:t>
            </a:r>
            <a:endParaRPr/>
          </a:p>
          <a:p>
            <a:pPr indent="-447675" lvl="0" marL="447675" marR="0" rtl="0" algn="l">
              <a:spcBef>
                <a:spcPts val="0"/>
              </a:spcBef>
              <a:spcAft>
                <a:spcPts val="0"/>
              </a:spcAft>
              <a:buClr>
                <a:srgbClr val="002060"/>
              </a:buClr>
              <a:buSzPts val="2800"/>
              <a:buFont typeface="Calibri"/>
              <a:buAutoNum type="arabicPeriod"/>
            </a:pPr>
            <a:r>
              <a:rPr b="1" i="0" lang="en-GB" sz="2800" u="none" cap="none" strike="noStrike">
                <a:solidFill>
                  <a:srgbClr val="002060"/>
                </a:solidFill>
                <a:latin typeface="Calibri"/>
                <a:ea typeface="Calibri"/>
                <a:cs typeface="Calibri"/>
                <a:sym typeface="Calibri"/>
              </a:rPr>
              <a:t>HITS Algorithm</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0"/>
          <p:cNvSpPr txBox="1"/>
          <p:nvPr>
            <p:ph idx="1" type="body"/>
          </p:nvPr>
        </p:nvSpPr>
        <p:spPr>
          <a:xfrm>
            <a:off x="952500" y="1426725"/>
            <a:ext cx="10287000" cy="4195800"/>
          </a:xfrm>
          <a:prstGeom prst="rect">
            <a:avLst/>
          </a:prstGeom>
          <a:noFill/>
          <a:ln>
            <a:noFill/>
          </a:ln>
        </p:spPr>
        <p:txBody>
          <a:bodyPr anchorCtr="0" anchor="t" bIns="45700" lIns="91425" spcFirstLastPara="1" rIns="91425" wrap="square" tIns="45700">
            <a:normAutofit lnSpcReduction="10000"/>
          </a:bodyPr>
          <a:lstStyle/>
          <a:p>
            <a:pPr indent="-317500" lvl="0" marL="457200" rtl="0" algn="l">
              <a:lnSpc>
                <a:spcPct val="120000"/>
              </a:lnSpc>
              <a:spcBef>
                <a:spcPts val="0"/>
              </a:spcBef>
              <a:spcAft>
                <a:spcPts val="0"/>
              </a:spcAft>
              <a:buClr>
                <a:schemeClr val="dk1"/>
              </a:buClr>
              <a:buSzPts val="1400"/>
              <a:buChar char="●"/>
            </a:pPr>
            <a:r>
              <a:rPr lang="en-GB" sz="1800">
                <a:latin typeface="Arial"/>
                <a:ea typeface="Arial"/>
                <a:cs typeface="Arial"/>
                <a:sym typeface="Arial"/>
              </a:rPr>
              <a:t>Let the number of iterations be k </a:t>
            </a:r>
            <a:endParaRPr>
              <a:latin typeface="Arial"/>
              <a:ea typeface="Arial"/>
              <a:cs typeface="Arial"/>
              <a:sym typeface="Arial"/>
            </a:endParaRPr>
          </a:p>
          <a:p>
            <a:pPr indent="0" lvl="0" marL="457200" rtl="0" algn="l">
              <a:lnSpc>
                <a:spcPct val="25000"/>
              </a:lnSpc>
              <a:spcBef>
                <a:spcPts val="1200"/>
              </a:spcBef>
              <a:spcAft>
                <a:spcPts val="0"/>
              </a:spcAft>
              <a:buClr>
                <a:schemeClr val="dk1"/>
              </a:buClr>
              <a:buSzPts val="1800"/>
              <a:buNone/>
            </a:pPr>
            <a:r>
              <a:t/>
            </a:r>
            <a:endParaRPr sz="1800">
              <a:latin typeface="Arial"/>
              <a:ea typeface="Arial"/>
              <a:cs typeface="Arial"/>
              <a:sym typeface="Arial"/>
            </a:endParaRPr>
          </a:p>
          <a:p>
            <a:pPr indent="-317500" lvl="0" marL="457200" rtl="0" algn="l">
              <a:lnSpc>
                <a:spcPct val="120000"/>
              </a:lnSpc>
              <a:spcBef>
                <a:spcPts val="0"/>
              </a:spcBef>
              <a:spcAft>
                <a:spcPts val="0"/>
              </a:spcAft>
              <a:buClr>
                <a:schemeClr val="dk1"/>
              </a:buClr>
              <a:buSzPts val="1400"/>
              <a:buChar char="●"/>
            </a:pPr>
            <a:r>
              <a:rPr lang="en-GB" sz="1800">
                <a:latin typeface="Arial"/>
                <a:ea typeface="Arial"/>
                <a:cs typeface="Arial"/>
                <a:sym typeface="Arial"/>
              </a:rPr>
              <a:t>Initially, each Hub’s score and Authority’s score will be initialized to n </a:t>
            </a:r>
            <a:endParaRPr>
              <a:latin typeface="Arial"/>
              <a:ea typeface="Arial"/>
              <a:cs typeface="Arial"/>
              <a:sym typeface="Arial"/>
            </a:endParaRPr>
          </a:p>
          <a:p>
            <a:pPr indent="0" lvl="0" marL="457200" rtl="0" algn="l">
              <a:lnSpc>
                <a:spcPct val="25000"/>
              </a:lnSpc>
              <a:spcBef>
                <a:spcPts val="1200"/>
              </a:spcBef>
              <a:spcAft>
                <a:spcPts val="0"/>
              </a:spcAft>
              <a:buClr>
                <a:schemeClr val="dk1"/>
              </a:buClr>
              <a:buSzPts val="1800"/>
              <a:buNone/>
            </a:pPr>
            <a:r>
              <a:t/>
            </a:r>
            <a:endParaRPr sz="1800">
              <a:latin typeface="Arial"/>
              <a:ea typeface="Arial"/>
              <a:cs typeface="Arial"/>
              <a:sym typeface="Arial"/>
            </a:endParaRPr>
          </a:p>
          <a:p>
            <a:pPr indent="-317500" lvl="0" marL="457200" rtl="0" algn="l">
              <a:lnSpc>
                <a:spcPct val="120000"/>
              </a:lnSpc>
              <a:spcBef>
                <a:spcPts val="0"/>
              </a:spcBef>
              <a:spcAft>
                <a:spcPts val="0"/>
              </a:spcAft>
              <a:buClr>
                <a:schemeClr val="dk1"/>
              </a:buClr>
              <a:buSzPts val="1400"/>
              <a:buChar char="●"/>
            </a:pPr>
            <a:r>
              <a:rPr lang="en-GB" sz="1800">
                <a:latin typeface="Arial"/>
                <a:ea typeface="Arial"/>
                <a:cs typeface="Arial"/>
                <a:sym typeface="Arial"/>
              </a:rPr>
              <a:t>Repeat the number of iterations k times </a:t>
            </a:r>
            <a:endParaRPr>
              <a:latin typeface="Arial"/>
              <a:ea typeface="Arial"/>
              <a:cs typeface="Arial"/>
              <a:sym typeface="Arial"/>
            </a:endParaRPr>
          </a:p>
          <a:p>
            <a:pPr indent="0" lvl="0" marL="457200" rtl="0" algn="l">
              <a:lnSpc>
                <a:spcPct val="25000"/>
              </a:lnSpc>
              <a:spcBef>
                <a:spcPts val="1200"/>
              </a:spcBef>
              <a:spcAft>
                <a:spcPts val="0"/>
              </a:spcAft>
              <a:buClr>
                <a:schemeClr val="dk1"/>
              </a:buClr>
              <a:buSzPts val="1800"/>
              <a:buNone/>
            </a:pPr>
            <a:r>
              <a:t/>
            </a:r>
            <a:endParaRPr sz="1800">
              <a:latin typeface="Arial"/>
              <a:ea typeface="Arial"/>
              <a:cs typeface="Arial"/>
              <a:sym typeface="Arial"/>
            </a:endParaRPr>
          </a:p>
          <a:p>
            <a:pPr indent="-317500" lvl="0" marL="457200" rtl="0" algn="l">
              <a:lnSpc>
                <a:spcPct val="120000"/>
              </a:lnSpc>
              <a:spcBef>
                <a:spcPts val="0"/>
              </a:spcBef>
              <a:spcAft>
                <a:spcPts val="0"/>
              </a:spcAft>
              <a:buClr>
                <a:schemeClr val="dk1"/>
              </a:buClr>
              <a:buSzPts val="1400"/>
              <a:buChar char="●"/>
            </a:pPr>
            <a:r>
              <a:rPr lang="en-GB" sz="1800">
                <a:latin typeface="Arial"/>
                <a:ea typeface="Arial"/>
                <a:cs typeface="Arial"/>
                <a:sym typeface="Arial"/>
              </a:rPr>
              <a:t>Hub Score Updation : Σ (Authority score of each node it points to)</a:t>
            </a:r>
            <a:endParaRPr>
              <a:latin typeface="Arial"/>
              <a:ea typeface="Arial"/>
              <a:cs typeface="Arial"/>
              <a:sym typeface="Arial"/>
            </a:endParaRPr>
          </a:p>
          <a:p>
            <a:pPr indent="0" lvl="0" marL="457200" rtl="0" algn="l">
              <a:lnSpc>
                <a:spcPct val="25000"/>
              </a:lnSpc>
              <a:spcBef>
                <a:spcPts val="1200"/>
              </a:spcBef>
              <a:spcAft>
                <a:spcPts val="0"/>
              </a:spcAft>
              <a:buClr>
                <a:schemeClr val="dk1"/>
              </a:buClr>
              <a:buSzPts val="1800"/>
              <a:buNone/>
            </a:pPr>
            <a:r>
              <a:t/>
            </a:r>
            <a:endParaRPr sz="1800">
              <a:latin typeface="Arial"/>
              <a:ea typeface="Arial"/>
              <a:cs typeface="Arial"/>
              <a:sym typeface="Arial"/>
            </a:endParaRPr>
          </a:p>
          <a:p>
            <a:pPr indent="-317500" lvl="0" marL="457200" rtl="0" algn="l">
              <a:lnSpc>
                <a:spcPct val="120000"/>
              </a:lnSpc>
              <a:spcBef>
                <a:spcPts val="0"/>
              </a:spcBef>
              <a:spcAft>
                <a:spcPts val="0"/>
              </a:spcAft>
              <a:buClr>
                <a:schemeClr val="dk1"/>
              </a:buClr>
              <a:buSzPts val="1400"/>
              <a:buChar char="●"/>
            </a:pPr>
            <a:r>
              <a:rPr lang="en-GB" sz="1800">
                <a:latin typeface="Arial"/>
                <a:ea typeface="Arial"/>
                <a:cs typeface="Arial"/>
                <a:sym typeface="Arial"/>
              </a:rPr>
              <a:t>Authority Score Updation : Σ (Hub score of each node it points to)</a:t>
            </a:r>
            <a:endParaRPr>
              <a:latin typeface="Arial"/>
              <a:ea typeface="Arial"/>
              <a:cs typeface="Arial"/>
              <a:sym typeface="Arial"/>
            </a:endParaRPr>
          </a:p>
          <a:p>
            <a:pPr indent="0" lvl="0" marL="457200" rtl="0" algn="l">
              <a:lnSpc>
                <a:spcPct val="25000"/>
              </a:lnSpc>
              <a:spcBef>
                <a:spcPts val="1200"/>
              </a:spcBef>
              <a:spcAft>
                <a:spcPts val="0"/>
              </a:spcAft>
              <a:buClr>
                <a:schemeClr val="dk1"/>
              </a:buClr>
              <a:buSzPts val="1800"/>
              <a:buNone/>
            </a:pPr>
            <a:r>
              <a:t/>
            </a:r>
            <a:endParaRPr sz="1800">
              <a:latin typeface="Arial"/>
              <a:ea typeface="Arial"/>
              <a:cs typeface="Arial"/>
              <a:sym typeface="Arial"/>
            </a:endParaRPr>
          </a:p>
          <a:p>
            <a:pPr indent="-317500" lvl="0" marL="457200" rtl="0" algn="l">
              <a:lnSpc>
                <a:spcPct val="120000"/>
              </a:lnSpc>
              <a:spcBef>
                <a:spcPts val="0"/>
              </a:spcBef>
              <a:spcAft>
                <a:spcPts val="0"/>
              </a:spcAft>
              <a:buClr>
                <a:schemeClr val="dk1"/>
              </a:buClr>
              <a:buSzPts val="1400"/>
              <a:buChar char="●"/>
            </a:pPr>
            <a:r>
              <a:rPr lang="en-GB" sz="1800">
                <a:latin typeface="Arial"/>
                <a:ea typeface="Arial"/>
                <a:cs typeface="Arial"/>
                <a:sym typeface="Arial"/>
              </a:rPr>
              <a:t>Normalization : Normalize the scores by dividing each Hub score by square root of the sum of the squares of all Hub scores, and dividing each Authority score by square root of the sum of the squares of all Authority scores</a:t>
            </a:r>
            <a:endParaRPr i="1" sz="1800">
              <a:solidFill>
                <a:schemeClr val="dk1"/>
              </a:solidFill>
              <a:latin typeface="Arial"/>
              <a:ea typeface="Arial"/>
              <a:cs typeface="Arial"/>
              <a:sym typeface="Arial"/>
            </a:endParaRPr>
          </a:p>
          <a:p>
            <a:pPr indent="-114300" lvl="0" marL="228600" rtl="0" algn="l">
              <a:lnSpc>
                <a:spcPct val="120000"/>
              </a:lnSpc>
              <a:spcBef>
                <a:spcPts val="1000"/>
              </a:spcBef>
              <a:spcAft>
                <a:spcPts val="0"/>
              </a:spcAft>
              <a:buClr>
                <a:schemeClr val="dk1"/>
              </a:buClr>
              <a:buSzPts val="1800"/>
              <a:buNone/>
            </a:pPr>
            <a:r>
              <a:t/>
            </a:r>
            <a:endParaRPr>
              <a:latin typeface="Arial"/>
              <a:ea typeface="Arial"/>
              <a:cs typeface="Arial"/>
              <a:sym typeface="Arial"/>
            </a:endParaRPr>
          </a:p>
        </p:txBody>
      </p:sp>
      <p:sp>
        <p:nvSpPr>
          <p:cNvPr id="155" name="Google Shape;155;p10"/>
          <p:cNvSpPr txBox="1"/>
          <p:nvPr/>
        </p:nvSpPr>
        <p:spPr>
          <a:xfrm>
            <a:off x="952500" y="306548"/>
            <a:ext cx="10287000" cy="573881"/>
          </a:xfrm>
          <a:prstGeom prst="rect">
            <a:avLst/>
          </a:prstGeom>
          <a:noFill/>
          <a:ln>
            <a:noFill/>
          </a:ln>
        </p:spPr>
        <p:txBody>
          <a:bodyPr anchorCtr="0" anchor="b" bIns="45700" lIns="91425" spcFirstLastPara="1" rIns="91425" wrap="square" tIns="45700">
            <a:normAutofit/>
          </a:bodyPr>
          <a:lstStyle/>
          <a:p>
            <a:pPr indent="0" lvl="0" marL="0" marR="0" rtl="0" algn="ctr">
              <a:lnSpc>
                <a:spcPct val="120000"/>
              </a:lnSpc>
              <a:spcBef>
                <a:spcPts val="0"/>
              </a:spcBef>
              <a:spcAft>
                <a:spcPts val="0"/>
              </a:spcAft>
              <a:buClr>
                <a:schemeClr val="dk1"/>
              </a:buClr>
              <a:buSzPts val="2800"/>
              <a:buFont typeface="Calibri"/>
              <a:buNone/>
            </a:pPr>
            <a:r>
              <a:rPr b="1" lang="en-GB" sz="2800">
                <a:solidFill>
                  <a:schemeClr val="dk1"/>
                </a:solidFill>
                <a:latin typeface="Calibri"/>
                <a:ea typeface="Calibri"/>
                <a:cs typeface="Calibri"/>
                <a:sym typeface="Calibri"/>
              </a:rPr>
              <a:t>HITS </a:t>
            </a:r>
            <a:r>
              <a:rPr b="1" i="0" lang="en-GB" sz="2800" u="none" cap="none" strike="noStrike">
                <a:solidFill>
                  <a:schemeClr val="dk1"/>
                </a:solidFill>
                <a:latin typeface="Calibri"/>
                <a:ea typeface="Calibri"/>
                <a:cs typeface="Calibri"/>
                <a:sym typeface="Calibri"/>
              </a:rPr>
              <a:t>ALGORITHM</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1"/>
          <p:cNvSpPr txBox="1"/>
          <p:nvPr>
            <p:ph idx="1" type="body"/>
          </p:nvPr>
        </p:nvSpPr>
        <p:spPr>
          <a:xfrm>
            <a:off x="1012100" y="1167325"/>
            <a:ext cx="10113600" cy="5690700"/>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Clr>
                <a:schemeClr val="dk1"/>
              </a:buClr>
              <a:buSzPts val="855"/>
              <a:buNone/>
            </a:pPr>
            <a:r>
              <a:rPr lang="en-GB" sz="1255">
                <a:latin typeface="Arial"/>
                <a:ea typeface="Arial"/>
                <a:cs typeface="Arial"/>
                <a:sym typeface="Arial"/>
              </a:rPr>
              <a:t>for(i to iter) {</a:t>
            </a:r>
            <a:endParaRPr sz="1255">
              <a:latin typeface="Arial"/>
              <a:ea typeface="Arial"/>
              <a:cs typeface="Arial"/>
              <a:sym typeface="Arial"/>
            </a:endParaRPr>
          </a:p>
          <a:p>
            <a:pPr indent="0" lvl="0" marL="0" rtl="0" algn="l">
              <a:lnSpc>
                <a:spcPct val="110000"/>
              </a:lnSpc>
              <a:spcBef>
                <a:spcPts val="1200"/>
              </a:spcBef>
              <a:spcAft>
                <a:spcPts val="0"/>
              </a:spcAft>
              <a:buClr>
                <a:schemeClr val="dk1"/>
              </a:buClr>
              <a:buSzPts val="855"/>
              <a:buNone/>
            </a:pPr>
            <a:r>
              <a:rPr lang="en-GB" sz="1255">
                <a:latin typeface="Arial"/>
                <a:ea typeface="Arial"/>
                <a:cs typeface="Arial"/>
                <a:sym typeface="Arial"/>
              </a:rPr>
              <a:t>for(i to n)			</a:t>
            </a:r>
            <a:endParaRPr sz="1255">
              <a:latin typeface="Arial"/>
              <a:ea typeface="Arial"/>
              <a:cs typeface="Arial"/>
              <a:sym typeface="Arial"/>
            </a:endParaRPr>
          </a:p>
          <a:p>
            <a:pPr indent="0" lvl="0" marL="0" rtl="0" algn="l">
              <a:lnSpc>
                <a:spcPct val="110000"/>
              </a:lnSpc>
              <a:spcBef>
                <a:spcPts val="1200"/>
              </a:spcBef>
              <a:spcAft>
                <a:spcPts val="0"/>
              </a:spcAft>
              <a:buClr>
                <a:schemeClr val="dk1"/>
              </a:buClr>
              <a:buSzPts val="855"/>
              <a:buNone/>
            </a:pPr>
            <a:r>
              <a:rPr lang="en-GB" sz="1255">
                <a:latin typeface="Arial"/>
                <a:ea typeface="Arial"/>
                <a:cs typeface="Arial"/>
                <a:sym typeface="Arial"/>
              </a:rPr>
              <a:t>Hub = 1; auth = 1</a:t>
            </a:r>
            <a:endParaRPr sz="1255">
              <a:latin typeface="Arial"/>
              <a:ea typeface="Arial"/>
              <a:cs typeface="Arial"/>
              <a:sym typeface="Arial"/>
            </a:endParaRPr>
          </a:p>
          <a:p>
            <a:pPr indent="0" lvl="0" marL="0" rtl="0" algn="l">
              <a:lnSpc>
                <a:spcPct val="110000"/>
              </a:lnSpc>
              <a:spcBef>
                <a:spcPts val="1200"/>
              </a:spcBef>
              <a:spcAft>
                <a:spcPts val="0"/>
              </a:spcAft>
              <a:buClr>
                <a:schemeClr val="dk1"/>
              </a:buClr>
              <a:buSzPts val="855"/>
              <a:buNone/>
            </a:pPr>
            <a:r>
              <a:rPr lang="en-GB" sz="1255">
                <a:latin typeface="Arial"/>
                <a:ea typeface="Arial"/>
                <a:cs typeface="Arial"/>
                <a:sym typeface="Arial"/>
              </a:rPr>
              <a:t>//authority score updation</a:t>
            </a:r>
            <a:endParaRPr sz="1255">
              <a:latin typeface="Arial"/>
              <a:ea typeface="Arial"/>
              <a:cs typeface="Arial"/>
              <a:sym typeface="Arial"/>
            </a:endParaRPr>
          </a:p>
          <a:p>
            <a:pPr indent="0" lvl="0" marL="0" rtl="0" algn="l">
              <a:lnSpc>
                <a:spcPct val="110000"/>
              </a:lnSpc>
              <a:spcBef>
                <a:spcPts val="1200"/>
              </a:spcBef>
              <a:spcAft>
                <a:spcPts val="0"/>
              </a:spcAft>
              <a:buClr>
                <a:schemeClr val="dk1"/>
              </a:buClr>
              <a:buSzPts val="855"/>
              <a:buNone/>
            </a:pPr>
            <a:r>
              <a:rPr lang="en-GB" sz="1255">
                <a:latin typeface="Arial"/>
                <a:ea typeface="Arial"/>
                <a:cs typeface="Arial"/>
                <a:sym typeface="Arial"/>
              </a:rPr>
              <a:t>for(i to n) {</a:t>
            </a:r>
            <a:endParaRPr sz="1255">
              <a:latin typeface="Arial"/>
              <a:ea typeface="Arial"/>
              <a:cs typeface="Arial"/>
              <a:sym typeface="Arial"/>
            </a:endParaRPr>
          </a:p>
          <a:p>
            <a:pPr indent="0" lvl="0" marL="0" rtl="0" algn="l">
              <a:lnSpc>
                <a:spcPct val="110000"/>
              </a:lnSpc>
              <a:spcBef>
                <a:spcPts val="1200"/>
              </a:spcBef>
              <a:spcAft>
                <a:spcPts val="0"/>
              </a:spcAft>
              <a:buClr>
                <a:schemeClr val="dk1"/>
              </a:buClr>
              <a:buSzPts val="855"/>
              <a:buNone/>
            </a:pPr>
            <a:r>
              <a:rPr lang="en-GB" sz="1255">
                <a:latin typeface="Arial"/>
                <a:ea typeface="Arial"/>
                <a:cs typeface="Arial"/>
                <a:sym typeface="Arial"/>
              </a:rPr>
              <a:t>summation of Hub score of each node pointing to it }</a:t>
            </a:r>
            <a:endParaRPr sz="1255">
              <a:latin typeface="Arial"/>
              <a:ea typeface="Arial"/>
              <a:cs typeface="Arial"/>
              <a:sym typeface="Arial"/>
            </a:endParaRPr>
          </a:p>
          <a:p>
            <a:pPr indent="0" lvl="0" marL="0" rtl="0" algn="l">
              <a:lnSpc>
                <a:spcPct val="110000"/>
              </a:lnSpc>
              <a:spcBef>
                <a:spcPts val="1200"/>
              </a:spcBef>
              <a:spcAft>
                <a:spcPts val="0"/>
              </a:spcAft>
              <a:buClr>
                <a:schemeClr val="dk1"/>
              </a:buClr>
              <a:buSzPts val="855"/>
              <a:buNone/>
            </a:pPr>
            <a:r>
              <a:rPr lang="en-GB" sz="1255">
                <a:latin typeface="Arial"/>
                <a:ea typeface="Arial"/>
                <a:cs typeface="Arial"/>
                <a:sym typeface="Arial"/>
              </a:rPr>
              <a:t>//hub score updation</a:t>
            </a:r>
            <a:endParaRPr sz="1255">
              <a:latin typeface="Arial"/>
              <a:ea typeface="Arial"/>
              <a:cs typeface="Arial"/>
              <a:sym typeface="Arial"/>
            </a:endParaRPr>
          </a:p>
          <a:p>
            <a:pPr indent="0" lvl="0" marL="0" rtl="0" algn="l">
              <a:lnSpc>
                <a:spcPct val="110000"/>
              </a:lnSpc>
              <a:spcBef>
                <a:spcPts val="1200"/>
              </a:spcBef>
              <a:spcAft>
                <a:spcPts val="0"/>
              </a:spcAft>
              <a:buClr>
                <a:schemeClr val="dk1"/>
              </a:buClr>
              <a:buSzPts val="855"/>
              <a:buNone/>
            </a:pPr>
            <a:r>
              <a:rPr lang="en-GB" sz="1255">
                <a:latin typeface="Arial"/>
                <a:ea typeface="Arial"/>
                <a:cs typeface="Arial"/>
                <a:sym typeface="Arial"/>
              </a:rPr>
              <a:t>for(i to n) {</a:t>
            </a:r>
            <a:endParaRPr sz="1255">
              <a:latin typeface="Arial"/>
              <a:ea typeface="Arial"/>
              <a:cs typeface="Arial"/>
              <a:sym typeface="Arial"/>
            </a:endParaRPr>
          </a:p>
          <a:p>
            <a:pPr indent="0" lvl="0" marL="0" rtl="0" algn="l">
              <a:lnSpc>
                <a:spcPct val="110000"/>
              </a:lnSpc>
              <a:spcBef>
                <a:spcPts val="1200"/>
              </a:spcBef>
              <a:spcAft>
                <a:spcPts val="0"/>
              </a:spcAft>
              <a:buClr>
                <a:schemeClr val="dk1"/>
              </a:buClr>
              <a:buSzPts val="855"/>
              <a:buFont typeface="Arial"/>
              <a:buNone/>
            </a:pPr>
            <a:r>
              <a:rPr lang="en-GB" sz="1255">
                <a:latin typeface="Arial"/>
                <a:ea typeface="Arial"/>
                <a:cs typeface="Arial"/>
                <a:sym typeface="Arial"/>
              </a:rPr>
              <a:t>summation of authority score of each node pointing to it }</a:t>
            </a:r>
            <a:endParaRPr sz="1255">
              <a:latin typeface="Arial"/>
              <a:ea typeface="Arial"/>
              <a:cs typeface="Arial"/>
              <a:sym typeface="Arial"/>
            </a:endParaRPr>
          </a:p>
          <a:p>
            <a:pPr indent="0" lvl="0" marL="0" rtl="0" algn="l">
              <a:lnSpc>
                <a:spcPct val="110000"/>
              </a:lnSpc>
              <a:spcBef>
                <a:spcPts val="1200"/>
              </a:spcBef>
              <a:spcAft>
                <a:spcPts val="0"/>
              </a:spcAft>
              <a:buClr>
                <a:schemeClr val="dk1"/>
              </a:buClr>
              <a:buSzPts val="855"/>
              <a:buNone/>
            </a:pPr>
            <a:r>
              <a:rPr lang="en-GB" sz="1255">
                <a:latin typeface="Arial"/>
                <a:ea typeface="Arial"/>
                <a:cs typeface="Arial"/>
                <a:sym typeface="Arial"/>
              </a:rPr>
              <a:t>for(i to n) {</a:t>
            </a:r>
            <a:endParaRPr sz="1255">
              <a:latin typeface="Arial"/>
              <a:ea typeface="Arial"/>
              <a:cs typeface="Arial"/>
              <a:sym typeface="Arial"/>
            </a:endParaRPr>
          </a:p>
          <a:p>
            <a:pPr indent="0" lvl="0" marL="0" rtl="0" algn="l">
              <a:lnSpc>
                <a:spcPct val="110000"/>
              </a:lnSpc>
              <a:spcBef>
                <a:spcPts val="1200"/>
              </a:spcBef>
              <a:spcAft>
                <a:spcPts val="0"/>
              </a:spcAft>
              <a:buClr>
                <a:schemeClr val="dk1"/>
              </a:buClr>
              <a:buSzPts val="855"/>
              <a:buNone/>
            </a:pPr>
            <a:r>
              <a:rPr lang="en-GB" sz="1255">
                <a:latin typeface="Arial"/>
                <a:ea typeface="Arial"/>
                <a:cs typeface="Arial"/>
                <a:sym typeface="Arial"/>
              </a:rPr>
              <a:t>hub[i]/sqrt(sum of squares of hub scores) }}</a:t>
            </a:r>
            <a:endParaRPr sz="1255">
              <a:latin typeface="Arial"/>
              <a:ea typeface="Arial"/>
              <a:cs typeface="Arial"/>
              <a:sym typeface="Arial"/>
            </a:endParaRPr>
          </a:p>
          <a:p>
            <a:pPr indent="0" lvl="0" marL="0" rtl="0" algn="l">
              <a:lnSpc>
                <a:spcPct val="110000"/>
              </a:lnSpc>
              <a:spcBef>
                <a:spcPts val="0"/>
              </a:spcBef>
              <a:spcAft>
                <a:spcPts val="0"/>
              </a:spcAft>
              <a:buClr>
                <a:schemeClr val="dk1"/>
              </a:buClr>
              <a:buSzPts val="836"/>
              <a:buFont typeface="Arial"/>
              <a:buNone/>
            </a:pPr>
            <a:r>
              <a:rPr lang="en-GB" sz="1255">
                <a:latin typeface="Arial"/>
                <a:ea typeface="Arial"/>
                <a:cs typeface="Arial"/>
                <a:sym typeface="Arial"/>
              </a:rPr>
              <a:t>for(i to n) {</a:t>
            </a:r>
            <a:endParaRPr sz="1255">
              <a:latin typeface="Arial"/>
              <a:ea typeface="Arial"/>
              <a:cs typeface="Arial"/>
              <a:sym typeface="Arial"/>
            </a:endParaRPr>
          </a:p>
          <a:p>
            <a:pPr indent="0" lvl="0" marL="0" rtl="0" algn="l">
              <a:lnSpc>
                <a:spcPct val="110000"/>
              </a:lnSpc>
              <a:spcBef>
                <a:spcPts val="1200"/>
              </a:spcBef>
              <a:spcAft>
                <a:spcPts val="0"/>
              </a:spcAft>
              <a:buClr>
                <a:schemeClr val="dk1"/>
              </a:buClr>
              <a:buSzPts val="836"/>
              <a:buFont typeface="Arial"/>
              <a:buNone/>
            </a:pPr>
            <a:r>
              <a:rPr lang="en-GB" sz="1255">
                <a:latin typeface="Arial"/>
                <a:ea typeface="Arial"/>
                <a:cs typeface="Arial"/>
                <a:sym typeface="Arial"/>
              </a:rPr>
              <a:t>hub[i]/sqrt(sum of squares of hub scores) }</a:t>
            </a:r>
            <a:endParaRPr sz="1255">
              <a:latin typeface="Arial"/>
              <a:ea typeface="Arial"/>
              <a:cs typeface="Arial"/>
              <a:sym typeface="Arial"/>
            </a:endParaRPr>
          </a:p>
          <a:p>
            <a:pPr indent="0" lvl="0" marL="0" rtl="0" algn="l">
              <a:lnSpc>
                <a:spcPct val="110000"/>
              </a:lnSpc>
              <a:spcBef>
                <a:spcPts val="1200"/>
              </a:spcBef>
              <a:spcAft>
                <a:spcPts val="0"/>
              </a:spcAft>
              <a:buClr>
                <a:schemeClr val="dk1"/>
              </a:buClr>
              <a:buSzPts val="836"/>
              <a:buFont typeface="Arial"/>
              <a:buNone/>
            </a:pPr>
            <a:r>
              <a:rPr lang="en-GB" sz="1255">
                <a:latin typeface="Arial"/>
                <a:ea typeface="Arial"/>
                <a:cs typeface="Arial"/>
                <a:sym typeface="Arial"/>
              </a:rPr>
              <a:t>for(i to n) {</a:t>
            </a:r>
            <a:endParaRPr sz="1255">
              <a:latin typeface="Arial"/>
              <a:ea typeface="Arial"/>
              <a:cs typeface="Arial"/>
              <a:sym typeface="Arial"/>
            </a:endParaRPr>
          </a:p>
          <a:p>
            <a:pPr indent="0" lvl="0" marL="0" rtl="0" algn="l">
              <a:lnSpc>
                <a:spcPct val="110000"/>
              </a:lnSpc>
              <a:spcBef>
                <a:spcPts val="1200"/>
              </a:spcBef>
              <a:spcAft>
                <a:spcPts val="0"/>
              </a:spcAft>
              <a:buClr>
                <a:schemeClr val="dk1"/>
              </a:buClr>
              <a:buSzPts val="855"/>
              <a:buNone/>
            </a:pPr>
            <a:r>
              <a:rPr lang="en-GB" sz="1255">
                <a:latin typeface="Arial"/>
                <a:ea typeface="Arial"/>
                <a:cs typeface="Arial"/>
                <a:sym typeface="Arial"/>
              </a:rPr>
              <a:t>hub[i]/sqrt(sum of squares of authority scores) }</a:t>
            </a:r>
            <a:endParaRPr sz="1255">
              <a:latin typeface="Arial"/>
              <a:ea typeface="Arial"/>
              <a:cs typeface="Arial"/>
              <a:sym typeface="Arial"/>
            </a:endParaRPr>
          </a:p>
          <a:p>
            <a:pPr indent="0" lvl="0" marL="0" rtl="0" algn="l">
              <a:lnSpc>
                <a:spcPct val="110000"/>
              </a:lnSpc>
              <a:spcBef>
                <a:spcPts val="1200"/>
              </a:spcBef>
              <a:spcAft>
                <a:spcPts val="0"/>
              </a:spcAft>
              <a:buClr>
                <a:schemeClr val="dk1"/>
              </a:buClr>
              <a:buSzPts val="836"/>
              <a:buFont typeface="Arial"/>
              <a:buNone/>
            </a:pPr>
            <a:r>
              <a:rPr lang="en-GB" sz="1255">
                <a:latin typeface="Arial"/>
                <a:ea typeface="Arial"/>
                <a:cs typeface="Arial"/>
                <a:sym typeface="Arial"/>
              </a:rPr>
              <a:t>}</a:t>
            </a:r>
            <a:endParaRPr sz="1255">
              <a:latin typeface="Arial"/>
              <a:ea typeface="Arial"/>
              <a:cs typeface="Arial"/>
              <a:sym typeface="Arial"/>
            </a:endParaRPr>
          </a:p>
          <a:p>
            <a:pPr indent="0" lvl="0" marL="0" rtl="0" algn="l">
              <a:lnSpc>
                <a:spcPct val="110000"/>
              </a:lnSpc>
              <a:spcBef>
                <a:spcPts val="2400"/>
              </a:spcBef>
              <a:spcAft>
                <a:spcPts val="0"/>
              </a:spcAft>
              <a:buClr>
                <a:schemeClr val="dk1"/>
              </a:buClr>
              <a:buSzPts val="855"/>
              <a:buNone/>
            </a:pPr>
            <a:r>
              <a:t/>
            </a:r>
            <a:endParaRPr sz="1255">
              <a:latin typeface="Arial"/>
              <a:ea typeface="Arial"/>
              <a:cs typeface="Arial"/>
              <a:sym typeface="Arial"/>
            </a:endParaRPr>
          </a:p>
          <a:p>
            <a:pPr indent="-157162" lvl="0" marL="228600" rtl="0" algn="l">
              <a:lnSpc>
                <a:spcPct val="110000"/>
              </a:lnSpc>
              <a:spcBef>
                <a:spcPts val="1000"/>
              </a:spcBef>
              <a:spcAft>
                <a:spcPts val="0"/>
              </a:spcAft>
              <a:buClr>
                <a:schemeClr val="dk1"/>
              </a:buClr>
              <a:buSzPts val="855"/>
              <a:buNone/>
            </a:pPr>
            <a:r>
              <a:t/>
            </a:r>
            <a:endParaRPr sz="1255">
              <a:latin typeface="Arial"/>
              <a:ea typeface="Arial"/>
              <a:cs typeface="Arial"/>
              <a:sym typeface="Arial"/>
            </a:endParaRPr>
          </a:p>
        </p:txBody>
      </p:sp>
      <p:sp>
        <p:nvSpPr>
          <p:cNvPr id="161" name="Google Shape;161;p11"/>
          <p:cNvSpPr txBox="1"/>
          <p:nvPr>
            <p:ph type="title"/>
          </p:nvPr>
        </p:nvSpPr>
        <p:spPr>
          <a:xfrm>
            <a:off x="1012091" y="470888"/>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20000"/>
              </a:lnSpc>
              <a:spcBef>
                <a:spcPts val="0"/>
              </a:spcBef>
              <a:spcAft>
                <a:spcPts val="0"/>
              </a:spcAft>
              <a:buClr>
                <a:schemeClr val="dk1"/>
              </a:buClr>
              <a:buSzPct val="100000"/>
              <a:buFont typeface="Oswald"/>
              <a:buNone/>
            </a:pPr>
            <a:r>
              <a:rPr lang="en-GB"/>
              <a:t>HITS PSEUDO CODE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
          <p:cNvSpPr txBox="1"/>
          <p:nvPr>
            <p:ph type="title"/>
          </p:nvPr>
        </p:nvSpPr>
        <p:spPr>
          <a:xfrm>
            <a:off x="952500" y="107157"/>
            <a:ext cx="10287000" cy="1147762"/>
          </a:xfrm>
          <a:prstGeom prst="rect">
            <a:avLst/>
          </a:prstGeom>
          <a:noFill/>
          <a:ln>
            <a:noFill/>
          </a:ln>
        </p:spPr>
        <p:txBody>
          <a:bodyPr anchorCtr="0" anchor="b" bIns="45700" lIns="91425" spcFirstLastPara="1" rIns="91425" wrap="square" tIns="45700">
            <a:normAutofit/>
          </a:bodyPr>
          <a:lstStyle/>
          <a:p>
            <a:pPr indent="0" lvl="0" marL="0" rtl="0" algn="ctr">
              <a:lnSpc>
                <a:spcPct val="120000"/>
              </a:lnSpc>
              <a:spcBef>
                <a:spcPts val="0"/>
              </a:spcBef>
              <a:spcAft>
                <a:spcPts val="0"/>
              </a:spcAft>
              <a:buClr>
                <a:schemeClr val="dk1"/>
              </a:buClr>
              <a:buSzPts val="2800"/>
              <a:buFont typeface="Oswald"/>
              <a:buNone/>
            </a:pPr>
            <a:r>
              <a:rPr lang="en-GB">
                <a:latin typeface="Arial"/>
                <a:ea typeface="Arial"/>
                <a:cs typeface="Arial"/>
                <a:sym typeface="Arial"/>
              </a:rPr>
              <a:t>1. MINIMAX ALGORITHM</a:t>
            </a:r>
            <a:endParaRPr>
              <a:latin typeface="Arial"/>
              <a:ea typeface="Arial"/>
              <a:cs typeface="Arial"/>
              <a:sym typeface="Arial"/>
            </a:endParaRPr>
          </a:p>
        </p:txBody>
      </p:sp>
      <p:sp>
        <p:nvSpPr>
          <p:cNvPr id="101" name="Google Shape;101;p2"/>
          <p:cNvSpPr txBox="1"/>
          <p:nvPr>
            <p:ph idx="1" type="body"/>
          </p:nvPr>
        </p:nvSpPr>
        <p:spPr>
          <a:xfrm>
            <a:off x="952500" y="2071991"/>
            <a:ext cx="10287000" cy="4104971"/>
          </a:xfrm>
          <a:prstGeom prst="rect">
            <a:avLst/>
          </a:prstGeom>
          <a:noFill/>
          <a:ln>
            <a:noFill/>
          </a:ln>
        </p:spPr>
        <p:txBody>
          <a:bodyPr anchorCtr="0" anchor="t" bIns="45700" lIns="91425" spcFirstLastPara="1" rIns="91425" wrap="square" tIns="45700">
            <a:normAutofit fontScale="85000" lnSpcReduction="20000"/>
          </a:bodyPr>
          <a:lstStyle/>
          <a:p>
            <a:pPr indent="-306631" lvl="0" marL="457200" rtl="0" algn="l">
              <a:lnSpc>
                <a:spcPct val="120000"/>
              </a:lnSpc>
              <a:spcBef>
                <a:spcPts val="0"/>
              </a:spcBef>
              <a:spcAft>
                <a:spcPts val="0"/>
              </a:spcAft>
              <a:buClr>
                <a:schemeClr val="dk1"/>
              </a:buClr>
              <a:buSzPct val="100000"/>
              <a:buChar char="●"/>
            </a:pPr>
            <a:r>
              <a:rPr lang="en-GB" sz="1800">
                <a:latin typeface="Arial"/>
                <a:ea typeface="Arial"/>
                <a:cs typeface="Arial"/>
                <a:sym typeface="Arial"/>
              </a:rPr>
              <a:t>Minimax is a kind of backtracking algorithm that is used in decision making and game theory to find the optimal move for a player, assuming that the opponent player also plays optimally</a:t>
            </a:r>
            <a:endParaRPr>
              <a:latin typeface="Arial"/>
              <a:ea typeface="Arial"/>
              <a:cs typeface="Arial"/>
              <a:sym typeface="Arial"/>
            </a:endParaRPr>
          </a:p>
          <a:p>
            <a:pPr indent="0" lvl="0" marL="457200" rtl="0" algn="l">
              <a:lnSpc>
                <a:spcPct val="25000"/>
              </a:lnSpc>
              <a:spcBef>
                <a:spcPts val="1200"/>
              </a:spcBef>
              <a:spcAft>
                <a:spcPts val="0"/>
              </a:spcAft>
              <a:buClr>
                <a:schemeClr val="dk1"/>
              </a:buClr>
              <a:buSzPct val="100000"/>
              <a:buNone/>
            </a:pPr>
            <a:r>
              <a:t/>
            </a:r>
            <a:endParaRPr sz="1800">
              <a:latin typeface="Arial"/>
              <a:ea typeface="Arial"/>
              <a:cs typeface="Arial"/>
              <a:sym typeface="Arial"/>
            </a:endParaRPr>
          </a:p>
          <a:p>
            <a:pPr indent="-306631" lvl="0" marL="457200" marR="25400" rtl="0" algn="l">
              <a:lnSpc>
                <a:spcPct val="156250"/>
              </a:lnSpc>
              <a:spcBef>
                <a:spcPts val="1500"/>
              </a:spcBef>
              <a:spcAft>
                <a:spcPts val="0"/>
              </a:spcAft>
              <a:buClr>
                <a:schemeClr val="dk1"/>
              </a:buClr>
              <a:buSzPct val="100000"/>
              <a:buChar char="●"/>
            </a:pPr>
            <a:r>
              <a:rPr lang="en-GB" sz="1800">
                <a:solidFill>
                  <a:schemeClr val="dk1"/>
                </a:solidFill>
                <a:highlight>
                  <a:srgbClr val="FFFFFF"/>
                </a:highlight>
                <a:latin typeface="Arial"/>
                <a:ea typeface="Arial"/>
                <a:cs typeface="Arial"/>
                <a:sym typeface="Arial"/>
              </a:rPr>
              <a:t>In this Mini-Max algorithm two players play the game, one is called Maximizer and other is called Minimizer.</a:t>
            </a:r>
            <a:endParaRPr>
              <a:latin typeface="Arial"/>
              <a:ea typeface="Arial"/>
              <a:cs typeface="Arial"/>
              <a:sym typeface="Arial"/>
            </a:endParaRPr>
          </a:p>
          <a:p>
            <a:pPr indent="0" lvl="0" marL="457200" marR="25400" rtl="0" algn="l">
              <a:lnSpc>
                <a:spcPct val="25000"/>
              </a:lnSpc>
              <a:spcBef>
                <a:spcPts val="1200"/>
              </a:spcBef>
              <a:spcAft>
                <a:spcPts val="0"/>
              </a:spcAft>
              <a:buClr>
                <a:schemeClr val="dk1"/>
              </a:buClr>
              <a:buSzPct val="100000"/>
              <a:buNone/>
            </a:pPr>
            <a:r>
              <a:t/>
            </a:r>
            <a:endParaRPr sz="1800">
              <a:solidFill>
                <a:schemeClr val="dk1"/>
              </a:solidFill>
              <a:highlight>
                <a:srgbClr val="FFFFFF"/>
              </a:highlight>
              <a:latin typeface="Arial"/>
              <a:ea typeface="Arial"/>
              <a:cs typeface="Arial"/>
              <a:sym typeface="Arial"/>
            </a:endParaRPr>
          </a:p>
          <a:p>
            <a:pPr indent="-306631" lvl="0" marL="457200" marR="25400" rtl="0" algn="l">
              <a:lnSpc>
                <a:spcPct val="156250"/>
              </a:lnSpc>
              <a:spcBef>
                <a:spcPts val="1500"/>
              </a:spcBef>
              <a:spcAft>
                <a:spcPts val="0"/>
              </a:spcAft>
              <a:buClr>
                <a:schemeClr val="dk1"/>
              </a:buClr>
              <a:buSzPct val="100000"/>
              <a:buChar char="●"/>
            </a:pPr>
            <a:r>
              <a:rPr lang="en-GB" sz="1800">
                <a:solidFill>
                  <a:schemeClr val="dk1"/>
                </a:solidFill>
                <a:highlight>
                  <a:srgbClr val="FFFFFF"/>
                </a:highlight>
                <a:latin typeface="Arial"/>
                <a:ea typeface="Arial"/>
                <a:cs typeface="Arial"/>
                <a:sym typeface="Arial"/>
              </a:rPr>
              <a:t>Maximizer will try to get the Maximum possible score, and Minimizer will try to get the minimum possible score</a:t>
            </a:r>
            <a:endParaRPr>
              <a:latin typeface="Arial"/>
              <a:ea typeface="Arial"/>
              <a:cs typeface="Arial"/>
              <a:sym typeface="Arial"/>
            </a:endParaRPr>
          </a:p>
          <a:p>
            <a:pPr indent="0" lvl="0" marL="457200" marR="25400" rtl="0" algn="l">
              <a:lnSpc>
                <a:spcPct val="25000"/>
              </a:lnSpc>
              <a:spcBef>
                <a:spcPts val="1200"/>
              </a:spcBef>
              <a:spcAft>
                <a:spcPts val="0"/>
              </a:spcAft>
              <a:buClr>
                <a:schemeClr val="dk1"/>
              </a:buClr>
              <a:buSzPct val="100000"/>
              <a:buNone/>
            </a:pPr>
            <a:r>
              <a:t/>
            </a:r>
            <a:endParaRPr sz="1800">
              <a:solidFill>
                <a:schemeClr val="dk1"/>
              </a:solidFill>
              <a:highlight>
                <a:srgbClr val="FFFFFF"/>
              </a:highlight>
              <a:latin typeface="Arial"/>
              <a:ea typeface="Arial"/>
              <a:cs typeface="Arial"/>
              <a:sym typeface="Arial"/>
            </a:endParaRPr>
          </a:p>
          <a:p>
            <a:pPr indent="-306631" lvl="0" marL="457200" marR="25400" rtl="0" algn="l">
              <a:lnSpc>
                <a:spcPct val="156250"/>
              </a:lnSpc>
              <a:spcBef>
                <a:spcPts val="1500"/>
              </a:spcBef>
              <a:spcAft>
                <a:spcPts val="0"/>
              </a:spcAft>
              <a:buClr>
                <a:schemeClr val="dk1"/>
              </a:buClr>
              <a:buSzPct val="100000"/>
              <a:buChar char="●"/>
            </a:pPr>
            <a:r>
              <a:rPr lang="en-GB" sz="1800">
                <a:solidFill>
                  <a:schemeClr val="dk1"/>
                </a:solidFill>
                <a:latin typeface="Arial"/>
                <a:ea typeface="Arial"/>
                <a:cs typeface="Arial"/>
                <a:sym typeface="Arial"/>
              </a:rPr>
              <a:t>Mini-Max algorithm applies DFS, so we have to go all the way through the leaves to reach the terminal nodes</a:t>
            </a:r>
            <a:endParaRPr>
              <a:latin typeface="Arial"/>
              <a:ea typeface="Arial"/>
              <a:cs typeface="Arial"/>
              <a:sym typeface="Arial"/>
            </a:endParaRPr>
          </a:p>
          <a:p>
            <a:pPr indent="0" lvl="0" marL="457200" marR="25400" rtl="0" algn="l">
              <a:lnSpc>
                <a:spcPct val="25000"/>
              </a:lnSpc>
              <a:spcBef>
                <a:spcPts val="1200"/>
              </a:spcBef>
              <a:spcAft>
                <a:spcPts val="0"/>
              </a:spcAft>
              <a:buClr>
                <a:schemeClr val="dk1"/>
              </a:buClr>
              <a:buSzPct val="100000"/>
              <a:buNone/>
            </a:pPr>
            <a:r>
              <a:t/>
            </a:r>
            <a:endParaRPr sz="1800">
              <a:solidFill>
                <a:schemeClr val="dk1"/>
              </a:solidFill>
              <a:latin typeface="Arial"/>
              <a:ea typeface="Arial"/>
              <a:cs typeface="Arial"/>
              <a:sym typeface="Arial"/>
            </a:endParaRPr>
          </a:p>
          <a:p>
            <a:pPr indent="-306631" lvl="0" marL="457200" marR="25400" rtl="0" algn="l">
              <a:lnSpc>
                <a:spcPct val="156250"/>
              </a:lnSpc>
              <a:spcBef>
                <a:spcPts val="1500"/>
              </a:spcBef>
              <a:spcAft>
                <a:spcPts val="0"/>
              </a:spcAft>
              <a:buClr>
                <a:schemeClr val="dk1"/>
              </a:buClr>
              <a:buSzPct val="100000"/>
              <a:buChar char="●"/>
            </a:pPr>
            <a:r>
              <a:rPr lang="en-GB" sz="1800">
                <a:solidFill>
                  <a:schemeClr val="dk1"/>
                </a:solidFill>
                <a:latin typeface="Arial"/>
                <a:ea typeface="Arial"/>
                <a:cs typeface="Arial"/>
                <a:sym typeface="Arial"/>
              </a:rPr>
              <a:t>Mini-Max algorithm proceeds all the way down to the terminal node of the tree, then backtrack the tree as the recursion.</a:t>
            </a:r>
            <a:endParaRPr>
              <a:latin typeface="Arial"/>
              <a:ea typeface="Arial"/>
              <a:cs typeface="Arial"/>
              <a:sym typeface="Arial"/>
            </a:endParaRPr>
          </a:p>
          <a:p>
            <a:pPr indent="-131445" lvl="0" marL="228600" rtl="0" algn="l">
              <a:lnSpc>
                <a:spcPct val="120000"/>
              </a:lnSpc>
              <a:spcBef>
                <a:spcPts val="1000"/>
              </a:spcBef>
              <a:spcAft>
                <a:spcPts val="0"/>
              </a:spcAft>
              <a:buClr>
                <a:schemeClr val="dk1"/>
              </a:buClr>
              <a:buSzPct val="100000"/>
              <a:buNone/>
            </a:pPr>
            <a:r>
              <a:t/>
            </a: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3"/>
          <p:cNvSpPr txBox="1"/>
          <p:nvPr>
            <p:ph idx="1" type="body"/>
          </p:nvPr>
        </p:nvSpPr>
        <p:spPr>
          <a:xfrm>
            <a:off x="952500" y="2285997"/>
            <a:ext cx="10287000" cy="3890965"/>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Clr>
                <a:schemeClr val="dk1"/>
              </a:buClr>
              <a:buSzPts val="1800"/>
              <a:buNone/>
            </a:pPr>
            <a:r>
              <a:rPr lang="en-GB">
                <a:latin typeface="Arial"/>
                <a:ea typeface="Arial"/>
                <a:cs typeface="Arial"/>
                <a:sym typeface="Arial"/>
              </a:rPr>
              <a:t>Problem Statement:</a:t>
            </a:r>
            <a:endParaRPr>
              <a:latin typeface="Arial"/>
              <a:ea typeface="Arial"/>
              <a:cs typeface="Arial"/>
              <a:sym typeface="Arial"/>
            </a:endParaRPr>
          </a:p>
          <a:p>
            <a:pPr indent="0" lvl="0" marL="0" rtl="0" algn="l">
              <a:lnSpc>
                <a:spcPct val="120000"/>
              </a:lnSpc>
              <a:spcBef>
                <a:spcPts val="1200"/>
              </a:spcBef>
              <a:spcAft>
                <a:spcPts val="0"/>
              </a:spcAft>
              <a:buClr>
                <a:schemeClr val="dk1"/>
              </a:buClr>
              <a:buSzPts val="1800"/>
              <a:buNone/>
            </a:pPr>
            <a:r>
              <a:rPr lang="en-GB">
                <a:latin typeface="Arial"/>
                <a:ea typeface="Arial"/>
                <a:cs typeface="Arial"/>
                <a:sym typeface="Arial"/>
              </a:rPr>
              <a:t>Cat and Mouse: Mouse tries to reach the hole and Cat tries to catch the Mouse.</a:t>
            </a:r>
            <a:endParaRPr>
              <a:latin typeface="Arial"/>
              <a:ea typeface="Arial"/>
              <a:cs typeface="Arial"/>
              <a:sym typeface="Arial"/>
            </a:endParaRPr>
          </a:p>
          <a:p>
            <a:pPr indent="0" lvl="0" marL="0" rtl="0" algn="l">
              <a:lnSpc>
                <a:spcPct val="120000"/>
              </a:lnSpc>
              <a:spcBef>
                <a:spcPts val="1200"/>
              </a:spcBef>
              <a:spcAft>
                <a:spcPts val="0"/>
              </a:spcAft>
              <a:buClr>
                <a:schemeClr val="dk1"/>
              </a:buClr>
              <a:buSzPts val="1800"/>
              <a:buNone/>
            </a:pPr>
            <a:r>
              <a:rPr lang="en-GB">
                <a:latin typeface="Arial"/>
                <a:ea typeface="Arial"/>
                <a:cs typeface="Arial"/>
                <a:sym typeface="Arial"/>
              </a:rPr>
              <a:t>Conditions:</a:t>
            </a:r>
            <a:endParaRPr>
              <a:latin typeface="Arial"/>
              <a:ea typeface="Arial"/>
              <a:cs typeface="Arial"/>
              <a:sym typeface="Arial"/>
            </a:endParaRPr>
          </a:p>
          <a:p>
            <a:pPr indent="-342900" lvl="0" marL="457200" rtl="0" algn="l">
              <a:lnSpc>
                <a:spcPct val="120000"/>
              </a:lnSpc>
              <a:spcBef>
                <a:spcPts val="1200"/>
              </a:spcBef>
              <a:spcAft>
                <a:spcPts val="0"/>
              </a:spcAft>
              <a:buClr>
                <a:schemeClr val="dk1"/>
              </a:buClr>
              <a:buSzPts val="1800"/>
              <a:buChar char="●"/>
            </a:pPr>
            <a:r>
              <a:rPr lang="en-GB">
                <a:latin typeface="Arial"/>
                <a:ea typeface="Arial"/>
                <a:cs typeface="Arial"/>
                <a:sym typeface="Arial"/>
              </a:rPr>
              <a:t>If Mouse reaches the hole, then return 1(Mouse Wins)</a:t>
            </a:r>
            <a:endParaRPr>
              <a:latin typeface="Arial"/>
              <a:ea typeface="Arial"/>
              <a:cs typeface="Arial"/>
              <a:sym typeface="Arial"/>
            </a:endParaRPr>
          </a:p>
          <a:p>
            <a:pPr indent="-342900" lvl="0" marL="457200" rtl="0" algn="l">
              <a:lnSpc>
                <a:spcPct val="120000"/>
              </a:lnSpc>
              <a:spcBef>
                <a:spcPts val="0"/>
              </a:spcBef>
              <a:spcAft>
                <a:spcPts val="0"/>
              </a:spcAft>
              <a:buClr>
                <a:schemeClr val="dk1"/>
              </a:buClr>
              <a:buSzPts val="1800"/>
              <a:buChar char="●"/>
            </a:pPr>
            <a:r>
              <a:rPr lang="en-GB">
                <a:latin typeface="Arial"/>
                <a:ea typeface="Arial"/>
                <a:cs typeface="Arial"/>
                <a:sym typeface="Arial"/>
              </a:rPr>
              <a:t>If Cat catches the Mouse, then return -1(Cat Wins)</a:t>
            </a:r>
            <a:endParaRPr>
              <a:latin typeface="Arial"/>
              <a:ea typeface="Arial"/>
              <a:cs typeface="Arial"/>
              <a:sym typeface="Arial"/>
            </a:endParaRPr>
          </a:p>
          <a:p>
            <a:pPr indent="-342900" lvl="0" marL="457200" rtl="0" algn="l">
              <a:lnSpc>
                <a:spcPct val="120000"/>
              </a:lnSpc>
              <a:spcBef>
                <a:spcPts val="0"/>
              </a:spcBef>
              <a:spcAft>
                <a:spcPts val="0"/>
              </a:spcAft>
              <a:buClr>
                <a:schemeClr val="dk1"/>
              </a:buClr>
              <a:buSzPts val="1800"/>
              <a:buChar char="●"/>
            </a:pPr>
            <a:r>
              <a:rPr lang="en-GB">
                <a:latin typeface="Arial"/>
                <a:ea typeface="Arial"/>
                <a:cs typeface="Arial"/>
                <a:sym typeface="Arial"/>
              </a:rPr>
              <a:t>If both Cat and Mouse return to previous states after multiple iterations, then return 0(DRAW)</a:t>
            </a:r>
            <a:endParaRPr>
              <a:latin typeface="Arial"/>
              <a:ea typeface="Arial"/>
              <a:cs typeface="Arial"/>
              <a:sym typeface="Arial"/>
            </a:endParaRPr>
          </a:p>
          <a:p>
            <a:pPr indent="-342900" lvl="0" marL="457200" rtl="0" algn="l">
              <a:lnSpc>
                <a:spcPct val="120000"/>
              </a:lnSpc>
              <a:spcBef>
                <a:spcPts val="0"/>
              </a:spcBef>
              <a:spcAft>
                <a:spcPts val="0"/>
              </a:spcAft>
              <a:buClr>
                <a:schemeClr val="dk1"/>
              </a:buClr>
              <a:buSzPts val="1800"/>
              <a:buChar char="●"/>
            </a:pPr>
            <a:r>
              <a:rPr lang="en-GB">
                <a:latin typeface="Arial"/>
                <a:ea typeface="Arial"/>
                <a:cs typeface="Arial"/>
                <a:sym typeface="Arial"/>
              </a:rPr>
              <a:t>Mouse should not reach the hole</a:t>
            </a:r>
            <a:endParaRPr>
              <a:latin typeface="Arial"/>
              <a:ea typeface="Arial"/>
              <a:cs typeface="Arial"/>
              <a:sym typeface="Arial"/>
            </a:endParaRPr>
          </a:p>
        </p:txBody>
      </p:sp>
      <p:sp>
        <p:nvSpPr>
          <p:cNvPr id="107" name="Google Shape;107;p3"/>
          <p:cNvSpPr txBox="1"/>
          <p:nvPr/>
        </p:nvSpPr>
        <p:spPr>
          <a:xfrm>
            <a:off x="952500" y="107157"/>
            <a:ext cx="10287000" cy="1147762"/>
          </a:xfrm>
          <a:prstGeom prst="rect">
            <a:avLst/>
          </a:prstGeom>
          <a:noFill/>
          <a:ln>
            <a:noFill/>
          </a:ln>
        </p:spPr>
        <p:txBody>
          <a:bodyPr anchorCtr="0" anchor="b" bIns="45700" lIns="91425" spcFirstLastPara="1" rIns="91425" wrap="square" tIns="45700">
            <a:normAutofit/>
          </a:bodyPr>
          <a:lstStyle/>
          <a:p>
            <a:pPr indent="0" lvl="0" marL="0" marR="0" rtl="0" algn="ctr">
              <a:lnSpc>
                <a:spcPct val="120000"/>
              </a:lnSpc>
              <a:spcBef>
                <a:spcPts val="0"/>
              </a:spcBef>
              <a:spcAft>
                <a:spcPts val="0"/>
              </a:spcAft>
              <a:buClr>
                <a:schemeClr val="dk1"/>
              </a:buClr>
              <a:buSzPts val="2800"/>
              <a:buFont typeface="Oswald"/>
              <a:buNone/>
            </a:pPr>
            <a:r>
              <a:rPr b="1" i="0" lang="en-GB" sz="2800" u="none" cap="none" strike="noStrike">
                <a:solidFill>
                  <a:schemeClr val="dk1"/>
                </a:solidFill>
              </a:rPr>
              <a:t>1. MINIMAX ALGORITHM</a:t>
            </a:r>
            <a:endParaRPr b="1" i="0" sz="2800" u="none" cap="none" strike="noStrike">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4"/>
          <p:cNvSpPr txBox="1"/>
          <p:nvPr>
            <p:ph idx="1" type="body"/>
          </p:nvPr>
        </p:nvSpPr>
        <p:spPr>
          <a:xfrm>
            <a:off x="1555615" y="963036"/>
            <a:ext cx="4913280" cy="5894964"/>
          </a:xfrm>
          <a:prstGeom prst="rect">
            <a:avLst/>
          </a:prstGeom>
          <a:noFill/>
          <a:ln>
            <a:noFill/>
          </a:ln>
        </p:spPr>
        <p:txBody>
          <a:bodyPr anchorCtr="0" anchor="t" bIns="45700" lIns="91425" spcFirstLastPara="1" rIns="91425" wrap="square" tIns="45700">
            <a:normAutofit fontScale="70000" lnSpcReduction="20000"/>
          </a:bodyPr>
          <a:lstStyle/>
          <a:p>
            <a:pPr indent="0" lvl="0" marL="0" rtl="0" algn="l">
              <a:lnSpc>
                <a:spcPct val="120000"/>
              </a:lnSpc>
              <a:spcBef>
                <a:spcPts val="0"/>
              </a:spcBef>
              <a:spcAft>
                <a:spcPts val="0"/>
              </a:spcAft>
              <a:buClr>
                <a:schemeClr val="dk1"/>
              </a:buClr>
              <a:buSzPct val="100000"/>
              <a:buNone/>
            </a:pPr>
            <a:r>
              <a:rPr lang="en-GB">
                <a:latin typeface="Arial"/>
                <a:ea typeface="Arial"/>
                <a:cs typeface="Arial"/>
                <a:sym typeface="Arial"/>
              </a:rPr>
              <a:t>if(cat reaches hole)</a:t>
            </a:r>
            <a:endParaRPr>
              <a:latin typeface="Arial"/>
              <a:ea typeface="Arial"/>
              <a:cs typeface="Arial"/>
              <a:sym typeface="Arial"/>
            </a:endParaRPr>
          </a:p>
          <a:p>
            <a:pPr indent="0" lvl="0" marL="0" rtl="0" algn="l">
              <a:lnSpc>
                <a:spcPct val="120000"/>
              </a:lnSpc>
              <a:spcBef>
                <a:spcPts val="1200"/>
              </a:spcBef>
              <a:spcAft>
                <a:spcPts val="0"/>
              </a:spcAft>
              <a:buClr>
                <a:schemeClr val="dk1"/>
              </a:buClr>
              <a:buSzPct val="100000"/>
              <a:buNone/>
            </a:pPr>
            <a:r>
              <a:rPr lang="en-GB">
                <a:latin typeface="Arial"/>
                <a:ea typeface="Arial"/>
                <a:cs typeface="Arial"/>
                <a:sym typeface="Arial"/>
              </a:rPr>
              <a:t>	return 1 //Mouse Wins</a:t>
            </a:r>
            <a:endParaRPr>
              <a:latin typeface="Arial"/>
              <a:ea typeface="Arial"/>
              <a:cs typeface="Arial"/>
              <a:sym typeface="Arial"/>
            </a:endParaRPr>
          </a:p>
          <a:p>
            <a:pPr indent="0" lvl="0" marL="0" rtl="0" algn="l">
              <a:lnSpc>
                <a:spcPct val="120000"/>
              </a:lnSpc>
              <a:spcBef>
                <a:spcPts val="1200"/>
              </a:spcBef>
              <a:spcAft>
                <a:spcPts val="0"/>
              </a:spcAft>
              <a:buClr>
                <a:schemeClr val="dk1"/>
              </a:buClr>
              <a:buSzPct val="100000"/>
              <a:buNone/>
            </a:pPr>
            <a:r>
              <a:rPr lang="en-GB">
                <a:latin typeface="Arial"/>
                <a:ea typeface="Arial"/>
                <a:cs typeface="Arial"/>
                <a:sym typeface="Arial"/>
              </a:rPr>
              <a:t>if(mouse catches cat)</a:t>
            </a:r>
            <a:endParaRPr>
              <a:latin typeface="Arial"/>
              <a:ea typeface="Arial"/>
              <a:cs typeface="Arial"/>
              <a:sym typeface="Arial"/>
            </a:endParaRPr>
          </a:p>
          <a:p>
            <a:pPr indent="0" lvl="0" marL="0" rtl="0" algn="l">
              <a:lnSpc>
                <a:spcPct val="120000"/>
              </a:lnSpc>
              <a:spcBef>
                <a:spcPts val="1200"/>
              </a:spcBef>
              <a:spcAft>
                <a:spcPts val="0"/>
              </a:spcAft>
              <a:buClr>
                <a:schemeClr val="dk1"/>
              </a:buClr>
              <a:buSzPct val="100000"/>
              <a:buNone/>
            </a:pPr>
            <a:r>
              <a:rPr lang="en-GB">
                <a:latin typeface="Arial"/>
                <a:ea typeface="Arial"/>
                <a:cs typeface="Arial"/>
                <a:sym typeface="Arial"/>
              </a:rPr>
              <a:t>	return -1 //Cat Wins</a:t>
            </a:r>
            <a:endParaRPr>
              <a:latin typeface="Arial"/>
              <a:ea typeface="Arial"/>
              <a:cs typeface="Arial"/>
              <a:sym typeface="Arial"/>
            </a:endParaRPr>
          </a:p>
          <a:p>
            <a:pPr indent="0" lvl="0" marL="0" rtl="0" algn="l">
              <a:lnSpc>
                <a:spcPct val="120000"/>
              </a:lnSpc>
              <a:spcBef>
                <a:spcPts val="1200"/>
              </a:spcBef>
              <a:spcAft>
                <a:spcPts val="0"/>
              </a:spcAft>
              <a:buClr>
                <a:schemeClr val="dk1"/>
              </a:buClr>
              <a:buSzPct val="100000"/>
              <a:buNone/>
            </a:pPr>
            <a:r>
              <a:rPr lang="en-GB">
                <a:latin typeface="Arial"/>
                <a:ea typeface="Arial"/>
                <a:cs typeface="Arial"/>
                <a:sym typeface="Arial"/>
              </a:rPr>
              <a:t>if(turn == graphLength * 2)</a:t>
            </a:r>
            <a:endParaRPr>
              <a:latin typeface="Arial"/>
              <a:ea typeface="Arial"/>
              <a:cs typeface="Arial"/>
              <a:sym typeface="Arial"/>
            </a:endParaRPr>
          </a:p>
          <a:p>
            <a:pPr indent="0" lvl="0" marL="0" rtl="0" algn="l">
              <a:lnSpc>
                <a:spcPct val="120000"/>
              </a:lnSpc>
              <a:spcBef>
                <a:spcPts val="1200"/>
              </a:spcBef>
              <a:spcAft>
                <a:spcPts val="0"/>
              </a:spcAft>
              <a:buClr>
                <a:schemeClr val="dk1"/>
              </a:buClr>
              <a:buSzPct val="100000"/>
              <a:buNone/>
            </a:pPr>
            <a:r>
              <a:rPr lang="en-GB">
                <a:latin typeface="Arial"/>
                <a:ea typeface="Arial"/>
                <a:cs typeface="Arial"/>
                <a:sym typeface="Arial"/>
              </a:rPr>
              <a:t>	return 0 // Draw</a:t>
            </a:r>
            <a:endParaRPr>
              <a:latin typeface="Arial"/>
              <a:ea typeface="Arial"/>
              <a:cs typeface="Arial"/>
              <a:sym typeface="Arial"/>
            </a:endParaRPr>
          </a:p>
          <a:p>
            <a:pPr indent="0" lvl="0" marL="0" rtl="0" algn="l">
              <a:lnSpc>
                <a:spcPct val="120000"/>
              </a:lnSpc>
              <a:spcBef>
                <a:spcPts val="1200"/>
              </a:spcBef>
              <a:spcAft>
                <a:spcPts val="0"/>
              </a:spcAft>
              <a:buClr>
                <a:schemeClr val="dk1"/>
              </a:buClr>
              <a:buSzPct val="100000"/>
              <a:buNone/>
            </a:pPr>
            <a:r>
              <a:rPr lang="en-GB">
                <a:latin typeface="Arial"/>
                <a:ea typeface="Arial"/>
                <a:cs typeface="Arial"/>
                <a:sym typeface="Arial"/>
              </a:rPr>
              <a:t>max-value(state) {</a:t>
            </a:r>
            <a:endParaRPr>
              <a:latin typeface="Arial"/>
              <a:ea typeface="Arial"/>
              <a:cs typeface="Arial"/>
              <a:sym typeface="Arial"/>
            </a:endParaRPr>
          </a:p>
          <a:p>
            <a:pPr indent="0" lvl="0" marL="0" rtl="0" algn="l">
              <a:lnSpc>
                <a:spcPct val="120000"/>
              </a:lnSpc>
              <a:spcBef>
                <a:spcPts val="1200"/>
              </a:spcBef>
              <a:spcAft>
                <a:spcPts val="0"/>
              </a:spcAft>
              <a:buClr>
                <a:schemeClr val="dk1"/>
              </a:buClr>
              <a:buSzPct val="100000"/>
              <a:buNone/>
            </a:pPr>
            <a:r>
              <a:rPr lang="en-GB">
                <a:latin typeface="Arial"/>
                <a:ea typeface="Arial"/>
                <a:cs typeface="Arial"/>
                <a:sym typeface="Arial"/>
              </a:rPr>
              <a:t>Initialize max = -inf;</a:t>
            </a:r>
            <a:endParaRPr>
              <a:latin typeface="Arial"/>
              <a:ea typeface="Arial"/>
              <a:cs typeface="Arial"/>
              <a:sym typeface="Arial"/>
            </a:endParaRPr>
          </a:p>
          <a:p>
            <a:pPr indent="0" lvl="0" marL="0" rtl="0" algn="l">
              <a:lnSpc>
                <a:spcPct val="120000"/>
              </a:lnSpc>
              <a:spcBef>
                <a:spcPts val="1200"/>
              </a:spcBef>
              <a:spcAft>
                <a:spcPts val="0"/>
              </a:spcAft>
              <a:buClr>
                <a:schemeClr val="dk1"/>
              </a:buClr>
              <a:buSzPct val="100000"/>
              <a:buNone/>
            </a:pPr>
            <a:r>
              <a:rPr lang="en-GB">
                <a:latin typeface="Arial"/>
                <a:ea typeface="Arial"/>
                <a:cs typeface="Arial"/>
                <a:sym typeface="Arial"/>
              </a:rPr>
              <a:t>for each successor of state </a:t>
            </a:r>
            <a:endParaRPr>
              <a:latin typeface="Arial"/>
              <a:ea typeface="Arial"/>
              <a:cs typeface="Arial"/>
              <a:sym typeface="Arial"/>
            </a:endParaRPr>
          </a:p>
          <a:p>
            <a:pPr indent="457200" lvl="0" marL="0" rtl="0" algn="l">
              <a:lnSpc>
                <a:spcPct val="120000"/>
              </a:lnSpc>
              <a:spcBef>
                <a:spcPts val="1200"/>
              </a:spcBef>
              <a:spcAft>
                <a:spcPts val="0"/>
              </a:spcAft>
              <a:buClr>
                <a:schemeClr val="dk1"/>
              </a:buClr>
              <a:buSzPct val="100000"/>
              <a:buNone/>
            </a:pPr>
            <a:r>
              <a:rPr lang="en-GB">
                <a:latin typeface="Arial"/>
                <a:ea typeface="Arial"/>
                <a:cs typeface="Arial"/>
                <a:sym typeface="Arial"/>
              </a:rPr>
              <a:t>max = max(max, min-value(successor)) }</a:t>
            </a:r>
            <a:endParaRPr>
              <a:latin typeface="Arial"/>
              <a:ea typeface="Arial"/>
              <a:cs typeface="Arial"/>
              <a:sym typeface="Arial"/>
            </a:endParaRPr>
          </a:p>
          <a:p>
            <a:pPr indent="0" lvl="0" marL="0" rtl="0" algn="l">
              <a:lnSpc>
                <a:spcPct val="120000"/>
              </a:lnSpc>
              <a:spcBef>
                <a:spcPts val="1200"/>
              </a:spcBef>
              <a:spcAft>
                <a:spcPts val="0"/>
              </a:spcAft>
              <a:buClr>
                <a:schemeClr val="dk1"/>
              </a:buClr>
              <a:buSzPct val="100000"/>
              <a:buNone/>
            </a:pPr>
            <a:r>
              <a:rPr lang="en-GB">
                <a:latin typeface="Arial"/>
                <a:ea typeface="Arial"/>
                <a:cs typeface="Arial"/>
                <a:sym typeface="Arial"/>
              </a:rPr>
              <a:t>return max; }</a:t>
            </a:r>
            <a:endParaRPr>
              <a:latin typeface="Arial"/>
              <a:ea typeface="Arial"/>
              <a:cs typeface="Arial"/>
              <a:sym typeface="Arial"/>
            </a:endParaRPr>
          </a:p>
          <a:p>
            <a:pPr indent="0" lvl="0" marL="0" rtl="0" algn="l">
              <a:lnSpc>
                <a:spcPct val="120000"/>
              </a:lnSpc>
              <a:spcBef>
                <a:spcPts val="1200"/>
              </a:spcBef>
              <a:spcAft>
                <a:spcPts val="0"/>
              </a:spcAft>
              <a:buClr>
                <a:schemeClr val="dk1"/>
              </a:buClr>
              <a:buSzPct val="100000"/>
              <a:buNone/>
            </a:pPr>
            <a:r>
              <a:t/>
            </a:r>
            <a:endParaRPr>
              <a:latin typeface="Arial"/>
              <a:ea typeface="Arial"/>
              <a:cs typeface="Arial"/>
              <a:sym typeface="Arial"/>
            </a:endParaRPr>
          </a:p>
          <a:p>
            <a:pPr indent="0" lvl="0" marL="0" rtl="0" algn="l">
              <a:lnSpc>
                <a:spcPct val="120000"/>
              </a:lnSpc>
              <a:spcBef>
                <a:spcPts val="0"/>
              </a:spcBef>
              <a:spcAft>
                <a:spcPts val="0"/>
              </a:spcAft>
              <a:buClr>
                <a:schemeClr val="dk1"/>
              </a:buClr>
              <a:buSzPct val="87301"/>
              <a:buFont typeface="Arial"/>
              <a:buNone/>
            </a:pPr>
            <a:r>
              <a:rPr lang="en-GB">
                <a:latin typeface="Arial"/>
                <a:ea typeface="Arial"/>
                <a:cs typeface="Arial"/>
                <a:sym typeface="Arial"/>
              </a:rPr>
              <a:t>min-value(state) {</a:t>
            </a:r>
            <a:endParaRPr>
              <a:latin typeface="Arial"/>
              <a:ea typeface="Arial"/>
              <a:cs typeface="Arial"/>
              <a:sym typeface="Arial"/>
            </a:endParaRPr>
          </a:p>
          <a:p>
            <a:pPr indent="0" lvl="0" marL="0" rtl="0" algn="l">
              <a:lnSpc>
                <a:spcPct val="120000"/>
              </a:lnSpc>
              <a:spcBef>
                <a:spcPts val="1200"/>
              </a:spcBef>
              <a:spcAft>
                <a:spcPts val="0"/>
              </a:spcAft>
              <a:buClr>
                <a:schemeClr val="dk1"/>
              </a:buClr>
              <a:buSzPct val="87301"/>
              <a:buFont typeface="Arial"/>
              <a:buNone/>
            </a:pPr>
            <a:r>
              <a:rPr lang="en-GB">
                <a:latin typeface="Arial"/>
                <a:ea typeface="Arial"/>
                <a:cs typeface="Arial"/>
                <a:sym typeface="Arial"/>
              </a:rPr>
              <a:t>Initialize min= +inf;</a:t>
            </a:r>
            <a:endParaRPr>
              <a:latin typeface="Arial"/>
              <a:ea typeface="Arial"/>
              <a:cs typeface="Arial"/>
              <a:sym typeface="Arial"/>
            </a:endParaRPr>
          </a:p>
          <a:p>
            <a:pPr indent="0" lvl="0" marL="0" rtl="0" algn="l">
              <a:lnSpc>
                <a:spcPct val="120000"/>
              </a:lnSpc>
              <a:spcBef>
                <a:spcPts val="1200"/>
              </a:spcBef>
              <a:spcAft>
                <a:spcPts val="0"/>
              </a:spcAft>
              <a:buClr>
                <a:schemeClr val="dk1"/>
              </a:buClr>
              <a:buSzPct val="87301"/>
              <a:buFont typeface="Arial"/>
              <a:buNone/>
            </a:pPr>
            <a:r>
              <a:rPr lang="en-GB">
                <a:latin typeface="Arial"/>
                <a:ea typeface="Arial"/>
                <a:cs typeface="Arial"/>
                <a:sym typeface="Arial"/>
              </a:rPr>
              <a:t>for each successor of state </a:t>
            </a:r>
            <a:endParaRPr>
              <a:latin typeface="Arial"/>
              <a:ea typeface="Arial"/>
              <a:cs typeface="Arial"/>
              <a:sym typeface="Arial"/>
            </a:endParaRPr>
          </a:p>
          <a:p>
            <a:pPr indent="457200" lvl="0" marL="0" rtl="0" algn="l">
              <a:lnSpc>
                <a:spcPct val="120000"/>
              </a:lnSpc>
              <a:spcBef>
                <a:spcPts val="1200"/>
              </a:spcBef>
              <a:spcAft>
                <a:spcPts val="0"/>
              </a:spcAft>
              <a:buClr>
                <a:schemeClr val="dk1"/>
              </a:buClr>
              <a:buSzPct val="87301"/>
              <a:buFont typeface="Arial"/>
              <a:buNone/>
            </a:pPr>
            <a:r>
              <a:rPr lang="en-GB">
                <a:latin typeface="Arial"/>
                <a:ea typeface="Arial"/>
                <a:cs typeface="Arial"/>
                <a:sym typeface="Arial"/>
              </a:rPr>
              <a:t>min = min(min, max-value(successor)) }</a:t>
            </a:r>
            <a:endParaRPr>
              <a:latin typeface="Arial"/>
              <a:ea typeface="Arial"/>
              <a:cs typeface="Arial"/>
              <a:sym typeface="Arial"/>
            </a:endParaRPr>
          </a:p>
          <a:p>
            <a:pPr indent="0" lvl="0" marL="0" rtl="0" algn="l">
              <a:lnSpc>
                <a:spcPct val="120000"/>
              </a:lnSpc>
              <a:spcBef>
                <a:spcPts val="1200"/>
              </a:spcBef>
              <a:spcAft>
                <a:spcPts val="0"/>
              </a:spcAft>
              <a:buClr>
                <a:schemeClr val="dk1"/>
              </a:buClr>
              <a:buSzPct val="87301"/>
              <a:buFont typeface="Arial"/>
              <a:buNone/>
            </a:pPr>
            <a:r>
              <a:rPr lang="en-GB">
                <a:latin typeface="Arial"/>
                <a:ea typeface="Arial"/>
                <a:cs typeface="Arial"/>
                <a:sym typeface="Arial"/>
              </a:rPr>
              <a:t>return min; }</a:t>
            </a:r>
            <a:endParaRPr>
              <a:latin typeface="Arial"/>
              <a:ea typeface="Arial"/>
              <a:cs typeface="Arial"/>
              <a:sym typeface="Arial"/>
            </a:endParaRPr>
          </a:p>
        </p:txBody>
      </p:sp>
      <p:sp>
        <p:nvSpPr>
          <p:cNvPr id="113" name="Google Shape;113;p4"/>
          <p:cNvSpPr txBox="1"/>
          <p:nvPr>
            <p:ph type="title"/>
          </p:nvPr>
        </p:nvSpPr>
        <p:spPr>
          <a:xfrm>
            <a:off x="2126738" y="229318"/>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20000"/>
              </a:lnSpc>
              <a:spcBef>
                <a:spcPts val="0"/>
              </a:spcBef>
              <a:spcAft>
                <a:spcPts val="0"/>
              </a:spcAft>
              <a:buClr>
                <a:schemeClr val="dk1"/>
              </a:buClr>
              <a:buSzPct val="100000"/>
              <a:buFont typeface="Oswald"/>
              <a:buNone/>
            </a:pPr>
            <a:r>
              <a:rPr lang="en-GB">
                <a:latin typeface="Arial"/>
                <a:ea typeface="Arial"/>
                <a:cs typeface="Arial"/>
                <a:sym typeface="Arial"/>
              </a:rPr>
              <a:t>MINI-MAX ALGORITHM PSEUDO CODE</a:t>
            </a:r>
            <a:endParaRPr>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5"/>
          <p:cNvSpPr txBox="1"/>
          <p:nvPr>
            <p:ph type="title"/>
          </p:nvPr>
        </p:nvSpPr>
        <p:spPr>
          <a:xfrm>
            <a:off x="952500" y="291726"/>
            <a:ext cx="10287000" cy="1147762"/>
          </a:xfrm>
          <a:prstGeom prst="rect">
            <a:avLst/>
          </a:prstGeom>
          <a:noFill/>
          <a:ln>
            <a:noFill/>
          </a:ln>
        </p:spPr>
        <p:txBody>
          <a:bodyPr anchorCtr="0" anchor="b" bIns="45700" lIns="91425" spcFirstLastPara="1" rIns="91425" wrap="square" tIns="45700">
            <a:normAutofit/>
          </a:bodyPr>
          <a:lstStyle/>
          <a:p>
            <a:pPr indent="0" lvl="0" marL="0" rtl="0" algn="ctr">
              <a:lnSpc>
                <a:spcPct val="120000"/>
              </a:lnSpc>
              <a:spcBef>
                <a:spcPts val="0"/>
              </a:spcBef>
              <a:spcAft>
                <a:spcPts val="0"/>
              </a:spcAft>
              <a:buClr>
                <a:schemeClr val="dk1"/>
              </a:buClr>
              <a:buSzPts val="2800"/>
              <a:buFont typeface="Oswald"/>
              <a:buNone/>
            </a:pPr>
            <a:r>
              <a:rPr lang="en-GB">
                <a:latin typeface="Arial"/>
                <a:ea typeface="Arial"/>
                <a:cs typeface="Arial"/>
                <a:sym typeface="Arial"/>
              </a:rPr>
              <a:t>2. RED-BLACK TREE IMPLEMENTATION</a:t>
            </a:r>
            <a:endParaRPr>
              <a:latin typeface="Arial"/>
              <a:ea typeface="Arial"/>
              <a:cs typeface="Arial"/>
              <a:sym typeface="Arial"/>
            </a:endParaRPr>
          </a:p>
        </p:txBody>
      </p:sp>
      <p:sp>
        <p:nvSpPr>
          <p:cNvPr id="119" name="Google Shape;119;p5"/>
          <p:cNvSpPr txBox="1"/>
          <p:nvPr>
            <p:ph idx="1" type="body"/>
          </p:nvPr>
        </p:nvSpPr>
        <p:spPr>
          <a:xfrm>
            <a:off x="952500" y="1886986"/>
            <a:ext cx="10287000" cy="4148054"/>
          </a:xfrm>
          <a:prstGeom prst="rect">
            <a:avLst/>
          </a:prstGeom>
          <a:noFill/>
          <a:ln>
            <a:noFill/>
          </a:ln>
        </p:spPr>
        <p:txBody>
          <a:bodyPr anchorCtr="0" anchor="t" bIns="45700" lIns="91425" spcFirstLastPara="1" rIns="91425" wrap="square" tIns="45700">
            <a:normAutofit lnSpcReduction="20000"/>
          </a:bodyPr>
          <a:lstStyle/>
          <a:p>
            <a:pPr indent="-228600" lvl="0" marL="228600" rtl="0" algn="l">
              <a:lnSpc>
                <a:spcPct val="120000"/>
              </a:lnSpc>
              <a:spcBef>
                <a:spcPts val="0"/>
              </a:spcBef>
              <a:spcAft>
                <a:spcPts val="0"/>
              </a:spcAft>
              <a:buClr>
                <a:schemeClr val="dk1"/>
              </a:buClr>
              <a:buSzPts val="1800"/>
              <a:buChar char="•"/>
            </a:pPr>
            <a:r>
              <a:rPr lang="en-GB">
                <a:latin typeface="Arial"/>
                <a:ea typeface="Arial"/>
                <a:cs typeface="Arial"/>
                <a:sym typeface="Arial"/>
              </a:rPr>
              <a:t>It’s a self-balancing binary tree, but with an extra feature ie, the color(red or black).</a:t>
            </a:r>
            <a:endParaRPr>
              <a:latin typeface="Arial"/>
              <a:ea typeface="Arial"/>
              <a:cs typeface="Arial"/>
              <a:sym typeface="Arial"/>
            </a:endParaRPr>
          </a:p>
          <a:p>
            <a:pPr indent="-228600" lvl="0" marL="228600" rtl="0" algn="l">
              <a:lnSpc>
                <a:spcPct val="120000"/>
              </a:lnSpc>
              <a:spcBef>
                <a:spcPts val="1000"/>
              </a:spcBef>
              <a:spcAft>
                <a:spcPts val="0"/>
              </a:spcAft>
              <a:buClr>
                <a:schemeClr val="dk1"/>
              </a:buClr>
              <a:buSzPts val="1800"/>
              <a:buChar char="•"/>
            </a:pPr>
            <a:r>
              <a:rPr lang="en-GB">
                <a:latin typeface="Arial"/>
                <a:ea typeface="Arial"/>
                <a:cs typeface="Arial"/>
                <a:sym typeface="Arial"/>
              </a:rPr>
              <a:t>Main purpose of these colors is to ensure the tree remains balanced during insertion and deletion.</a:t>
            </a:r>
            <a:endParaRPr>
              <a:latin typeface="Arial"/>
              <a:ea typeface="Arial"/>
              <a:cs typeface="Arial"/>
              <a:sym typeface="Arial"/>
            </a:endParaRPr>
          </a:p>
          <a:p>
            <a:pPr indent="-228600" lvl="0" marL="228600" rtl="0" algn="l">
              <a:lnSpc>
                <a:spcPct val="120000"/>
              </a:lnSpc>
              <a:spcBef>
                <a:spcPts val="1000"/>
              </a:spcBef>
              <a:spcAft>
                <a:spcPts val="0"/>
              </a:spcAft>
              <a:buClr>
                <a:schemeClr val="dk1"/>
              </a:buClr>
              <a:buSzPts val="1800"/>
              <a:buChar char="•"/>
            </a:pPr>
            <a:r>
              <a:rPr lang="en-GB">
                <a:latin typeface="Arial"/>
                <a:ea typeface="Arial"/>
                <a:cs typeface="Arial"/>
                <a:sym typeface="Arial"/>
              </a:rPr>
              <a:t>Rules to be followed by Red-Black tree are as follow:</a:t>
            </a:r>
            <a:endParaRPr>
              <a:latin typeface="Arial"/>
              <a:ea typeface="Arial"/>
              <a:cs typeface="Arial"/>
              <a:sym typeface="Arial"/>
            </a:endParaRPr>
          </a:p>
          <a:p>
            <a:pPr indent="-228600" lvl="0" marL="228600" rtl="0" algn="l">
              <a:lnSpc>
                <a:spcPct val="120000"/>
              </a:lnSpc>
              <a:spcBef>
                <a:spcPts val="1000"/>
              </a:spcBef>
              <a:spcAft>
                <a:spcPts val="0"/>
              </a:spcAft>
              <a:buClr>
                <a:schemeClr val="dk1"/>
              </a:buClr>
              <a:buSzPts val="1800"/>
              <a:buChar char="⇒"/>
            </a:pPr>
            <a:r>
              <a:rPr lang="en-GB">
                <a:latin typeface="Arial"/>
                <a:ea typeface="Arial"/>
                <a:cs typeface="Arial"/>
                <a:sym typeface="Arial"/>
              </a:rPr>
              <a:t>Every node has to be colored either red or black</a:t>
            </a:r>
            <a:endParaRPr>
              <a:latin typeface="Arial"/>
              <a:ea typeface="Arial"/>
              <a:cs typeface="Arial"/>
              <a:sym typeface="Arial"/>
            </a:endParaRPr>
          </a:p>
          <a:p>
            <a:pPr indent="-228600" lvl="0" marL="228600" rtl="0" algn="l">
              <a:lnSpc>
                <a:spcPct val="120000"/>
              </a:lnSpc>
              <a:spcBef>
                <a:spcPts val="1000"/>
              </a:spcBef>
              <a:spcAft>
                <a:spcPts val="0"/>
              </a:spcAft>
              <a:buClr>
                <a:schemeClr val="dk1"/>
              </a:buClr>
              <a:buSzPts val="1800"/>
              <a:buChar char="⇒"/>
            </a:pPr>
            <a:r>
              <a:rPr lang="en-GB">
                <a:latin typeface="Arial"/>
                <a:ea typeface="Arial"/>
                <a:cs typeface="Arial"/>
                <a:sym typeface="Arial"/>
              </a:rPr>
              <a:t>The root is always black</a:t>
            </a:r>
            <a:endParaRPr>
              <a:latin typeface="Arial"/>
              <a:ea typeface="Arial"/>
              <a:cs typeface="Arial"/>
              <a:sym typeface="Arial"/>
            </a:endParaRPr>
          </a:p>
          <a:p>
            <a:pPr indent="-228600" lvl="0" marL="228600" rtl="0" algn="l">
              <a:lnSpc>
                <a:spcPct val="120000"/>
              </a:lnSpc>
              <a:spcBef>
                <a:spcPts val="1000"/>
              </a:spcBef>
              <a:spcAft>
                <a:spcPts val="0"/>
              </a:spcAft>
              <a:buClr>
                <a:schemeClr val="dk1"/>
              </a:buClr>
              <a:buSzPts val="1800"/>
              <a:buChar char="⇒"/>
            </a:pPr>
            <a:r>
              <a:rPr lang="en-GB">
                <a:latin typeface="Arial"/>
                <a:ea typeface="Arial"/>
                <a:cs typeface="Arial"/>
                <a:sym typeface="Arial"/>
              </a:rPr>
              <a:t>Two adjacent nodes cannot be red.</a:t>
            </a:r>
            <a:endParaRPr>
              <a:latin typeface="Arial"/>
              <a:ea typeface="Arial"/>
              <a:cs typeface="Arial"/>
              <a:sym typeface="Arial"/>
            </a:endParaRPr>
          </a:p>
          <a:p>
            <a:pPr indent="-228600" lvl="0" marL="228600" rtl="0" algn="l">
              <a:lnSpc>
                <a:spcPct val="120000"/>
              </a:lnSpc>
              <a:spcBef>
                <a:spcPts val="1000"/>
              </a:spcBef>
              <a:spcAft>
                <a:spcPts val="0"/>
              </a:spcAft>
              <a:buClr>
                <a:schemeClr val="dk1"/>
              </a:buClr>
              <a:buSzPts val="1800"/>
              <a:buChar char="⇒"/>
            </a:pPr>
            <a:r>
              <a:rPr lang="en-GB">
                <a:latin typeface="Arial"/>
                <a:ea typeface="Arial"/>
                <a:cs typeface="Arial"/>
                <a:sym typeface="Arial"/>
              </a:rPr>
              <a:t> All paths from a node to its descendant’s NULL nodes will have the same number of black nodes.</a:t>
            </a:r>
            <a:endParaRPr>
              <a:latin typeface="Arial"/>
              <a:ea typeface="Arial"/>
              <a:cs typeface="Arial"/>
              <a:sym typeface="Arial"/>
            </a:endParaRPr>
          </a:p>
          <a:p>
            <a:pPr indent="-228600" lvl="0" marL="228600" rtl="0" algn="l">
              <a:lnSpc>
                <a:spcPct val="120000"/>
              </a:lnSpc>
              <a:spcBef>
                <a:spcPts val="1000"/>
              </a:spcBef>
              <a:spcAft>
                <a:spcPts val="0"/>
              </a:spcAft>
              <a:buClr>
                <a:schemeClr val="dk1"/>
              </a:buClr>
              <a:buSzPts val="1800"/>
              <a:buChar char="⇒"/>
            </a:pPr>
            <a:r>
              <a:rPr lang="en-GB">
                <a:latin typeface="Arial"/>
                <a:ea typeface="Arial"/>
                <a:cs typeface="Arial"/>
                <a:sym typeface="Arial"/>
              </a:rPr>
              <a:t>All leaf nodes are black.</a:t>
            </a:r>
            <a:endParaRPr>
              <a:latin typeface="Arial"/>
              <a:ea typeface="Arial"/>
              <a:cs typeface="Arial"/>
              <a:sym typeface="Arial"/>
            </a:endParaRPr>
          </a:p>
          <a:p>
            <a:pPr indent="-114300" lvl="0" marL="228600" rtl="0" algn="l">
              <a:lnSpc>
                <a:spcPct val="120000"/>
              </a:lnSpc>
              <a:spcBef>
                <a:spcPts val="1000"/>
              </a:spcBef>
              <a:spcAft>
                <a:spcPts val="0"/>
              </a:spcAft>
              <a:buClr>
                <a:schemeClr val="dk1"/>
              </a:buClr>
              <a:buSzPts val="1800"/>
              <a:buNone/>
            </a:pPr>
            <a:r>
              <a:t/>
            </a:r>
            <a:endParaRPr>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g1a1f887aba6_0_52"/>
          <p:cNvSpPr txBox="1"/>
          <p:nvPr>
            <p:ph type="title"/>
          </p:nvPr>
        </p:nvSpPr>
        <p:spPr>
          <a:xfrm>
            <a:off x="3429900" y="302625"/>
            <a:ext cx="5332200" cy="708900"/>
          </a:xfrm>
          <a:prstGeom prst="rect">
            <a:avLst/>
          </a:prstGeom>
        </p:spPr>
        <p:txBody>
          <a:bodyPr anchorCtr="0" anchor="b" bIns="45700" lIns="91425" spcFirstLastPara="1" rIns="91425" wrap="square" tIns="45700">
            <a:normAutofit/>
          </a:bodyPr>
          <a:lstStyle/>
          <a:p>
            <a:pPr indent="0" lvl="0" marL="0" rtl="0" algn="ctr">
              <a:spcBef>
                <a:spcPts val="0"/>
              </a:spcBef>
              <a:spcAft>
                <a:spcPts val="0"/>
              </a:spcAft>
              <a:buNone/>
            </a:pPr>
            <a:r>
              <a:rPr lang="en-GB">
                <a:latin typeface="Arial"/>
                <a:ea typeface="Arial"/>
                <a:cs typeface="Arial"/>
                <a:sym typeface="Arial"/>
              </a:rPr>
              <a:t>Example of Red Black Tree</a:t>
            </a:r>
            <a:endParaRPr>
              <a:latin typeface="Arial"/>
              <a:ea typeface="Arial"/>
              <a:cs typeface="Arial"/>
              <a:sym typeface="Arial"/>
            </a:endParaRPr>
          </a:p>
        </p:txBody>
      </p:sp>
      <p:sp>
        <p:nvSpPr>
          <p:cNvPr id="125" name="Google Shape;125;g1a1f887aba6_0_52"/>
          <p:cNvSpPr txBox="1"/>
          <p:nvPr>
            <p:ph idx="1" type="body"/>
          </p:nvPr>
        </p:nvSpPr>
        <p:spPr>
          <a:xfrm>
            <a:off x="952500" y="2285997"/>
            <a:ext cx="10287000" cy="38910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id="126" name="Google Shape;126;g1a1f887aba6_0_52"/>
          <p:cNvPicPr preferRelativeResize="0"/>
          <p:nvPr/>
        </p:nvPicPr>
        <p:blipFill>
          <a:blip r:embed="rId3">
            <a:alphaModFix/>
          </a:blip>
          <a:stretch>
            <a:fillRect/>
          </a:stretch>
        </p:blipFill>
        <p:spPr>
          <a:xfrm>
            <a:off x="952500" y="1369075"/>
            <a:ext cx="10286999" cy="497192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6"/>
          <p:cNvSpPr txBox="1"/>
          <p:nvPr>
            <p:ph type="title"/>
          </p:nvPr>
        </p:nvSpPr>
        <p:spPr>
          <a:xfrm>
            <a:off x="952500" y="0"/>
            <a:ext cx="10287000" cy="1147762"/>
          </a:xfrm>
          <a:prstGeom prst="rect">
            <a:avLst/>
          </a:prstGeom>
          <a:noFill/>
          <a:ln>
            <a:noFill/>
          </a:ln>
        </p:spPr>
        <p:txBody>
          <a:bodyPr anchorCtr="0" anchor="b" bIns="45700" lIns="91425" spcFirstLastPara="1" rIns="91425" wrap="square" tIns="45700">
            <a:normAutofit/>
          </a:bodyPr>
          <a:lstStyle/>
          <a:p>
            <a:pPr indent="0" lvl="0" marL="0" rtl="0" algn="ctr">
              <a:lnSpc>
                <a:spcPct val="120000"/>
              </a:lnSpc>
              <a:spcBef>
                <a:spcPts val="0"/>
              </a:spcBef>
              <a:spcAft>
                <a:spcPts val="0"/>
              </a:spcAft>
              <a:buClr>
                <a:schemeClr val="dk1"/>
              </a:buClr>
              <a:buSzPts val="2800"/>
              <a:buFont typeface="Oswald"/>
              <a:buNone/>
            </a:pPr>
            <a:r>
              <a:rPr lang="en-GB">
                <a:latin typeface="Arial"/>
                <a:ea typeface="Arial"/>
                <a:cs typeface="Arial"/>
                <a:sym typeface="Arial"/>
              </a:rPr>
              <a:t>3. BOYER MOORE ALGORITHM</a:t>
            </a:r>
            <a:endParaRPr>
              <a:latin typeface="Arial"/>
              <a:ea typeface="Arial"/>
              <a:cs typeface="Arial"/>
              <a:sym typeface="Arial"/>
            </a:endParaRPr>
          </a:p>
        </p:txBody>
      </p:sp>
      <p:sp>
        <p:nvSpPr>
          <p:cNvPr id="132" name="Google Shape;132;p6"/>
          <p:cNvSpPr txBox="1"/>
          <p:nvPr>
            <p:ph idx="1" type="body"/>
          </p:nvPr>
        </p:nvSpPr>
        <p:spPr>
          <a:xfrm>
            <a:off x="952500" y="1391261"/>
            <a:ext cx="10287000" cy="4901384"/>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Clr>
                <a:schemeClr val="dk1"/>
              </a:buClr>
              <a:buSzPts val="1800"/>
              <a:buChar char="•"/>
            </a:pPr>
            <a:r>
              <a:rPr lang="en-GB">
                <a:latin typeface="Arial"/>
                <a:ea typeface="Arial"/>
                <a:cs typeface="Arial"/>
                <a:sym typeface="Arial"/>
              </a:rPr>
              <a:t>Pattern searching is useful in searching a string within another string.</a:t>
            </a:r>
            <a:endParaRPr>
              <a:latin typeface="Arial"/>
              <a:ea typeface="Arial"/>
              <a:cs typeface="Arial"/>
              <a:sym typeface="Arial"/>
            </a:endParaRPr>
          </a:p>
          <a:p>
            <a:pPr indent="-228600" lvl="0" marL="228600" rtl="0" algn="l">
              <a:lnSpc>
                <a:spcPct val="120000"/>
              </a:lnSpc>
              <a:spcBef>
                <a:spcPts val="1000"/>
              </a:spcBef>
              <a:spcAft>
                <a:spcPts val="0"/>
              </a:spcAft>
              <a:buClr>
                <a:schemeClr val="dk1"/>
              </a:buClr>
              <a:buSzPts val="1800"/>
              <a:buChar char="•"/>
            </a:pPr>
            <a:r>
              <a:rPr lang="en-GB">
                <a:latin typeface="Arial"/>
                <a:ea typeface="Arial"/>
                <a:cs typeface="Arial"/>
                <a:sym typeface="Arial"/>
              </a:rPr>
              <a:t>Using the brute force approach we will go through each character, but with boyer-moore, we lower the time consumed by skipping the non-matching characters.</a:t>
            </a:r>
            <a:endParaRPr>
              <a:latin typeface="Arial"/>
              <a:ea typeface="Arial"/>
              <a:cs typeface="Arial"/>
              <a:sym typeface="Arial"/>
            </a:endParaRPr>
          </a:p>
          <a:p>
            <a:pPr indent="-228600" lvl="0" marL="228600" rtl="0" algn="l">
              <a:lnSpc>
                <a:spcPct val="120000"/>
              </a:lnSpc>
              <a:spcBef>
                <a:spcPts val="1000"/>
              </a:spcBef>
              <a:spcAft>
                <a:spcPts val="0"/>
              </a:spcAft>
              <a:buClr>
                <a:schemeClr val="dk1"/>
              </a:buClr>
              <a:buSzPts val="1800"/>
              <a:buChar char="•"/>
            </a:pPr>
            <a:r>
              <a:rPr lang="en-GB">
                <a:latin typeface="Arial"/>
                <a:ea typeface="Arial"/>
                <a:cs typeface="Arial"/>
                <a:sym typeface="Arial"/>
              </a:rPr>
              <a:t>There are 2 way to do:</a:t>
            </a:r>
            <a:endParaRPr>
              <a:latin typeface="Arial"/>
              <a:ea typeface="Arial"/>
              <a:cs typeface="Arial"/>
              <a:sym typeface="Arial"/>
            </a:endParaRPr>
          </a:p>
          <a:p>
            <a:pPr indent="-228600" lvl="0" marL="228600" rtl="0" algn="l">
              <a:lnSpc>
                <a:spcPct val="120000"/>
              </a:lnSpc>
              <a:spcBef>
                <a:spcPts val="1000"/>
              </a:spcBef>
              <a:spcAft>
                <a:spcPts val="0"/>
              </a:spcAft>
              <a:buClr>
                <a:schemeClr val="dk1"/>
              </a:buClr>
              <a:buSzPts val="1800"/>
              <a:buChar char="•"/>
            </a:pPr>
            <a:r>
              <a:rPr lang="en-GB">
                <a:latin typeface="Arial"/>
                <a:ea typeface="Arial"/>
                <a:cs typeface="Arial"/>
                <a:sym typeface="Arial"/>
              </a:rPr>
              <a:t>=&gt; Bad Character Heuristic</a:t>
            </a:r>
            <a:endParaRPr>
              <a:latin typeface="Arial"/>
              <a:ea typeface="Arial"/>
              <a:cs typeface="Arial"/>
              <a:sym typeface="Arial"/>
            </a:endParaRPr>
          </a:p>
          <a:p>
            <a:pPr indent="-228600" lvl="0" marL="228600" rtl="0" algn="l">
              <a:lnSpc>
                <a:spcPct val="120000"/>
              </a:lnSpc>
              <a:spcBef>
                <a:spcPts val="1000"/>
              </a:spcBef>
              <a:spcAft>
                <a:spcPts val="0"/>
              </a:spcAft>
              <a:buClr>
                <a:schemeClr val="dk1"/>
              </a:buClr>
              <a:buSzPts val="1800"/>
              <a:buChar char="•"/>
            </a:pPr>
            <a:r>
              <a:rPr lang="en-GB">
                <a:latin typeface="Arial"/>
                <a:ea typeface="Arial"/>
                <a:cs typeface="Arial"/>
                <a:sym typeface="Arial"/>
              </a:rPr>
              <a:t>=&gt; Good Suffix Heuristics</a:t>
            </a:r>
            <a:endParaRPr>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8"/>
          <p:cNvSpPr/>
          <p:nvPr/>
        </p:nvSpPr>
        <p:spPr>
          <a:xfrm>
            <a:off x="2097050" y="1104550"/>
            <a:ext cx="6285000" cy="7059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GB" sz="5400" u="none" cap="none" strike="noStrike">
                <a:solidFill>
                  <a:schemeClr val="dk1"/>
                </a:solidFill>
                <a:latin typeface="Oswald Light"/>
                <a:ea typeface="Oswald Light"/>
                <a:cs typeface="Oswald Light"/>
                <a:sym typeface="Oswald Light"/>
              </a:rPr>
              <a:t>B I N G H A M T O N</a:t>
            </a:r>
            <a:endParaRPr/>
          </a:p>
        </p:txBody>
      </p:sp>
      <p:sp>
        <p:nvSpPr>
          <p:cNvPr id="138" name="Google Shape;138;p8"/>
          <p:cNvSpPr/>
          <p:nvPr/>
        </p:nvSpPr>
        <p:spPr>
          <a:xfrm>
            <a:off x="2518498" y="1902308"/>
            <a:ext cx="1832700" cy="9234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GB" sz="5400" u="none" cap="none" strike="noStrike">
                <a:solidFill>
                  <a:schemeClr val="dk1"/>
                </a:solidFill>
                <a:latin typeface="Oswald Light"/>
                <a:ea typeface="Oswald Light"/>
                <a:cs typeface="Oswald Light"/>
                <a:sym typeface="Oswald Light"/>
              </a:rPr>
              <a:t>T </a:t>
            </a:r>
            <a:r>
              <a:rPr b="0" i="0" lang="en-GB" sz="5400" u="none" cap="none" strike="noStrike">
                <a:solidFill>
                  <a:srgbClr val="FF0000"/>
                </a:solidFill>
                <a:latin typeface="Oswald Light"/>
                <a:ea typeface="Oswald Light"/>
                <a:cs typeface="Oswald Light"/>
                <a:sym typeface="Oswald Light"/>
              </a:rPr>
              <a:t>O</a:t>
            </a:r>
            <a:r>
              <a:rPr b="0" i="0" lang="en-GB" sz="5400" u="none" cap="none" strike="noStrike">
                <a:solidFill>
                  <a:schemeClr val="dk1"/>
                </a:solidFill>
                <a:latin typeface="Oswald Light"/>
                <a:ea typeface="Oswald Light"/>
                <a:cs typeface="Oswald Light"/>
                <a:sym typeface="Oswald Light"/>
              </a:rPr>
              <a:t> </a:t>
            </a:r>
            <a:r>
              <a:rPr b="0" i="0" lang="en-GB" sz="5400" u="none" cap="none" strike="noStrike">
                <a:solidFill>
                  <a:srgbClr val="00B050"/>
                </a:solidFill>
                <a:latin typeface="Oswald Light"/>
                <a:ea typeface="Oswald Light"/>
                <a:cs typeface="Oswald Light"/>
                <a:sym typeface="Oswald Light"/>
              </a:rPr>
              <a:t>N</a:t>
            </a:r>
            <a:endParaRPr>
              <a:solidFill>
                <a:srgbClr val="00B050"/>
              </a:solidFill>
            </a:endParaRPr>
          </a:p>
        </p:txBody>
      </p:sp>
      <p:sp>
        <p:nvSpPr>
          <p:cNvPr id="139" name="Google Shape;139;p8"/>
          <p:cNvSpPr/>
          <p:nvPr/>
        </p:nvSpPr>
        <p:spPr>
          <a:xfrm>
            <a:off x="3513523" y="2608700"/>
            <a:ext cx="1832700" cy="9234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GB" sz="5400" u="none" cap="none" strike="noStrike">
                <a:solidFill>
                  <a:schemeClr val="dk1"/>
                </a:solidFill>
                <a:latin typeface="Oswald Light"/>
                <a:ea typeface="Oswald Light"/>
                <a:cs typeface="Oswald Light"/>
                <a:sym typeface="Oswald Light"/>
              </a:rPr>
              <a:t>T O </a:t>
            </a:r>
            <a:r>
              <a:rPr b="0" i="0" lang="en-GB" sz="5400" u="none" cap="none" strike="noStrike">
                <a:solidFill>
                  <a:srgbClr val="FF0000"/>
                </a:solidFill>
                <a:latin typeface="Oswald Light"/>
                <a:ea typeface="Oswald Light"/>
                <a:cs typeface="Oswald Light"/>
                <a:sym typeface="Oswald Light"/>
              </a:rPr>
              <a:t>N</a:t>
            </a:r>
            <a:endParaRPr/>
          </a:p>
        </p:txBody>
      </p:sp>
      <p:sp>
        <p:nvSpPr>
          <p:cNvPr id="140" name="Google Shape;140;p8"/>
          <p:cNvSpPr/>
          <p:nvPr/>
        </p:nvSpPr>
        <p:spPr>
          <a:xfrm>
            <a:off x="4913377" y="3298102"/>
            <a:ext cx="1832700" cy="9234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GB" sz="5400" u="none" cap="none" strike="noStrike">
                <a:solidFill>
                  <a:schemeClr val="dk1"/>
                </a:solidFill>
                <a:latin typeface="Oswald Light"/>
                <a:ea typeface="Oswald Light"/>
                <a:cs typeface="Oswald Light"/>
                <a:sym typeface="Oswald Light"/>
              </a:rPr>
              <a:t>T O </a:t>
            </a:r>
            <a:r>
              <a:rPr b="0" i="0" lang="en-GB" sz="5400" u="none" cap="none" strike="noStrike">
                <a:solidFill>
                  <a:srgbClr val="FF0000"/>
                </a:solidFill>
                <a:latin typeface="Oswald Light"/>
                <a:ea typeface="Oswald Light"/>
                <a:cs typeface="Oswald Light"/>
                <a:sym typeface="Oswald Light"/>
              </a:rPr>
              <a:t>N</a:t>
            </a:r>
            <a:endParaRPr/>
          </a:p>
        </p:txBody>
      </p:sp>
      <p:sp>
        <p:nvSpPr>
          <p:cNvPr id="141" name="Google Shape;141;p8"/>
          <p:cNvSpPr/>
          <p:nvPr/>
        </p:nvSpPr>
        <p:spPr>
          <a:xfrm>
            <a:off x="5927137" y="4221509"/>
            <a:ext cx="1832700" cy="9234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GB" sz="5400" u="none" cap="none" strike="noStrike">
                <a:solidFill>
                  <a:srgbClr val="00B050"/>
                </a:solidFill>
                <a:latin typeface="Oswald Light"/>
                <a:ea typeface="Oswald Light"/>
                <a:cs typeface="Oswald Light"/>
                <a:sym typeface="Oswald Light"/>
              </a:rPr>
              <a:t>T O N</a:t>
            </a:r>
            <a:endParaRPr/>
          </a:p>
        </p:txBody>
      </p:sp>
      <p:graphicFrame>
        <p:nvGraphicFramePr>
          <p:cNvPr id="142" name="Google Shape;142;p8"/>
          <p:cNvGraphicFramePr/>
          <p:nvPr/>
        </p:nvGraphicFramePr>
        <p:xfrm>
          <a:off x="419343" y="3850662"/>
          <a:ext cx="3000000" cy="3000000"/>
        </p:xfrm>
        <a:graphic>
          <a:graphicData uri="http://schemas.openxmlformats.org/drawingml/2006/table">
            <a:tbl>
              <a:tblPr bandRow="1" firstRow="1">
                <a:noFill/>
                <a:tableStyleId>{934A6B79-531B-4307-A985-02C3D6855F36}</a:tableStyleId>
              </a:tblPr>
              <a:tblGrid>
                <a:gridCol w="641375"/>
                <a:gridCol w="464450"/>
              </a:tblGrid>
              <a:tr h="370850">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370850">
                <a:tc>
                  <a:txBody>
                    <a:bodyPr/>
                    <a:lstStyle/>
                    <a:p>
                      <a:pPr indent="0" lvl="0" marL="0" marR="0" rtl="0" algn="l">
                        <a:spcBef>
                          <a:spcPts val="0"/>
                        </a:spcBef>
                        <a:spcAft>
                          <a:spcPts val="0"/>
                        </a:spcAft>
                        <a:buNone/>
                      </a:pPr>
                      <a:r>
                        <a:rPr lang="en-GB" sz="1800"/>
                        <a:t>T</a:t>
                      </a:r>
                      <a:endParaRPr/>
                    </a:p>
                  </a:txBody>
                  <a:tcPr marT="45725" marB="45725" marR="91450" marL="91450"/>
                </a:tc>
                <a:tc>
                  <a:txBody>
                    <a:bodyPr/>
                    <a:lstStyle/>
                    <a:p>
                      <a:pPr indent="0" lvl="0" marL="0" marR="0" rtl="0" algn="l">
                        <a:spcBef>
                          <a:spcPts val="0"/>
                        </a:spcBef>
                        <a:spcAft>
                          <a:spcPts val="0"/>
                        </a:spcAft>
                        <a:buNone/>
                      </a:pPr>
                      <a:r>
                        <a:rPr lang="en-GB" sz="1800"/>
                        <a:t>0</a:t>
                      </a:r>
                      <a:endParaRPr/>
                    </a:p>
                  </a:txBody>
                  <a:tcPr marT="45725" marB="45725" marR="91450" marL="91450"/>
                </a:tc>
              </a:tr>
              <a:tr h="370850">
                <a:tc>
                  <a:txBody>
                    <a:bodyPr/>
                    <a:lstStyle/>
                    <a:p>
                      <a:pPr indent="0" lvl="0" marL="0" marR="0" rtl="0" algn="l">
                        <a:spcBef>
                          <a:spcPts val="0"/>
                        </a:spcBef>
                        <a:spcAft>
                          <a:spcPts val="0"/>
                        </a:spcAft>
                        <a:buNone/>
                      </a:pPr>
                      <a:r>
                        <a:rPr lang="en-GB" sz="1800"/>
                        <a:t>O</a:t>
                      </a:r>
                      <a:endParaRPr/>
                    </a:p>
                  </a:txBody>
                  <a:tcPr marT="45725" marB="45725" marR="91450" marL="91450"/>
                </a:tc>
                <a:tc>
                  <a:txBody>
                    <a:bodyPr/>
                    <a:lstStyle/>
                    <a:p>
                      <a:pPr indent="0" lvl="0" marL="0" marR="0" rtl="0" algn="l">
                        <a:spcBef>
                          <a:spcPts val="0"/>
                        </a:spcBef>
                        <a:spcAft>
                          <a:spcPts val="0"/>
                        </a:spcAft>
                        <a:buNone/>
                      </a:pPr>
                      <a:r>
                        <a:rPr lang="en-GB" sz="1800"/>
                        <a:t>1</a:t>
                      </a:r>
                      <a:endParaRPr/>
                    </a:p>
                  </a:txBody>
                  <a:tcPr marT="45725" marB="45725" marR="91450" marL="91450"/>
                </a:tc>
              </a:tr>
              <a:tr h="370850">
                <a:tc>
                  <a:txBody>
                    <a:bodyPr/>
                    <a:lstStyle/>
                    <a:p>
                      <a:pPr indent="0" lvl="0" marL="0" marR="0" rtl="0" algn="l">
                        <a:spcBef>
                          <a:spcPts val="0"/>
                        </a:spcBef>
                        <a:spcAft>
                          <a:spcPts val="0"/>
                        </a:spcAft>
                        <a:buNone/>
                      </a:pPr>
                      <a:r>
                        <a:rPr lang="en-GB" sz="1800"/>
                        <a:t>N</a:t>
                      </a:r>
                      <a:endParaRPr/>
                    </a:p>
                  </a:txBody>
                  <a:tcPr marT="45725" marB="45725" marR="91450" marL="91450"/>
                </a:tc>
                <a:tc>
                  <a:txBody>
                    <a:bodyPr/>
                    <a:lstStyle/>
                    <a:p>
                      <a:pPr indent="0" lvl="0" marL="0" marR="0" rtl="0" algn="l">
                        <a:spcBef>
                          <a:spcPts val="0"/>
                        </a:spcBef>
                        <a:spcAft>
                          <a:spcPts val="0"/>
                        </a:spcAft>
                        <a:buNone/>
                      </a:pPr>
                      <a:r>
                        <a:rPr lang="en-GB" sz="1800"/>
                        <a:t>2</a:t>
                      </a:r>
                      <a:endParaRPr/>
                    </a:p>
                  </a:txBody>
                  <a:tcPr marT="45725" marB="45725" marR="91450" marL="91450"/>
                </a:tc>
              </a:tr>
            </a:tbl>
          </a:graphicData>
        </a:graphic>
      </p:graphicFrame>
      <p:sp>
        <p:nvSpPr>
          <p:cNvPr id="143" name="Google Shape;143;p8"/>
          <p:cNvSpPr txBox="1"/>
          <p:nvPr/>
        </p:nvSpPr>
        <p:spPr>
          <a:xfrm>
            <a:off x="3574025" y="273825"/>
            <a:ext cx="45114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3600"/>
              <a:t>Example</a:t>
            </a:r>
            <a:endParaRPr b="1" sz="3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9"/>
          <p:cNvSpPr txBox="1"/>
          <p:nvPr>
            <p:ph type="title"/>
          </p:nvPr>
        </p:nvSpPr>
        <p:spPr>
          <a:xfrm>
            <a:off x="952500" y="214110"/>
            <a:ext cx="10287000" cy="573881"/>
          </a:xfrm>
          <a:prstGeom prst="rect">
            <a:avLst/>
          </a:prstGeom>
          <a:noFill/>
          <a:ln>
            <a:noFill/>
          </a:ln>
        </p:spPr>
        <p:txBody>
          <a:bodyPr anchorCtr="0" anchor="b" bIns="45700" lIns="91425" spcFirstLastPara="1" rIns="91425" wrap="square" tIns="45700">
            <a:normAutofit/>
          </a:bodyPr>
          <a:lstStyle/>
          <a:p>
            <a:pPr indent="0" lvl="0" marL="0" rtl="0" algn="ctr">
              <a:lnSpc>
                <a:spcPct val="120000"/>
              </a:lnSpc>
              <a:spcBef>
                <a:spcPts val="0"/>
              </a:spcBef>
              <a:spcAft>
                <a:spcPts val="0"/>
              </a:spcAft>
              <a:buClr>
                <a:schemeClr val="dk1"/>
              </a:buClr>
              <a:buSzPts val="2800"/>
              <a:buFont typeface="Calibri"/>
              <a:buNone/>
            </a:pPr>
            <a:r>
              <a:rPr lang="en-GB">
                <a:latin typeface="Arial"/>
                <a:ea typeface="Arial"/>
                <a:cs typeface="Arial"/>
                <a:sym typeface="Arial"/>
              </a:rPr>
              <a:t>4. HITS ALGORITHM</a:t>
            </a:r>
            <a:endParaRPr>
              <a:latin typeface="Arial"/>
              <a:ea typeface="Arial"/>
              <a:cs typeface="Arial"/>
              <a:sym typeface="Arial"/>
            </a:endParaRPr>
          </a:p>
        </p:txBody>
      </p:sp>
      <p:sp>
        <p:nvSpPr>
          <p:cNvPr id="149" name="Google Shape;149;p9"/>
          <p:cNvSpPr txBox="1"/>
          <p:nvPr>
            <p:ph idx="1" type="body"/>
          </p:nvPr>
        </p:nvSpPr>
        <p:spPr>
          <a:xfrm>
            <a:off x="952500" y="1224973"/>
            <a:ext cx="10287000" cy="4952100"/>
          </a:xfrm>
          <a:prstGeom prst="rect">
            <a:avLst/>
          </a:prstGeom>
          <a:noFill/>
          <a:ln>
            <a:noFill/>
          </a:ln>
        </p:spPr>
        <p:txBody>
          <a:bodyPr anchorCtr="0" anchor="t" bIns="45700" lIns="91425" spcFirstLastPara="1" rIns="91425" wrap="square" tIns="45700">
            <a:normAutofit/>
          </a:bodyPr>
          <a:lstStyle/>
          <a:p>
            <a:pPr indent="-234950" lvl="0" marL="228600" rtl="0" algn="l">
              <a:lnSpc>
                <a:spcPct val="120000"/>
              </a:lnSpc>
              <a:spcBef>
                <a:spcPts val="0"/>
              </a:spcBef>
              <a:spcAft>
                <a:spcPts val="0"/>
              </a:spcAft>
              <a:buClr>
                <a:schemeClr val="dk1"/>
              </a:buClr>
              <a:buSzPts val="1900"/>
              <a:buChar char="•"/>
            </a:pPr>
            <a:r>
              <a:rPr lang="en-GB" sz="1900">
                <a:latin typeface="Arial"/>
                <a:ea typeface="Arial"/>
                <a:cs typeface="Arial"/>
                <a:sym typeface="Arial"/>
              </a:rPr>
              <a:t>Hyperlink-induced topic search </a:t>
            </a:r>
            <a:endParaRPr sz="1900">
              <a:latin typeface="Arial"/>
              <a:ea typeface="Arial"/>
              <a:cs typeface="Arial"/>
              <a:sym typeface="Arial"/>
            </a:endParaRPr>
          </a:p>
          <a:p>
            <a:pPr indent="-234950" lvl="0" marL="228600" rtl="0" algn="l">
              <a:lnSpc>
                <a:spcPct val="120000"/>
              </a:lnSpc>
              <a:spcBef>
                <a:spcPts val="1000"/>
              </a:spcBef>
              <a:spcAft>
                <a:spcPts val="0"/>
              </a:spcAft>
              <a:buClr>
                <a:schemeClr val="dk1"/>
              </a:buClr>
              <a:buSzPts val="1900"/>
              <a:buChar char="•"/>
            </a:pPr>
            <a:r>
              <a:rPr lang="en-GB" sz="1900">
                <a:latin typeface="Arial"/>
                <a:ea typeface="Arial"/>
                <a:cs typeface="Arial"/>
                <a:sym typeface="Arial"/>
              </a:rPr>
              <a:t>Jon Kleinberg, a professor of the Computer Science department, developed an algorithm that made use of the link structure of the web in order to discover and rank pages based on a particular topic.</a:t>
            </a:r>
            <a:endParaRPr sz="1900">
              <a:latin typeface="Arial"/>
              <a:ea typeface="Arial"/>
              <a:cs typeface="Arial"/>
              <a:sym typeface="Arial"/>
            </a:endParaRPr>
          </a:p>
          <a:p>
            <a:pPr indent="-234950" lvl="0" marL="228600" rtl="0" algn="l">
              <a:lnSpc>
                <a:spcPct val="120000"/>
              </a:lnSpc>
              <a:spcBef>
                <a:spcPts val="1000"/>
              </a:spcBef>
              <a:spcAft>
                <a:spcPts val="0"/>
              </a:spcAft>
              <a:buClr>
                <a:schemeClr val="dk1"/>
              </a:buClr>
              <a:buSzPts val="1900"/>
              <a:buChar char="•"/>
            </a:pPr>
            <a:r>
              <a:rPr lang="en-GB" sz="1900">
                <a:latin typeface="Arial"/>
                <a:ea typeface="Arial"/>
                <a:cs typeface="Arial"/>
                <a:sym typeface="Arial"/>
              </a:rPr>
              <a:t>Two factors are assigned to each page: </a:t>
            </a:r>
            <a:endParaRPr sz="1900">
              <a:latin typeface="Arial"/>
              <a:ea typeface="Arial"/>
              <a:cs typeface="Arial"/>
              <a:sym typeface="Arial"/>
            </a:endParaRPr>
          </a:p>
          <a:p>
            <a:pPr indent="-234950" lvl="0" marL="228600" rtl="0" algn="l">
              <a:lnSpc>
                <a:spcPct val="120000"/>
              </a:lnSpc>
              <a:spcBef>
                <a:spcPts val="1000"/>
              </a:spcBef>
              <a:spcAft>
                <a:spcPts val="0"/>
              </a:spcAft>
              <a:buClr>
                <a:schemeClr val="dk1"/>
              </a:buClr>
              <a:buSzPts val="1900"/>
              <a:buChar char="⇒"/>
            </a:pPr>
            <a:r>
              <a:rPr lang="en-GB" sz="1900">
                <a:latin typeface="Arial"/>
                <a:ea typeface="Arial"/>
                <a:cs typeface="Arial"/>
                <a:sym typeface="Arial"/>
              </a:rPr>
              <a:t>Authority: to estimate the value of the page content.</a:t>
            </a:r>
            <a:endParaRPr sz="1900">
              <a:latin typeface="Arial"/>
              <a:ea typeface="Arial"/>
              <a:cs typeface="Arial"/>
              <a:sym typeface="Arial"/>
            </a:endParaRPr>
          </a:p>
          <a:p>
            <a:pPr indent="-234950" lvl="0" marL="228600" rtl="0" algn="l">
              <a:lnSpc>
                <a:spcPct val="120000"/>
              </a:lnSpc>
              <a:spcBef>
                <a:spcPts val="1000"/>
              </a:spcBef>
              <a:spcAft>
                <a:spcPts val="0"/>
              </a:spcAft>
              <a:buClr>
                <a:schemeClr val="dk1"/>
              </a:buClr>
              <a:buSzPts val="1900"/>
              <a:buChar char="⇒"/>
            </a:pPr>
            <a:r>
              <a:rPr lang="en-GB" sz="1900">
                <a:latin typeface="Arial"/>
                <a:ea typeface="Arial"/>
                <a:cs typeface="Arial"/>
                <a:sym typeface="Arial"/>
              </a:rPr>
              <a:t>Hub value: it estimates the value of its links to other pages.</a:t>
            </a:r>
            <a:endParaRPr sz="1900">
              <a:latin typeface="Arial"/>
              <a:ea typeface="Arial"/>
              <a:cs typeface="Arial"/>
              <a:sym typeface="Arial"/>
            </a:endParaRPr>
          </a:p>
          <a:p>
            <a:pPr indent="-234950" lvl="0" marL="228600" rtl="0" algn="l">
              <a:lnSpc>
                <a:spcPct val="120000"/>
              </a:lnSpc>
              <a:spcBef>
                <a:spcPts val="1000"/>
              </a:spcBef>
              <a:spcAft>
                <a:spcPts val="0"/>
              </a:spcAft>
              <a:buClr>
                <a:schemeClr val="dk1"/>
              </a:buClr>
              <a:buSzPts val="1900"/>
              <a:buChar char="•"/>
            </a:pPr>
            <a:r>
              <a:rPr lang="en-GB" sz="1900">
                <a:solidFill>
                  <a:schemeClr val="dk1"/>
                </a:solidFill>
                <a:latin typeface="Arial"/>
                <a:ea typeface="Arial"/>
                <a:cs typeface="Arial"/>
                <a:sym typeface="Arial"/>
              </a:rPr>
              <a:t>A higher authority weight occurs if the page is pointed to by pages with high hub weights.</a:t>
            </a:r>
            <a:endParaRPr sz="1900">
              <a:latin typeface="Arial"/>
              <a:ea typeface="Arial"/>
              <a:cs typeface="Arial"/>
              <a:sym typeface="Arial"/>
            </a:endParaRPr>
          </a:p>
          <a:p>
            <a:pPr indent="-234950" lvl="0" marL="228600" rtl="0" algn="l">
              <a:lnSpc>
                <a:spcPct val="120000"/>
              </a:lnSpc>
              <a:spcBef>
                <a:spcPts val="1000"/>
              </a:spcBef>
              <a:spcAft>
                <a:spcPts val="0"/>
              </a:spcAft>
              <a:buClr>
                <a:schemeClr val="dk1"/>
              </a:buClr>
              <a:buSzPts val="1900"/>
              <a:buChar char="•"/>
            </a:pPr>
            <a:r>
              <a:rPr lang="en-GB" sz="1900">
                <a:solidFill>
                  <a:schemeClr val="dk1"/>
                </a:solidFill>
                <a:latin typeface="Arial"/>
                <a:ea typeface="Arial"/>
                <a:cs typeface="Arial"/>
                <a:sym typeface="Arial"/>
              </a:rPr>
              <a:t>A higher hub weight occurs if the page points to many pages with high authority weights.</a:t>
            </a:r>
            <a:endParaRPr sz="1900">
              <a:latin typeface="Arial"/>
              <a:ea typeface="Arial"/>
              <a:cs typeface="Arial"/>
              <a:sym typeface="Arial"/>
            </a:endParaRPr>
          </a:p>
          <a:p>
            <a:pPr indent="0" lvl="0" marL="0" rtl="0" algn="l">
              <a:lnSpc>
                <a:spcPct val="120000"/>
              </a:lnSpc>
              <a:spcBef>
                <a:spcPts val="1000"/>
              </a:spcBef>
              <a:spcAft>
                <a:spcPts val="0"/>
              </a:spcAft>
              <a:buClr>
                <a:schemeClr val="dk1"/>
              </a:buClr>
              <a:buSzPts val="1800"/>
              <a:buNone/>
            </a:pPr>
            <a:r>
              <a:t/>
            </a:r>
            <a:endParaRPr>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AfterglowVTI">
  <a:themeElements>
    <a:clrScheme name="AnalogousFromRegularSeed_2SEEDS">
      <a:dk1>
        <a:srgbClr val="000000"/>
      </a:dk1>
      <a:lt1>
        <a:srgbClr val="FFFFFF"/>
      </a:lt1>
      <a:dk2>
        <a:srgbClr val="1B2F2E"/>
      </a:dk2>
      <a:lt2>
        <a:srgbClr val="F3F1F0"/>
      </a:lt2>
      <a:accent1>
        <a:srgbClr val="3B9EB1"/>
      </a:accent1>
      <a:accent2>
        <a:srgbClr val="46B196"/>
      </a:accent2>
      <a:accent3>
        <a:srgbClr val="4D7EC3"/>
      </a:accent3>
      <a:accent4>
        <a:srgbClr val="B13B3E"/>
      </a:accent4>
      <a:accent5>
        <a:srgbClr val="C37B4D"/>
      </a:accent5>
      <a:accent6>
        <a:srgbClr val="B19A3B"/>
      </a:accent6>
      <a:hlink>
        <a:srgbClr val="C05944"/>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2022-11-24T04:32:02Z</dcterms:created>
  <dc:creator>MT5946</dc:creator>
</cp:coreProperties>
</file>