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3470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Processing Big Data with Hadoop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343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and analyzing large-scale data sets with Hadoop's distributed processing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950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402699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400556"/>
            <a:ext cx="28088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Yashaswini Adepu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1031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Outline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130743"/>
            <a:ext cx="44410" cy="4995624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532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4700" y="2346008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352913"/>
            <a:ext cx="29344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Moving Data into HDFS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83333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data using commands like put and get into Hadoop Distributed File System (HDFS).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1245" y="4203740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43072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Processing Data with MapReduce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MapReduce for distributed computations, dividing tasks into Map and Reduce phases.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50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6363" y="6061472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38375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Writing MapReduce Programs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programs to analyze data with Mapper and Reducer functions.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40110"/>
            <a:ext cx="58700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Moving Data into HDFS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941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8609" y="4983004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0176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HDFS Commands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52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HDFS commands like put and get to ingest data into the distributed file system.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4941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77389" y="4983004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0176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Data Storage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525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 data in a distributed and scalable manner within the Hadoop ecosystem's file system.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4941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4742" y="4983004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0176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Preparation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498068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Prepare data for analysis using the MapReduce processing framework.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868"/>
            <a:ext cx="86161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Processing Data with MapReduce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9433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Distributed Framework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the distributed processing framework of MapReduce for parallel computations.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99667"/>
            <a:ext cx="31349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 and Reduce Phases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569023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Divide computations into Map and Reduce phases for parallel and aggregated processing.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97825"/>
            <a:ext cx="76766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Writing MapReduce Programs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62545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Language Flexibility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433566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MapReduce programs can be written in various languages, including Java and others.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62545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Function Definitions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4335661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Mapper and Reducer functions to process and analyze the input data.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02719"/>
            <a:ext cx="6088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 Overview Objective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3945612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Ingestion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460677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to ingest data into Hadoop using HDFS commands in a lab-based environment.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3945612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980259"/>
            <a:ext cx="30337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MapReduce Processing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46067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MapReduce for processing ingested data during lab sessions.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1737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8609" y="3416618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Data Processing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and MapReduce provide the means for scalable big data processing within the Hadoop ecosystem.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7389" y="3416618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45126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Components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and MapReduce are critical components of Hadoop's distributed computing framework.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4742" y="3416618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451265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Wide Application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31682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technologies are widely used in diverse industry and research applications.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2024-03-04T06:21:08Z</dcterms:created>
  <dcterms:modified xsi:type="dcterms:W3CDTF">2024-03-04T06:21:08Z</dcterms:modified>
</cp:coreProperties>
</file>