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01384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HDFS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HDFS, or Hadoop Distributed File System, is a distributed file system designed to run on commodity hardware. It provides high-throughput access to application data and is suitable for applications that have large data sets.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35602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363647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339358"/>
            <a:ext cx="308705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Yashaswini Adepu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394466"/>
            <a:ext cx="69495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Creating Directories in HDFS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1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213622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the command "hadoop fs -mkdir" to create a directory in HDFS.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2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21362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 the path of the directory you want to create within the Hadoop Distributed File System.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213622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Verify the creation of the directory by listing its contents using "hadoop fs -ls".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7237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Moving Files in HDFS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3011091"/>
            <a:ext cx="3703320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982391" y="42330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4713446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Transfer files to HDFS using the "hadoop fs -put" command.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0" y="3011091"/>
            <a:ext cx="3703320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85711" y="42330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2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85711" y="4713446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successful transfer using "hadoop fs -ls" to view the files in the target directory.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60" y="3011091"/>
            <a:ext cx="3703320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2330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4713446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Verify the integrity of the transferred files using checksums.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48708"/>
            <a:ext cx="63507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Verifying the File Transfer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24176" y="3291602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26249"/>
            <a:ext cx="27815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Checksum Verification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Calculate and compare checksums to ensure the file transfer's accuracy.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5754053" y="3291602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File Integrity Check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80666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hashing algorithms to verify the integrity of transferred files.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993100" y="531030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Consistency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consistent data across distributed systems for reliable file transfers.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03114"/>
            <a:ext cx="60708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Deleting Files from HDFS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16568" y="2130743"/>
            <a:ext cx="99893" cy="4995624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504301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3043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1107460" y="2346008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1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Locate the file you want to delete within the Hadoop Distributed File System.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362033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16206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1073051" y="4203740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2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the "hadoop fs -rm" command to delete the file from HDFS.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864364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282C32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1076385" y="5706070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Confirm deletion by listing the contents of the directory using "hadoop fs -ls".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438876"/>
            <a:ext cx="66713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HDFS Commands Summary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hadoop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4724519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 Hadoop command-line tool for interacting with HDFS.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25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hdfs dfs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574625" y="4724519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Primary command for interacting with Hadoop Distributed File System.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031" y="357759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Terminal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4724519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the terminal for direct and efficient commands involving HDFS operations.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242780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HDFS Best Practices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760220" y="3455432"/>
            <a:ext cx="3555206" cy="2346365"/>
          </a:xfrm>
          <a:prstGeom prst="roundRect">
            <a:avLst>
              <a:gd name="adj" fmla="val 5682"/>
            </a:avLst>
          </a:prstGeom>
          <a:solidFill>
            <a:srgbClr val="282C32"/>
          </a:solidFill>
          <a:ln/>
        </p:spPr>
      </p:sp>
      <p:sp>
        <p:nvSpPr>
          <p:cNvPr id="8" name="Text 5"/>
          <p:cNvSpPr/>
          <p:nvPr/>
        </p:nvSpPr>
        <p:spPr>
          <a:xfrm>
            <a:off x="1982391" y="36776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Replication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982391" y="4158020"/>
            <a:ext cx="31108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adequate replication to safeguard against data loss in HDFS.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37597" y="3455432"/>
            <a:ext cx="3555206" cy="2346365"/>
          </a:xfrm>
          <a:prstGeom prst="roundRect">
            <a:avLst>
              <a:gd name="adj" fmla="val 5682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5759768" y="36776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759768" y="4158020"/>
            <a:ext cx="31108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Optimize block size and disk throughput for improved HDFS performance.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314974" y="3455432"/>
            <a:ext cx="3555206" cy="2346365"/>
          </a:xfrm>
          <a:prstGeom prst="roundRect">
            <a:avLst>
              <a:gd name="adj" fmla="val 5682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9537144" y="36776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537144" y="4158020"/>
            <a:ext cx="31108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robust security measures to protect data stored in HDFS.</a:t>
            </a:r>
            <a:endParaRPr lang="en-US" sz="1750" dirty="0"/>
          </a:p>
        </p:txBody>
      </p:sp>
      <p:pic>
        <p:nvPicPr>
          <p:cNvPr id="1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78925"/>
            <a:ext cx="97077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Security Measures and Data Replication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82391" y="3158490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Replication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3158490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Replicating data across nodes ensures fault tolerance and high availability.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760220" y="4010144"/>
            <a:ext cx="11109960" cy="992505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982391" y="4150995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Encryption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150995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encryption mechanisms to secure data at rest and in transit within HDFS.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982391" y="5143500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 Control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5143500"/>
            <a:ext cx="51068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 up robust access controls to manage permissions and prevent unauthorized data access.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2024-03-03T09:19:35Z</dcterms:created>
  <dcterms:modified xsi:type="dcterms:W3CDTF">2024-03-03T09:19:35Z</dcterms:modified>
</cp:coreProperties>
</file>