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3470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 of HDFS File Copy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4343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Introducing the process of copying a file from Hadoop Distributed File System (HDFS) to the local file system using Hadoop commands.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3950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5402699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400556"/>
            <a:ext cx="280880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Yashaswini Adepu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58202"/>
            <a:ext cx="10261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CopyToLocal Command Overview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0705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8609" y="4112181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146828"/>
            <a:ext cx="30797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hadoop fs -copyToLocal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627245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Hadoop command for copying files from HDFS to the local file system.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760107" y="5115878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Essential for accessing and processing data stored in HDFS.</a:t>
            </a:r>
            <a:endParaRPr lang="en-US" sz="1750" dirty="0"/>
          </a:p>
        </p:txBody>
      </p:sp>
      <p:pic>
        <p:nvPicPr>
          <p:cNvPr id="10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46078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 Syntax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488412"/>
            <a:ext cx="9306401" cy="2280285"/>
          </a:xfrm>
          <a:prstGeom prst="roundRect">
            <a:avLst>
              <a:gd name="adj" fmla="val 438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37182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 Syntax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4198620"/>
            <a:ext cx="8846820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hadoop fs -copyToLocal &lt;HDFS_source_path&gt; &lt;local_destination_path&gt;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4720590" y="4694873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Replace &lt;HDFS_source_path&gt; with the HDFS path of the file.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720590" y="5183505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Replace &lt;local_destination_path&gt; with the local path to store the file.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2745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 Command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555087"/>
            <a:ext cx="9306401" cy="2147054"/>
          </a:xfrm>
          <a:prstGeom prst="roundRect">
            <a:avLst>
              <a:gd name="adj" fmla="val 46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2990" y="37848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 Usage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2990" y="4265295"/>
            <a:ext cx="8846820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Command: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hadoop fs -copyToLocal /6768/1.txt /home/cloudera/6768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62990" y="4761548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Demonstrates copying the file named 1.txt from HDFS directory /6768 to the local directory /home/cloudera/6768.</a:t>
            </a:r>
            <a:endParaRPr lang="en-US" sz="1750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49868"/>
            <a:ext cx="77768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HDFS CopyToLocal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9667"/>
            <a:ext cx="33758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Enables seamless transfer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Facilitates data processing and analysis on local machines.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999667"/>
            <a:ext cx="35531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Facilitates Local Processing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Enables seamless transfer of files from HDFS to the local file system.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498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9667"/>
            <a:ext cx="34634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Retrieving data for analysis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Useful for retrieving data from HDFS for local processing.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999667"/>
            <a:ext cx="36096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Efficient Workflow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efficient workflow for data analysts and scientists.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81380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Considerations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401502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1416" y="4056698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4091345"/>
            <a:ext cx="33645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Correct Path Specification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571762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correct HDFS and local file system paths are specified.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212913" y="5060394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Permissions and access rights should be taken into account.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1380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401502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3816" y="4056698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4091345"/>
            <a:ext cx="41326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Valuable Data Management Tool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571762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hadoop fs -copyToLocal command is a valuable tool for managing data in HDFS.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555313" y="5060394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Integrates seamlessly into data processing workflows.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2024-03-03T18:46:26Z</dcterms:created>
  <dcterms:modified xsi:type="dcterms:W3CDTF">2024-03-03T18:46:26Z</dcterms:modified>
</cp:coreProperties>
</file>