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photoAlbum layout="1picTitle" frame="frameStyle2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5FBA6-E88C-4B55-A23D-2E8C133CCAF2}" type="datetimeFigureOut">
              <a:rPr lang="en-US" smtClean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CCDE9-F954-4A1A-B085-81F4DC5F5F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5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5FBA6-E88C-4B55-A23D-2E8C133CCAF2}" type="datetimeFigureOut">
              <a:rPr lang="en-US" smtClean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CCDE9-F954-4A1A-B085-81F4DC5F5F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095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5FBA6-E88C-4B55-A23D-2E8C133CCAF2}" type="datetimeFigureOut">
              <a:rPr lang="en-US" smtClean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CCDE9-F954-4A1A-B085-81F4DC5F5F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195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5FBA6-E88C-4B55-A23D-2E8C133CCAF2}" type="datetimeFigureOut">
              <a:rPr lang="en-US" smtClean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CCDE9-F954-4A1A-B085-81F4DC5F5F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397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5FBA6-E88C-4B55-A23D-2E8C133CCAF2}" type="datetimeFigureOut">
              <a:rPr lang="en-US" smtClean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CCDE9-F954-4A1A-B085-81F4DC5F5F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616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5FBA6-E88C-4B55-A23D-2E8C133CCAF2}" type="datetimeFigureOut">
              <a:rPr lang="en-US" smtClean="0"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CCDE9-F954-4A1A-B085-81F4DC5F5F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275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5FBA6-E88C-4B55-A23D-2E8C133CCAF2}" type="datetimeFigureOut">
              <a:rPr lang="en-US" smtClean="0"/>
              <a:t>10/1/2024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CCDE9-F954-4A1A-B085-81F4DC5F5F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3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5FBA6-E88C-4B55-A23D-2E8C133CCAF2}" type="datetimeFigureOut">
              <a:rPr lang="en-US" smtClean="0"/>
              <a:t>10/1/2024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CCDE9-F954-4A1A-B085-81F4DC5F5F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937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5FBA6-E88C-4B55-A23D-2E8C133CCAF2}" type="datetimeFigureOut">
              <a:rPr lang="en-US" smtClean="0"/>
              <a:t>10/1/2024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CCDE9-F954-4A1A-B085-81F4DC5F5F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769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5FBA6-E88C-4B55-A23D-2E8C133CCAF2}" type="datetimeFigureOut">
              <a:rPr lang="en-US" smtClean="0"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CCDE9-F954-4A1A-B085-81F4DC5F5F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051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5FBA6-E88C-4B55-A23D-2E8C133CCAF2}" type="datetimeFigureOut">
              <a:rPr lang="en-US" smtClean="0"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CCDE9-F954-4A1A-B085-81F4DC5F5F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14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5FBA6-E88C-4B55-A23D-2E8C133CCAF2}" type="datetimeFigureOut">
              <a:rPr lang="en-US" smtClean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CCDE9-F954-4A1A-B085-81F4DC5F5F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7774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5011" y="365125"/>
            <a:ext cx="11534273" cy="1142833"/>
          </a:xfrm>
          <a:ln>
            <a:solidFill>
              <a:schemeClr val="accent1">
                <a:lumMod val="50000"/>
              </a:schemeClr>
            </a:solidFill>
          </a:ln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lgerian" panose="04020705040A02060702" pitchFamily="82" charset="0"/>
              </a:rPr>
              <a:t>Seven wonders of the world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11" y="1640029"/>
            <a:ext cx="2644440" cy="2048016"/>
          </a:xfrm>
          <a:prstGeom prst="rect">
            <a:avLst/>
          </a:prstGeom>
          <a:effectLst/>
          <a:scene3d>
            <a:camera prst="orthographicFront">
              <a:rot lat="0" lon="0" rev="0"/>
            </a:camera>
            <a:lightRig rig="threePt" dir="t"/>
          </a:scene3d>
          <a:sp3d prstMaterial="metal">
            <a:bevelT prst="relaxedInset"/>
            <a:bevelB w="114300" prst="hardEdge"/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210" y="2237370"/>
            <a:ext cx="2305622" cy="1814065"/>
          </a:xfrm>
          <a:prstGeom prst="rect">
            <a:avLst/>
          </a:prstGeom>
          <a:scene3d>
            <a:camera prst="orthographicFront"/>
            <a:lightRig rig="threePt" dir="t"/>
          </a:scene3d>
          <a:sp3d contourW="12700" prstMaterial="dkEdge">
            <a:bevelT w="101600" prst="riblet"/>
            <a:bevelB w="165100" prst="coolSlant"/>
            <a:contourClr>
              <a:schemeClr val="accent1">
                <a:lumMod val="20000"/>
                <a:lumOff val="80000"/>
              </a:schemeClr>
            </a:contourClr>
          </a:sp3d>
        </p:spPr>
      </p:pic>
      <p:pic>
        <p:nvPicPr>
          <p:cNvPr id="1028" name="Picture 4" descr="Colosseum Rome tickets &amp; entr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227" y="2520113"/>
            <a:ext cx="2469735" cy="1891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earn about the new circuits of the Historic Sanctuary of Machu Picchu"/>
          <p:cNvPicPr>
            <a:picLocks noGrp="1" noChangeAspect="1" noChangeArrowheads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35471" y="3123770"/>
            <a:ext cx="2119833" cy="185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ree Christ The Redeemer Wallpaper, Christ The Redeemer Wallpaper Download  - WallpaperUse - 1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0"/>
          <a:stretch/>
        </p:blipFill>
        <p:spPr bwMode="auto">
          <a:xfrm flipH="1">
            <a:off x="6749067" y="3586160"/>
            <a:ext cx="2244163" cy="1843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hichen Itza | Description, Buildings, History, &amp; Facts | Britannic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944" y="4411878"/>
            <a:ext cx="2071710" cy="182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16" descr="Petra | History, Map, Location, Images ..."/>
          <p:cNvSpPr>
            <a:spLocks noChangeAspect="1" noChangeArrowheads="1"/>
          </p:cNvSpPr>
          <p:nvPr/>
        </p:nvSpPr>
        <p:spPr bwMode="auto">
          <a:xfrm>
            <a:off x="3753853" y="5125300"/>
            <a:ext cx="3167667" cy="316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8" descr="Petra | History, Map, Location, Images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4" name="Picture 20" descr="Petra | History, Map, Location, Images, &amp; Facts | Britannic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323" y="5299630"/>
            <a:ext cx="2085745" cy="140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7055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18774" y="133025"/>
            <a:ext cx="10357601" cy="1265133"/>
          </a:xfr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Seven </a:t>
            </a:r>
            <a:r>
              <a:rPr lang="en-US" b="1" dirty="0">
                <a:solidFill>
                  <a:schemeClr val="bg1"/>
                </a:solidFill>
                <a:latin typeface="Algerian" panose="04020705040A02060702" pitchFamily="82" charset="0"/>
              </a:rPr>
              <a:t>wonders of the world 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924048" y="1539660"/>
            <a:ext cx="5157787" cy="82391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TAJ MAHAL ,INDIA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290" y="3441281"/>
            <a:ext cx="2306782" cy="1812175"/>
          </a:xfrm>
          <a:prstGeom prst="rect">
            <a:avLst/>
          </a:prstGeom>
          <a:scene3d>
            <a:camera prst="orthographicFront"/>
            <a:lightRig rig="threePt" dir="t"/>
          </a:scene3d>
          <a:sp3d contourW="12700" prstMaterial="dkEdge">
            <a:bevelT w="101600" prst="riblet"/>
            <a:bevelB w="165100" prst="coolSlant"/>
            <a:contourClr>
              <a:schemeClr val="accent1">
                <a:lumMod val="20000"/>
                <a:lumOff val="80000"/>
              </a:schemeClr>
            </a:contourClr>
          </a:sp3d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081835" y="1681163"/>
            <a:ext cx="5183188" cy="82391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REAT WALL OF CHINA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 descr="seven wonders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48" y="2505075"/>
            <a:ext cx="5095752" cy="3855298"/>
          </a:xfrm>
          <a:prstGeom prst="roundRect">
            <a:avLst>
              <a:gd name="adj" fmla="val 6500"/>
            </a:avLst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05075"/>
            <a:ext cx="5183188" cy="3855298"/>
          </a:xfrm>
          <a:prstGeom prst="rect">
            <a:avLst/>
          </a:prstGeom>
          <a:scene3d>
            <a:camera prst="orthographicFront"/>
            <a:lightRig rig="threePt" dir="t"/>
          </a:scene3d>
          <a:sp3d contourW="12700" prstMaterial="dkEdge">
            <a:bevelT w="101600" prst="riblet"/>
            <a:bevelB w="165100" prst="coolSlant"/>
            <a:contourClr>
              <a:schemeClr val="accent1">
                <a:lumMod val="20000"/>
                <a:lumOff val="80000"/>
              </a:schemeClr>
            </a:contourClr>
          </a:sp3d>
        </p:spPr>
      </p:pic>
    </p:spTree>
    <p:extLst>
      <p:ext uri="{BB962C8B-B14F-4D97-AF65-F5344CB8AC3E}">
        <p14:creationId xmlns:p14="http://schemas.microsoft.com/office/powerpoint/2010/main" val="446592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839788" y="1690688"/>
            <a:ext cx="5157787" cy="82391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THE COLOSSEUM, ROME,ITALY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MACHU PICCHU,PERU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" name="Picture 4" descr="Colosseum Rome tickets &amp; entry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2505076"/>
            <a:ext cx="5157787" cy="360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Learn about the new circuits of the Historic Sanctuary of Machu Picchu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72199" y="2505075"/>
            <a:ext cx="5183187" cy="360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7"/>
          <p:cNvSpPr>
            <a:spLocks noGrp="1"/>
          </p:cNvSpPr>
          <p:nvPr>
            <p:ph type="title"/>
          </p:nvPr>
        </p:nvSpPr>
        <p:spPr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Seven </a:t>
            </a:r>
            <a:r>
              <a:rPr lang="en-US" b="1" dirty="0">
                <a:solidFill>
                  <a:schemeClr val="bg1"/>
                </a:solidFill>
                <a:latin typeface="Algerian" panose="04020705040A02060702" pitchFamily="82" charset="0"/>
              </a:rPr>
              <a:t>wonders of the world 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8637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5252" y="1681163"/>
            <a:ext cx="5157787" cy="823912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CHRIST THE REDEEMER , BRAZIL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 CHICHEN ITZA, MEXICO</a:t>
            </a:r>
          </a:p>
        </p:txBody>
      </p:sp>
      <p:sp>
        <p:nvSpPr>
          <p:cNvPr id="7" name="Title 7"/>
          <p:cNvSpPr>
            <a:spLocks noGrp="1"/>
          </p:cNvSpPr>
          <p:nvPr>
            <p:ph type="title"/>
          </p:nvPr>
        </p:nvSpPr>
        <p:spPr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Seven </a:t>
            </a:r>
            <a:r>
              <a:rPr lang="en-US" b="1" dirty="0">
                <a:solidFill>
                  <a:schemeClr val="bg1"/>
                </a:solidFill>
                <a:latin typeface="Algerian" panose="04020705040A02060702" pitchFamily="82" charset="0"/>
              </a:rPr>
              <a:t>wonders of the world 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10" descr="Free Christ The Redeemer Wallpaper, Christ The Redeemer Wallpaper Download  - WallpaperUse - 1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0"/>
          <a:stretch/>
        </p:blipFill>
        <p:spPr bwMode="auto">
          <a:xfrm flipH="1">
            <a:off x="815252" y="2505075"/>
            <a:ext cx="5182321" cy="3812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Chichen Itza | Description, Buildings, History, &amp; Facts | Britannica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75561"/>
            <a:ext cx="5183188" cy="382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483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7"/>
          <p:cNvSpPr>
            <a:spLocks noGrp="1"/>
          </p:cNvSpPr>
          <p:nvPr>
            <p:ph type="title"/>
          </p:nvPr>
        </p:nvSpPr>
        <p:spPr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Seven </a:t>
            </a:r>
            <a:r>
              <a:rPr lang="en-US" b="1" dirty="0">
                <a:solidFill>
                  <a:schemeClr val="bg1"/>
                </a:solidFill>
                <a:latin typeface="Algerian" panose="04020705040A02060702" pitchFamily="82" charset="0"/>
              </a:rPr>
              <a:t>wonders of the world 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6" name="Picture 20" descr="Petra | History, Map, Location, Images, &amp; Facts | Britannica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2855" y="1825625"/>
            <a:ext cx="6661796" cy="449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>
          <a:xfrm>
            <a:off x="7703126" y="2549236"/>
            <a:ext cx="3650673" cy="137622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PETRA, JORDAN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9033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52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Algerian</vt:lpstr>
      <vt:lpstr>Arial</vt:lpstr>
      <vt:lpstr>Calibri</vt:lpstr>
      <vt:lpstr>Calibri Light</vt:lpstr>
      <vt:lpstr>Office Theme</vt:lpstr>
      <vt:lpstr>Seven wonders of the world </vt:lpstr>
      <vt:lpstr>Seven wonders of the world </vt:lpstr>
      <vt:lpstr>Seven wonders of the world </vt:lpstr>
      <vt:lpstr>Seven wonders of the world </vt:lpstr>
      <vt:lpstr>Seven wonders of the world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Seven wonders of the world</dc:title>
  <dc:creator>GVPW</dc:creator>
  <cp:lastModifiedBy>GVPW</cp:lastModifiedBy>
  <cp:revision>6</cp:revision>
  <dcterms:created xsi:type="dcterms:W3CDTF">2024-10-01T08:38:43Z</dcterms:created>
  <dcterms:modified xsi:type="dcterms:W3CDTF">2024-10-01T09:34:37Z</dcterms:modified>
</cp:coreProperties>
</file>