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VPW" initials="G" lastIdx="1" clrIdx="0">
    <p:extLst>
      <p:ext uri="{19B8F6BF-5375-455C-9EA6-DF929625EA0E}">
        <p15:presenceInfo xmlns:p15="http://schemas.microsoft.com/office/powerpoint/2012/main" userId="GVP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66FFFF"/>
    <a:srgbClr val="3399FF"/>
    <a:srgbClr val="CE3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4" autoAdjust="0"/>
  </p:normalViewPr>
  <p:slideViewPr>
    <p:cSldViewPr snapToGrid="0">
      <p:cViewPr varScale="1">
        <p:scale>
          <a:sx n="121" d="100"/>
          <a:sy n="121" d="100"/>
        </p:scale>
        <p:origin x="1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4T22:46:29.14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19370-7B40-4C95-A97C-785ED688419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A02E-05D0-4447-B982-BC18F42E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A02E-05D0-4447-B982-BC18F42E4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5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A02E-05D0-4447-B982-BC18F42E4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1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A02E-05D0-4447-B982-BC18F42E4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A02E-05D0-4447-B982-BC18F42E4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A02E-05D0-4447-B982-BC18F42E4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59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8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00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1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3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4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38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7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5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82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74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44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1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32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35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63E648-EE8A-46BD-B24F-B5B932BB4F1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DBA4BB-8F68-44A1-8658-C9B1D1AD0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computers</a:t>
            </a:r>
            <a:endParaRPr lang="en-IN" sz="4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326" y="2352886"/>
            <a:ext cx="10066867" cy="4166448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COMPUTER </a:t>
            </a:r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A Computer system is a set of integrated devices that input , output , process and stored data . Information computer system are currently built around at least one digital processing device</a:t>
            </a:r>
            <a:r>
              <a:rPr lang="en-US" sz="2400" dirty="0" smtClean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there are five main hardware components 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in a computer system input, output and communication devices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254913" y="2624666"/>
            <a:ext cx="399011" cy="203201"/>
          </a:xfrm>
          <a:prstGeom prst="rightArrow">
            <a:avLst>
              <a:gd name="adj1" fmla="val 69047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/>
          <p:cNvSpPr/>
          <p:nvPr/>
        </p:nvSpPr>
        <p:spPr>
          <a:xfrm>
            <a:off x="1268126" y="3939145"/>
            <a:ext cx="129353" cy="12389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Clipart - Desktop &lt;strong&gt;Computer&lt;/strong&gt; (#3)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688" y="3732109"/>
            <a:ext cx="2553417" cy="2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computers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8455"/>
            <a:ext cx="9673710" cy="3722485"/>
          </a:xfr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CLASSIFICATION OF COMPUTERS  :</a:t>
            </a:r>
            <a:r>
              <a:rPr lang="en-IN" sz="2800" dirty="0" smtClean="0">
                <a:solidFill>
                  <a:srgbClr val="66FFFF"/>
                </a:solidFill>
                <a:latin typeface="Bernard MT Condensed" panose="02050806060905020404" pitchFamily="18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Based on physical size ,computers can classified into four main groups </a:t>
            </a:r>
            <a:r>
              <a:rPr lang="en-US" sz="2400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66FF"/>
                </a:solidFill>
                <a:latin typeface="Bell MT" panose="02020503060305020303" pitchFamily="18" charset="0"/>
              </a:rPr>
              <a:t>    SUPER COMPUTERS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  <a:latin typeface="Bell MT" panose="02020503060305020303" pitchFamily="18" charset="0"/>
              </a:rPr>
              <a:t> </a:t>
            </a:r>
            <a:r>
              <a:rPr lang="en-US" sz="2800" dirty="0" smtClean="0">
                <a:solidFill>
                  <a:srgbClr val="0066FF"/>
                </a:solidFill>
                <a:latin typeface="Bell MT" panose="02020503060305020303" pitchFamily="18" charset="0"/>
              </a:rPr>
              <a:t>   MAIN FRAME COMPUTERS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66FF"/>
                </a:solidFill>
                <a:latin typeface="Bell MT" panose="02020503060305020303" pitchFamily="18" charset="0"/>
              </a:rPr>
              <a:t>    MINI COMPUTERS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66FF"/>
                </a:solidFill>
                <a:latin typeface="Bell MT" panose="02020503060305020303" pitchFamily="18" charset="0"/>
              </a:rPr>
              <a:t>    MACRO COMPUTERS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1338810" y="3858735"/>
            <a:ext cx="108066" cy="831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lowchart: Connector 5"/>
          <p:cNvSpPr/>
          <p:nvPr/>
        </p:nvSpPr>
        <p:spPr>
          <a:xfrm flipH="1">
            <a:off x="1338810" y="4422704"/>
            <a:ext cx="108066" cy="939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Connector 6"/>
          <p:cNvSpPr/>
          <p:nvPr/>
        </p:nvSpPr>
        <p:spPr>
          <a:xfrm>
            <a:off x="1338810" y="4952451"/>
            <a:ext cx="108066" cy="901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/>
          <p:cNvSpPr/>
          <p:nvPr/>
        </p:nvSpPr>
        <p:spPr>
          <a:xfrm>
            <a:off x="1338810" y="5547216"/>
            <a:ext cx="108066" cy="93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0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computers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466" y="2362430"/>
            <a:ext cx="10249593" cy="433470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ernard MT Condensed" panose="02050806060905020404" pitchFamily="18" charset="0"/>
              </a:rPr>
              <a:t>SUPER COMPUTER’S  :</a:t>
            </a:r>
            <a:r>
              <a:rPr lang="en-US" sz="4000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Super computers are the fastest , largest, most expensive and most powerful computers available.</a:t>
            </a:r>
            <a:endParaRPr lang="en-IN" sz="2400" dirty="0" smtClean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  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Characteristics 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    </a:t>
            </a:r>
            <a:r>
              <a:rPr lang="en-US" sz="2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fastest computers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               </a:t>
            </a:r>
            <a:r>
              <a:rPr lang="en-US" sz="2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Generate a lot of heat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huge processing power          Largest in size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    most expensive                      use multiple processors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    very heavy                              it can be operated by 500 users                         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" name="Picture 1" descr="&lt;strong&gt;Supercomputer&lt;/strong&gt;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94" y="3487138"/>
            <a:ext cx="2585260" cy="17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5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computers</a:t>
            </a:r>
            <a:endParaRPr lang="en-IN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APPLICATION 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3108960"/>
            <a:ext cx="4939460" cy="3243503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en-US" sz="2000" dirty="0" smtClean="0">
                <a:latin typeface="Century Schoolbook" panose="02040604050505020304" pitchFamily="18" charset="0"/>
              </a:rPr>
              <a:t>Scientific research</a:t>
            </a:r>
            <a:r>
              <a:rPr lang="en-US" sz="2000" dirty="0"/>
              <a:t> </a:t>
            </a:r>
            <a:endParaRPr lang="en-US" sz="2000" dirty="0" smtClean="0">
              <a:latin typeface="Century Schoolbook" panose="02040604050505020304" pitchFamily="18" charset="0"/>
            </a:endParaRPr>
          </a:p>
          <a:p>
            <a:r>
              <a:rPr lang="en-US" sz="2000" dirty="0" smtClean="0">
                <a:latin typeface="Century Schoolbook" panose="02040604050505020304" pitchFamily="18" charset="0"/>
              </a:rPr>
              <a:t>Defense and weapon analysis</a:t>
            </a:r>
          </a:p>
          <a:p>
            <a:r>
              <a:rPr lang="en-US" sz="2000" dirty="0" smtClean="0">
                <a:latin typeface="Century Schoolbook" panose="02040604050505020304" pitchFamily="18" charset="0"/>
              </a:rPr>
              <a:t>Nuclear energy research</a:t>
            </a:r>
          </a:p>
          <a:p>
            <a:r>
              <a:rPr lang="en-US" sz="2000" dirty="0" smtClean="0">
                <a:latin typeface="Century Schoolbook" panose="02040604050505020304" pitchFamily="18" charset="0"/>
              </a:rPr>
              <a:t>Weather forecasting 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980110" y="2603500"/>
            <a:ext cx="5053761" cy="576262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EXAMPLES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980109" y="3179762"/>
            <a:ext cx="5053763" cy="3172701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ENIAC</a:t>
            </a:r>
          </a:p>
          <a:p>
            <a:r>
              <a:rPr lang="en-US" dirty="0">
                <a:solidFill>
                  <a:schemeClr val="tx1"/>
                </a:solidFill>
                <a:latin typeface="Century Schoolbook" panose="02040604050505020304" pitchFamily="18" charset="0"/>
              </a:rPr>
              <a:t>CCRAY T3D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DC - 6600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NEC – 500</a:t>
            </a:r>
          </a:p>
        </p:txBody>
      </p:sp>
    </p:spTree>
    <p:extLst>
      <p:ext uri="{BB962C8B-B14F-4D97-AF65-F5344CB8AC3E}">
        <p14:creationId xmlns:p14="http://schemas.microsoft.com/office/powerpoint/2010/main" val="276574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3000"/>
            <a:ext cx="9199779" cy="3911600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MAIN FRAME COMPUTERS :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 MAIN FRAME COMPUTERS ARE LESS POWERFUL AND LESS EXPENSIVE THAN SUPER COMPUTERS </a:t>
            </a: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Bernard MT Condensed" panose="02050806060905020404" pitchFamily="18" charset="0"/>
              </a:rPr>
              <a:t>CHARACTERISTICS 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Have a large storing capacity                    Multi processing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Supports a variety of peripherals              multi user</a:t>
            </a:r>
            <a:endParaRPr lang="en-IN" sz="20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ernard MT Condensed" panose="02050806060905020404" pitchFamily="18" charset="0"/>
              </a:rPr>
              <a:t>APPLICATION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Bernard MT Condensed" panose="02050806060905020404" pitchFamily="18" charset="0"/>
              </a:rPr>
              <a:t> :</a:t>
            </a: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BANKS</a:t>
            </a: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HOSPITALS</a:t>
            </a: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AIRPORTS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4136" y="907166"/>
            <a:ext cx="8761413" cy="706964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computers</a:t>
            </a:r>
            <a:endParaRPr lang="en-IN" sz="4000" dirty="0"/>
          </a:p>
        </p:txBody>
      </p:sp>
      <p:sp>
        <p:nvSpPr>
          <p:cNvPr id="5" name="Flowchart: Connector 4"/>
          <p:cNvSpPr/>
          <p:nvPr/>
        </p:nvSpPr>
        <p:spPr>
          <a:xfrm>
            <a:off x="6265333" y="3869267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/>
          <p:cNvSpPr/>
          <p:nvPr/>
        </p:nvSpPr>
        <p:spPr>
          <a:xfrm flipH="1">
            <a:off x="6278033" y="4296834"/>
            <a:ext cx="76201" cy="719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&lt;strong&gt;Mainframe Computer&lt;/strong&gt; Ibm Ubuntu Download HD PNG Transparent HQ PNG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30488" y="3859089"/>
            <a:ext cx="1891047" cy="24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341</TotalTime>
  <Words>205</Words>
  <Application>Microsoft Office PowerPoint</Application>
  <PresentationFormat>Widescreen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Algerian</vt:lpstr>
      <vt:lpstr>Arial</vt:lpstr>
      <vt:lpstr>Arial Narrow</vt:lpstr>
      <vt:lpstr>Bahnschrift SemiBold Condensed</vt:lpstr>
      <vt:lpstr>Bahnschrift SemiBold SemiConden</vt:lpstr>
      <vt:lpstr>Baskerville Old Face</vt:lpstr>
      <vt:lpstr>Bell MT</vt:lpstr>
      <vt:lpstr>Bernard MT Condensed</vt:lpstr>
      <vt:lpstr>Calibri</vt:lpstr>
      <vt:lpstr>Century Gothic</vt:lpstr>
      <vt:lpstr>Century Schoolbook</vt:lpstr>
      <vt:lpstr>Wingdings 3</vt:lpstr>
      <vt:lpstr>Ion Boardroom</vt:lpstr>
      <vt:lpstr>computers</vt:lpstr>
      <vt:lpstr>computers</vt:lpstr>
      <vt:lpstr>computers</vt:lpstr>
      <vt:lpstr>computers</vt:lpstr>
      <vt:lpstr>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</dc:title>
  <dc:creator>GVPW</dc:creator>
  <cp:lastModifiedBy>GVPW</cp:lastModifiedBy>
  <cp:revision>26</cp:revision>
  <dcterms:created xsi:type="dcterms:W3CDTF">2024-08-21T13:28:15Z</dcterms:created>
  <dcterms:modified xsi:type="dcterms:W3CDTF">2024-10-01T09:42:24Z</dcterms:modified>
</cp:coreProperties>
</file>