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8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F263-3C4F-B69F-E6BF-1533E260F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8C794-41AF-6066-589E-A1F35E76F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C9105-8687-9DCC-B676-708893BB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E83B9-C29C-EFEE-97F2-A3AF8EAF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6D31C-AF46-16FA-78E9-66BFFC09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4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857A9-0810-6799-8069-57B19ED8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6FB58-6876-6535-777F-9E64ABD15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47864-02AC-D9A0-C16E-CD4C51DDC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AD6FC-9A5A-DF1E-D4F8-A08608DD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4A29-64BA-6213-34E8-E53DE6F14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33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CB925-70A6-4F0C-726E-D56B358CC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E205F-990C-ECD8-E730-0B72A7EAA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D21FD-8338-5D66-1BA1-38E41EC34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E81E0-2BE5-1479-35F6-23D912A1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8A214-7002-48DD-20F0-2077E816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05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8116-2F0A-B810-9006-E700DA61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4665-AEA9-735D-B111-B4127A768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76D7-C7F1-F39B-4A7E-BF2584DC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CFF0-E186-3CD2-1603-D1E61376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CDD8-38F7-49E4-0854-FE61ED43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6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FB7D-797A-F82B-97A7-7C441DFC9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4274A-D412-BE9D-8CB5-822A8117E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81931-F5AB-8278-86BF-6E1DD2A28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F886-728A-9370-7D88-16589AAD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2CD7A-F53A-049C-011B-96EF89976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3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5996-10E6-2F28-92E4-C5CFD3ED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1DF10-181C-FA7B-BE88-DD38430B9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B5C0A-8381-0FB0-F4D0-2D7B16AD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F06B1-0DF6-4F50-3F36-70B00BCC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B30F-1B2F-4A7B-CDFA-44EB1A785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14154-C493-6525-39D1-BF75BE3F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0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A9CB-78F9-19E0-32E9-5B710404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4E1C6-8852-C072-0563-D2FF868F3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4A0B2-3405-6B39-1D0C-0D1D114A0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B448-B3EF-8933-D382-B338C19FF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62C45-DEE7-776D-6318-1E986F6C7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204DA7-8B24-DC28-6E6E-908D5DC1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5EAE2A-E792-CBD1-128E-2A57E0146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3CAB12-2704-2669-F645-92DCD1A5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449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EC01-D1E2-9C58-132B-BB3AE9E0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ECD22F-7520-0E79-EE2F-8A336078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CBAC3-E086-2BAA-FE0E-C94853BBC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571CB-53D4-2C53-4739-D06F638C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9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1BB72-4480-1FAF-2771-9F17B5616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62EBA9-C62D-789C-59D0-DB5B5D44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0B919-0503-53F7-0F9E-8ABA0B12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4E13-4E10-50FD-7F79-2EA7A719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2E74-4A77-EA24-7C07-1A6205D5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F68EA-2601-3280-F4DE-EDAC27D1D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59F29-D469-21D3-ECB9-009E81D6B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420E1-E835-A544-7B0E-BD7385BF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88DC4-3CD7-FC40-CD03-EF5BEC56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62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B03A-2244-76B3-191C-51EFDDC5B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FA7DA-4E7F-0955-DE73-70B6E0B2F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9A573-A8F9-1105-80A9-E7202947F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04F9C-19A0-498E-7BE1-6FFD687ED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F6A20-FD44-5E70-B077-E4A8208A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C3B0CB-6E83-3ED0-DE1B-D9C3B83A7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41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29F81-5DAC-052A-D6D9-AF015A13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C1637-0FAD-A6F0-5C18-69F2F888D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74417-D954-EE06-E59B-82ED24DA8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89208-6E26-4626-AEE3-9863D91F05ED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77A9-AC47-699C-8FA8-6BBEFCFD5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FEA1E-D793-CF5D-F70A-1EB45FCE4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2F216-C8C3-4579-8DCD-AFE7E8F5A1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7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andom-quote-generator-o6fh.onrender.com/signup" TargetMode="External"/><Relationship Id="rId2" Type="http://schemas.openxmlformats.org/officeDocument/2006/relationships/hyperlink" Target="https://github.com/yashaswiniR24/Random_Quote_Generator/commits/mai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567E-88E8-1081-CB7E-81F9918A5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631123"/>
            <a:ext cx="5791200" cy="88931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Berlin Sans FB" panose="020E0602020502020306" pitchFamily="34" charset="0"/>
              </a:rPr>
              <a:t>Quote Generator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86ECB-10AE-C3CD-2719-4FE9221C8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Yashaswini</a:t>
            </a:r>
            <a:r>
              <a:rPr lang="en-US" dirty="0"/>
              <a:t> Rao</a:t>
            </a:r>
            <a:br>
              <a:rPr lang="en-US" dirty="0"/>
            </a:br>
            <a:r>
              <a:rPr lang="en-US" dirty="0"/>
              <a:t>AV.EN.U4AIE22151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595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1C66-7D82-8D48-34DE-AC8D6BD8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Performs validations</a:t>
            </a:r>
            <a:endParaRPr lang="en-IN" dirty="0">
              <a:latin typeface="Berlin Sans FB" panose="020E0602020502020306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F5A0B-DF84-957F-2040-2CB022681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2135" y="1690688"/>
            <a:ext cx="8507729" cy="453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50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6E1D-5E00-C363-E1C2-41949577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297" y="2390274"/>
            <a:ext cx="4345405" cy="14718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erlin Sans FB" panose="020E0602020502020306" pitchFamily="34" charset="0"/>
              </a:rPr>
              <a:t>Timestamps</a:t>
            </a:r>
            <a:endParaRPr lang="en-IN" sz="4800" dirty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02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98268-8E00-3DB2-C4C0-C71408B68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1800" y="420729"/>
            <a:ext cx="8218378" cy="601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16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49E359-DA44-F32B-9225-8D232B5C0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121" y="1598462"/>
            <a:ext cx="11337758" cy="329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44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532C0-4C27-0E43-C701-E8DCF1D6A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7094" y="637297"/>
            <a:ext cx="9177811" cy="558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94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B81E6-5D52-8FE7-CFCA-3ACD2A2B3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5606" y="581150"/>
            <a:ext cx="9054199" cy="5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408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5C4E15-A73F-688B-B761-68459A554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4790" y="709487"/>
            <a:ext cx="8774456" cy="543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7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ABF1F-F28D-63D1-ECD2-2534A6E0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Link:</a:t>
            </a:r>
            <a:r>
              <a:rPr lang="en-US" dirty="0" err="1">
                <a:hlinkClick r:id="rId2"/>
              </a:rPr>
              <a:t>https</a:t>
            </a:r>
            <a:r>
              <a:rPr lang="en-US" dirty="0">
                <a:hlinkClick r:id="rId2"/>
              </a:rPr>
              <a:t>://github.com/yashaswiniR24/</a:t>
            </a:r>
            <a:r>
              <a:rPr lang="en-US" dirty="0" err="1">
                <a:hlinkClick r:id="rId2"/>
              </a:rPr>
              <a:t>Random_Quote_Generator</a:t>
            </a:r>
            <a:r>
              <a:rPr lang="en-US" dirty="0">
                <a:hlinkClick r:id="rId2"/>
              </a:rPr>
              <a:t>/commits/main/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Website Link: </a:t>
            </a:r>
            <a:r>
              <a:rPr lang="en-US" dirty="0" err="1">
                <a:hlinkClick r:id="rId3"/>
              </a:rPr>
              <a:t>QuoteGen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92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D08F-CD57-5D9B-6919-2EE46154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Project Aim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9A1A7-6E27-6440-DCA2-C08EA7FFB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develop a full-stack Random Quote Generator web application that allows users to register, log in, and dynamically generate inspirational quotes using an external API. The project integrates a responsive Bootstrap-based frontend, interactive JavaScript and jQuery functionalities for validation and UI effects, and a Flask backend with SQLite database for user management. Demonstrating end-to-end web development and deployment on Render.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59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3764-67A4-3507-F04B-14B3FDA8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Sign Up page</a:t>
            </a:r>
            <a:endParaRPr lang="en-IN" dirty="0">
              <a:latin typeface="Berlin Sans FB" panose="020E0602020502020306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82D0A6-88AA-2949-1220-D7EEC70D2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8804" y="1825625"/>
            <a:ext cx="91743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29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41DD-5909-E972-E5D4-3207E6A9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Login Page</a:t>
            </a:r>
            <a:endParaRPr lang="en-IN" dirty="0"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80E7-C5EA-AA48-02B5-A2AAE19E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A113D-98A3-6537-BBBC-C4DFF8FF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84" y="1825625"/>
            <a:ext cx="9220200" cy="43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8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44DF-CFAE-1515-21AF-B4E2054A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Functionality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EDD3B0-895D-0271-1401-46CE413C2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914" y="1895975"/>
            <a:ext cx="8926171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33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5481-9C81-52F2-3AED-01302D7B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578"/>
            <a:ext cx="10515600" cy="1325563"/>
          </a:xfrm>
        </p:spPr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Functionality-Randomly Generated Quotes</a:t>
            </a:r>
            <a:endParaRPr lang="en-IN" dirty="0">
              <a:latin typeface="Berlin Sans FB" panose="020E0602020502020306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B70493-2828-AB27-CD24-9EEE16525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4822" y="1825625"/>
            <a:ext cx="82423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43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7049-0E4A-B650-4F0E-8925A455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3165B1-493A-0286-FB91-31F0D62FE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633" y="1825625"/>
            <a:ext cx="80847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4BEE3-B519-E597-E956-89E3A123A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581392-C9AF-98F4-D166-62F9E3E45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094" y="1825625"/>
            <a:ext cx="8429027" cy="4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0BB6-8649-486D-64F7-741E9B01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 panose="020E0602020502020306" pitchFamily="34" charset="0"/>
              </a:rPr>
              <a:t>Performs Validations</a:t>
            </a:r>
            <a:endParaRPr lang="en-IN" dirty="0">
              <a:latin typeface="Berlin Sans FB" panose="020E0602020502020306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E74715-E2D5-7980-EE8A-091144F59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70159"/>
            <a:ext cx="10515600" cy="34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69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118</Words>
  <Application>Microsoft Office PowerPoint</Application>
  <PresentationFormat>Widescreen</PresentationFormat>
  <Paragraphs>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Berlin Sans FB</vt:lpstr>
      <vt:lpstr>Calibri</vt:lpstr>
      <vt:lpstr>Calibri Light</vt:lpstr>
      <vt:lpstr>Office Theme</vt:lpstr>
      <vt:lpstr>Quote Generator</vt:lpstr>
      <vt:lpstr>Project Aim</vt:lpstr>
      <vt:lpstr>Sign Up page</vt:lpstr>
      <vt:lpstr>Login Page</vt:lpstr>
      <vt:lpstr>Functionality</vt:lpstr>
      <vt:lpstr>Functionality-Randomly Generated Quotes</vt:lpstr>
      <vt:lpstr>PowerPoint Presentation</vt:lpstr>
      <vt:lpstr>PowerPoint Presentation</vt:lpstr>
      <vt:lpstr>Performs Validations</vt:lpstr>
      <vt:lpstr>Performs validations</vt:lpstr>
      <vt:lpstr>Timestamps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YASHASWINI RAO</dc:creator>
  <cp:lastModifiedBy>YASHASWINI RAO</cp:lastModifiedBy>
  <cp:revision>1</cp:revision>
  <dcterms:created xsi:type="dcterms:W3CDTF">2025-10-08T10:07:57Z</dcterms:created>
  <dcterms:modified xsi:type="dcterms:W3CDTF">2025-10-08T10:14:19Z</dcterms:modified>
</cp:coreProperties>
</file>