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ccd3fae0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bccd3fa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ccd3fae0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bccd3fa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bdd98819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bdd98819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bccd3fae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bccd3fa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bccd3fae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bccd3f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bd3c7e2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bd3c7e2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d3c7e2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d3c7e2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dd98819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dd98819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views/Big_data_Visualization/Story1?:language=en-US&amp;publish=yes&amp;:sid=&amp;:redirect=auth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Market Dynamics: A Big Data Perspective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9776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Group 9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Dinesh Kumar Tirupanapati</a:t>
            </a:r>
            <a:br>
              <a:rPr lang="en" sz="1200"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latin typeface="Nunito"/>
                <a:ea typeface="Nunito"/>
                <a:cs typeface="Nunito"/>
                <a:sym typeface="Nunito"/>
              </a:rPr>
              <a:t>Rahul Kailasa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Ragghav Madderla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 Krishna Kathika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Varun Reddy Bhumi Reddy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Yashaswini Madineni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293925" y="1919075"/>
            <a:ext cx="840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our largest file of 20GB caused significant memory challenges during processing and uploading.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Uploads to EC2 were frequently interrupted, requiring efficient solutions to resume transfers.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Frequent IP address changes complicated secure access to the EC2 instance from multiple locations.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system resources, such as memory and disk I/O, was critical for seamless file conversion.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OVERCOMING CHALLENGES </a:t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293925" y="1734100"/>
            <a:ext cx="84000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chunked processing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handle large files efficiently, avoiding memory overload during the 20GB file processing.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rsync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resume interrupted file uploads, ensuring reliable data transfer to EC2.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Group updates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automated AWS CLI scripts, enabling secure and seamless EC2 access from dynamic IPs.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utilization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balancing memory and disk I/O during file conversion.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Snappy compression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faster processing and reduced storage size, enhancing overall efficiency.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90250" y="488250"/>
            <a:ext cx="8136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0425" y="1778175"/>
            <a:ext cx="87144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focuses on analyzing cryptocurrency trading data to better understand market behavior and trends over time.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to tackle the complexities of processing large-scale datasets and extracting valuable insights to improve trading strategies and risk management.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Leveraging modern cloud-based tools and big data technologies to efficiently handle, process, and analyze raw trading data.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objective is to uncover patterns, identify risks, and enable data-driven decision-making for cryptocurrency market participants.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5" y="357800"/>
            <a:ext cx="2808000" cy="8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293675"/>
            <a:ext cx="28080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Origin: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 🤗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Timeframe: Jan 2020 – July 2024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Size: 33 GB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Subset: 12 GB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Records: 220,722,436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Trading Pairs: 503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Granularity: 5m, 15m, 30m, 1h intervals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525750" y="630075"/>
            <a:ext cx="53199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Key Features:</a:t>
            </a:r>
            <a:endParaRPr b="1" sz="15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500"/>
              <a:t>Price Metrics:</a:t>
            </a:r>
            <a:r>
              <a:rPr lang="en" sz="1500"/>
              <a:t> Open, High, Low, Close prices across trading intervals.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500"/>
              <a:t>Volume Metrics:</a:t>
            </a:r>
            <a:r>
              <a:rPr lang="en" sz="1500"/>
              <a:t> Trade volume, quote asset volume, number of trades, and taker buy volumes.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500"/>
              <a:t>Timestamps:</a:t>
            </a:r>
            <a:r>
              <a:rPr lang="en" sz="1500"/>
              <a:t> Start and end times for each trading interval.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500"/>
              <a:t>Trading Details:</a:t>
            </a:r>
            <a:r>
              <a:rPr lang="en" sz="1500"/>
              <a:t> Includes trading pairs, time intervals, and data completeness flags.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EXTRACTION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6444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Install </a:t>
            </a:r>
            <a:r>
              <a:rPr lang="en"/>
              <a:t>datasets</a:t>
            </a:r>
            <a:r>
              <a:rPr lang="en">
                <a:solidFill>
                  <a:srgbClr val="000000"/>
                </a:solidFill>
              </a:rPr>
              <a:t> library 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Install </a:t>
            </a:r>
            <a:r>
              <a:rPr lang="en"/>
              <a:t>huggingface_hub</a:t>
            </a:r>
            <a:r>
              <a:rPr lang="en">
                <a:solidFill>
                  <a:srgbClr val="000000"/>
                </a:solidFill>
              </a:rPr>
              <a:t> library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load_dataset()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Dataset loaded as split of </a:t>
            </a:r>
            <a:r>
              <a:rPr lang="en"/>
              <a:t>Arrow files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Converting files into </a:t>
            </a:r>
            <a:r>
              <a:rPr lang="en"/>
              <a:t>CSV</a:t>
            </a:r>
            <a:r>
              <a:rPr lang="en">
                <a:solidFill>
                  <a:srgbClr val="000000"/>
                </a:solidFill>
              </a:rPr>
              <a:t> format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652925" y="1143300"/>
            <a:ext cx="52224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in hugging face was extracted using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huggingface_hub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load_dataset()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loads the dataset to given storage file path from hugging face.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is downloaded into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Arrow files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then sharding is done to combine these files.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data is converted into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CSV format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Pandas dataframe.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1630075" y="1945475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1630075" y="2554500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1630075" y="3159925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1630075" y="3719125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3468200" y="256675"/>
            <a:ext cx="5367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</a:t>
            </a:r>
            <a:r>
              <a:rPr b="1" lang="en" sz="1800"/>
              <a:t>ata Conversion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AWS EC2 r5.2xlarge instance with 64GB RAM, 8 vCPUs and 150GB storage and secure SSH access for data processing.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Converted 33GB of CSV files to Parquet format of 12GB using chunked processing and Snappy compression.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Stored processed Parquet files in Amazon S3 with secure IAM integration.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C4587"/>
                </a:solidFill>
              </a:rPr>
              <a:t>Achieved</a:t>
            </a:r>
            <a:r>
              <a:rPr lang="en"/>
              <a:t> ~1GB per minute processing speed with memory utilization below 70%.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256663"/>
            <a:ext cx="1451900" cy="4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293925" y="1919075"/>
            <a:ext cx="50142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 Parquet files were used in Databricks for analysis using Spark.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Leveraged Spark SQL for queries on volatility, trading volume, and market patterns.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Utilized Spark’s distributed architecture to handle large-scale data efficiently.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12GB of data, derived insights on market activity, trading patterns, and risk levels.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725" y="2202675"/>
            <a:ext cx="3455201" cy="27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853900" y="1763900"/>
            <a:ext cx="28401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Databricks Cluster Configuration</a:t>
            </a:r>
            <a:endParaRPr b="1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21075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Daily Volatility Analysis:</a:t>
            </a:r>
            <a:endParaRPr b="1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Volatility types (price range, high-low, and open-close) provide nuanced risk metrics.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Traders can tailor strategies based on the type of volatility they aim to exploit.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○"/>
            </a:pPr>
            <a:r>
              <a:rPr lang="en">
                <a:solidFill>
                  <a:srgbClr val="1F1F1F"/>
                </a:solidFill>
              </a:rPr>
              <a:t>Top volatility days are ideal for high-risk, high-reward strategies but may be unsuitable for conservative traders.</a:t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694100" y="20732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Weekly Volatility Analysis:</a:t>
            </a:r>
            <a:endParaRPr b="1" sz="14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Weekly data provides a broader perspective for swing traders.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Combining range and return volatility helps identify symbols with consistent performance.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Monthly</a:t>
            </a:r>
            <a:r>
              <a:rPr b="1"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Volatility Analysis: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Altcoins show higher monthly volatility than major cryptocurrencies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Monthly volatility tends to be higher than weekly volatility, suggesting accumulation of risks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Most Traded Symbols: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BTCUSDT with the highest total quote volume followed by ETH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Symbols with high volumes are less prone to market manipulation.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Spread Analysis: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High spreads often come with high risk due to market instability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Lower volume during high spreads suggests potential liquidity traps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Highest Volume Period: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PEPEUSDT dominates across multiple periods with highest volume.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Peak trading hours (14:00–16:00) align with global market overlaps, indicating periods of heightened activity.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91950" y="2840550"/>
            <a:ext cx="8382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1F1F1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https://public.tableau.com/views/Big_data_Visualization/Story1?:language=en-US&amp;publish=yes&amp;:sid=&amp;:redirect=auth&amp;:display_count=n&amp;:origin=viz_share_link</a:t>
            </a:r>
            <a:endParaRPr sz="18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