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D988-A2F0-4316-A7C5-2F5CEC58537F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936-9AF5-4103-B2A5-9CF13249C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0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D988-A2F0-4316-A7C5-2F5CEC58537F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936-9AF5-4103-B2A5-9CF13249C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7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D988-A2F0-4316-A7C5-2F5CEC58537F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936-9AF5-4103-B2A5-9CF13249C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4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D988-A2F0-4316-A7C5-2F5CEC58537F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936-9AF5-4103-B2A5-9CF13249C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15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D988-A2F0-4316-A7C5-2F5CEC58537F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936-9AF5-4103-B2A5-9CF13249C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7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D988-A2F0-4316-A7C5-2F5CEC58537F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936-9AF5-4103-B2A5-9CF13249C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D988-A2F0-4316-A7C5-2F5CEC58537F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936-9AF5-4103-B2A5-9CF13249C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8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D988-A2F0-4316-A7C5-2F5CEC58537F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936-9AF5-4103-B2A5-9CF13249C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01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D988-A2F0-4316-A7C5-2F5CEC58537F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936-9AF5-4103-B2A5-9CF13249C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6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D988-A2F0-4316-A7C5-2F5CEC58537F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936-9AF5-4103-B2A5-9CF13249C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D988-A2F0-4316-A7C5-2F5CEC58537F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6936-9AF5-4103-B2A5-9CF13249C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70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D988-A2F0-4316-A7C5-2F5CEC58537F}" type="datetimeFigureOut">
              <a:rPr lang="en-IN" smtClean="0"/>
              <a:t>04-11-2016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6936-9AF5-4103-B2A5-9CF13249C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55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3580" y="1890212"/>
            <a:ext cx="2115403" cy="6960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</a:t>
            </a:r>
            <a:endParaRPr lang="en-IN" sz="36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86602" y="1248761"/>
            <a:ext cx="1282891" cy="39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N</a:t>
            </a:r>
            <a:r>
              <a:rPr lang="en-IN" b="1" u="sng" dirty="0" smtClean="0">
                <a:solidFill>
                  <a:schemeClr val="tx1"/>
                </a:solidFill>
              </a:rPr>
              <a:t>ame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41556" y="1890212"/>
            <a:ext cx="2115403" cy="6960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Friend</a:t>
            </a:r>
            <a:endParaRPr lang="en-IN" sz="36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297673" y="825684"/>
            <a:ext cx="1567219" cy="39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Password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37179" y="1248761"/>
            <a:ext cx="1347718" cy="39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Contact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002698" y="1023576"/>
            <a:ext cx="1647969" cy="39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</a:t>
            </a:r>
            <a:r>
              <a:rPr lang="en-IN" b="1" dirty="0" smtClean="0">
                <a:solidFill>
                  <a:schemeClr val="tx1"/>
                </a:solidFill>
              </a:rPr>
              <a:t>atitude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193167" y="1023577"/>
            <a:ext cx="1645695" cy="39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Longitude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5445" y="3504061"/>
            <a:ext cx="2651085" cy="10235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SQLite</a:t>
            </a:r>
          </a:p>
          <a:p>
            <a:pPr algn="ctr"/>
            <a:r>
              <a:rPr lang="en-IN" sz="36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  <a:endParaRPr lang="en-IN" sz="36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4998483" y="1791267"/>
            <a:ext cx="2224585" cy="893925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Track the</a:t>
            </a:r>
          </a:p>
          <a:p>
            <a:pPr algn="ctr"/>
            <a:r>
              <a:rPr lang="en-IN" b="1" dirty="0" smtClean="0">
                <a:solidFill>
                  <a:schemeClr val="tx1"/>
                </a:solidFill>
              </a:rPr>
              <a:t>location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8941556" y="3405116"/>
            <a:ext cx="2224585" cy="965579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</a:t>
            </a:r>
            <a:r>
              <a:rPr lang="en-IN" b="1" dirty="0" smtClean="0">
                <a:solidFill>
                  <a:schemeClr val="tx1"/>
                </a:solidFill>
              </a:rPr>
              <a:t>tored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5" idx="4"/>
            <a:endCxn id="4" idx="0"/>
          </p:cNvCxnSpPr>
          <p:nvPr/>
        </p:nvCxnSpPr>
        <p:spPr>
          <a:xfrm>
            <a:off x="928048" y="1644546"/>
            <a:ext cx="1153234" cy="24566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7" idx="4"/>
          </p:cNvCxnSpPr>
          <p:nvPr/>
        </p:nvCxnSpPr>
        <p:spPr>
          <a:xfrm>
            <a:off x="2081283" y="12214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4"/>
            <a:endCxn id="4" idx="0"/>
          </p:cNvCxnSpPr>
          <p:nvPr/>
        </p:nvCxnSpPr>
        <p:spPr>
          <a:xfrm flipH="1">
            <a:off x="2081282" y="1221469"/>
            <a:ext cx="1" cy="66874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4"/>
            <a:endCxn id="4" idx="0"/>
          </p:cNvCxnSpPr>
          <p:nvPr/>
        </p:nvCxnSpPr>
        <p:spPr>
          <a:xfrm flipH="1">
            <a:off x="2081282" y="1644546"/>
            <a:ext cx="929756" cy="24566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4"/>
            <a:endCxn id="6" idx="0"/>
          </p:cNvCxnSpPr>
          <p:nvPr/>
        </p:nvCxnSpPr>
        <p:spPr>
          <a:xfrm flipH="1">
            <a:off x="9999258" y="1419362"/>
            <a:ext cx="1016757" cy="4708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4"/>
            <a:endCxn id="6" idx="0"/>
          </p:cNvCxnSpPr>
          <p:nvPr/>
        </p:nvCxnSpPr>
        <p:spPr>
          <a:xfrm>
            <a:off x="8826683" y="1419361"/>
            <a:ext cx="1172575" cy="4708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138983" y="2224585"/>
            <a:ext cx="1856098" cy="136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6" idx="1"/>
            <a:endCxn id="15" idx="3"/>
          </p:cNvCxnSpPr>
          <p:nvPr/>
        </p:nvCxnSpPr>
        <p:spPr>
          <a:xfrm flipH="1">
            <a:off x="7223068" y="2238230"/>
            <a:ext cx="171848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1"/>
          </p:cNvCxnSpPr>
          <p:nvPr/>
        </p:nvCxnSpPr>
        <p:spPr>
          <a:xfrm flipH="1">
            <a:off x="7276530" y="3887906"/>
            <a:ext cx="166502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2"/>
          </p:cNvCxnSpPr>
          <p:nvPr/>
        </p:nvCxnSpPr>
        <p:spPr>
          <a:xfrm flipH="1">
            <a:off x="9999256" y="2586247"/>
            <a:ext cx="2" cy="8188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357810" y="675558"/>
            <a:ext cx="1282891" cy="39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N</a:t>
            </a:r>
            <a:r>
              <a:rPr lang="en-IN" b="1" u="sng" dirty="0" smtClean="0">
                <a:solidFill>
                  <a:schemeClr val="tx1"/>
                </a:solidFill>
              </a:rPr>
              <a:t>ame</a:t>
            </a:r>
            <a:endParaRPr lang="en-IN" b="1" u="sng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58" idx="4"/>
            <a:endCxn id="6" idx="0"/>
          </p:cNvCxnSpPr>
          <p:nvPr/>
        </p:nvCxnSpPr>
        <p:spPr>
          <a:xfrm>
            <a:off x="9999256" y="1071343"/>
            <a:ext cx="2" cy="8188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968986" y="3533061"/>
            <a:ext cx="2224585" cy="965579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</a:t>
            </a:r>
            <a:r>
              <a:rPr lang="en-IN" b="1" dirty="0" smtClean="0">
                <a:solidFill>
                  <a:schemeClr val="tx1"/>
                </a:solidFill>
              </a:rPr>
              <a:t>tored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endCxn id="29" idx="0"/>
          </p:cNvCxnSpPr>
          <p:nvPr/>
        </p:nvCxnSpPr>
        <p:spPr>
          <a:xfrm flipH="1">
            <a:off x="2081279" y="2564069"/>
            <a:ext cx="2" cy="96899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1"/>
            <a:endCxn id="29" idx="3"/>
          </p:cNvCxnSpPr>
          <p:nvPr/>
        </p:nvCxnSpPr>
        <p:spPr>
          <a:xfrm flipH="1" flipV="1">
            <a:off x="3193571" y="4015851"/>
            <a:ext cx="1431874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712190" y="4856890"/>
            <a:ext cx="1282891" cy="39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N</a:t>
            </a:r>
            <a:r>
              <a:rPr lang="en-IN" b="1" u="sng" dirty="0" smtClean="0">
                <a:solidFill>
                  <a:schemeClr val="tx1"/>
                </a:solidFill>
              </a:rPr>
              <a:t>ame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317765" y="4911487"/>
            <a:ext cx="1567219" cy="39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Password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909508" y="5691103"/>
            <a:ext cx="1647969" cy="39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</a:t>
            </a:r>
            <a:r>
              <a:rPr lang="en-IN" b="1" dirty="0" smtClean="0">
                <a:solidFill>
                  <a:schemeClr val="tx1"/>
                </a:solidFill>
              </a:rPr>
              <a:t>atitude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770154" y="5691103"/>
            <a:ext cx="1645695" cy="39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Longitude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endCxn id="42" idx="0"/>
          </p:cNvCxnSpPr>
          <p:nvPr/>
        </p:nvCxnSpPr>
        <p:spPr>
          <a:xfrm flipH="1">
            <a:off x="4353636" y="4530196"/>
            <a:ext cx="1473957" cy="3266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4" idx="0"/>
          </p:cNvCxnSpPr>
          <p:nvPr/>
        </p:nvCxnSpPr>
        <p:spPr>
          <a:xfrm>
            <a:off x="5770154" y="4541929"/>
            <a:ext cx="1331221" cy="3695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6" idx="0"/>
          </p:cNvCxnSpPr>
          <p:nvPr/>
        </p:nvCxnSpPr>
        <p:spPr>
          <a:xfrm>
            <a:off x="5770154" y="4527642"/>
            <a:ext cx="822848" cy="11634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5" idx="0"/>
          </p:cNvCxnSpPr>
          <p:nvPr/>
        </p:nvCxnSpPr>
        <p:spPr>
          <a:xfrm flipH="1">
            <a:off x="4733493" y="4541929"/>
            <a:ext cx="1011353" cy="114917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5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sharma</dc:creator>
  <cp:lastModifiedBy>Rakesh sharma</cp:lastModifiedBy>
  <cp:revision>7</cp:revision>
  <dcterms:created xsi:type="dcterms:W3CDTF">2016-11-01T18:32:04Z</dcterms:created>
  <dcterms:modified xsi:type="dcterms:W3CDTF">2016-11-04T19:43:23Z</dcterms:modified>
</cp:coreProperties>
</file>