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8955-2C08-48AB-A9F2-91DD68FC2132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5A668-8602-4B60-BD28-1AD0253AD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5A668-8602-4B60-BD28-1AD0253AD3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5A668-8602-4B60-BD28-1AD0253AD39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7150-5EED-484F-BD43-4222970CC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60D-A5A4-4ED7-B363-C23E61E96D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BA8149-EBE5-48D5-AAEA-E59704E85FAB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39E66E0-1C10-4B85-8376-F7111F22F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graphical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s.sun.com/mobility/apis/articles/location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124200"/>
            <a:ext cx="4876800" cy="373380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Sanket.S.Kulkarni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1JT13CS042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Rakesh.S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1JT13CS036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Yashaswini. N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1JT13CS056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7thSemester(Computer Science and Engineering)</a:t>
            </a:r>
            <a:endParaRPr lang="en-US" sz="6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400" b="1" dirty="0" smtClean="0">
                <a:solidFill>
                  <a:schemeClr val="tx1"/>
                </a:solidFill>
              </a:rPr>
              <a:t>Jyothy Institute Of Technology</a:t>
            </a:r>
          </a:p>
          <a:p>
            <a:r>
              <a:rPr lang="en-US" sz="6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6400" b="1" dirty="0" smtClean="0">
                <a:solidFill>
                  <a:schemeClr val="tx1"/>
                </a:solidFill>
              </a:rPr>
              <a:t>Harish.K</a:t>
            </a:r>
          </a:p>
          <a:p>
            <a:r>
              <a:rPr lang="en-US" sz="6400" b="1" dirty="0" smtClean="0">
                <a:solidFill>
                  <a:schemeClr val="tx1"/>
                </a:solidFill>
              </a:rPr>
              <a:t>Jyothy Institute Of Technology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Implementation of Location based Services in Android using GPS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–Friend Finder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Android app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Documents and Settings\rise\Desktop\New Folder (2)\ws_Exclusive_Andriod_160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81400"/>
            <a:ext cx="2430864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also provide an API to access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So with the help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maps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APIs the application can show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required places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on the 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1550804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Place Search request is an HTTP URL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defined in the following way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maps.googleapis.com/maps/api/place/search/output?arguments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output may be either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shows the response in JavaScript Object Notation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JSON) .xml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shows output as XML</a:t>
            </a: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120301"/>
            <a:ext cx="1447800" cy="1280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developed the mobile application on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covering all the mentioned APIs and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was tested using Samsung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S5or any mobile phone(which is A-GPS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enabled handset).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android.permission.ACCESS_COARSE_LOCATION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129107"/>
            <a:ext cx="1524000" cy="1347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6869147" cy="38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52600" y="51816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2- Screen showing a) Place Search Results b) Place</a:t>
            </a:r>
          </a:p>
          <a:p>
            <a:r>
              <a:rPr lang="en-US" dirty="0"/>
              <a:t>Details using Google Places API c) Public Transit using</a:t>
            </a:r>
          </a:p>
          <a:p>
            <a:r>
              <a:rPr lang="en-US" dirty="0"/>
              <a:t>Walk Score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(a) List view (b) Radius setting dialog (c)Map</a:t>
            </a:r>
          </a:p>
          <a:p>
            <a:r>
              <a:rPr lang="en-US" dirty="0"/>
              <a:t>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600200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various constraints to implement location </a:t>
            </a:r>
            <a:r>
              <a:rPr lang="en-US" dirty="0" smtClean="0"/>
              <a:t>based services </a:t>
            </a:r>
            <a:r>
              <a:rPr lang="en-US" dirty="0"/>
              <a:t>are-</a:t>
            </a:r>
          </a:p>
          <a:p>
            <a:pPr>
              <a:buFont typeface="Courier New" pitchFamily="49" charset="0"/>
              <a:buChar char="o"/>
            </a:pPr>
            <a:r>
              <a:rPr lang="en-US" u="sng" dirty="0"/>
              <a:t>Technology Constraints</a:t>
            </a:r>
          </a:p>
          <a:p>
            <a:pPr>
              <a:buNone/>
            </a:pPr>
            <a:r>
              <a:rPr lang="en-US" dirty="0"/>
              <a:t>For LBS to be operational on a large scale, </a:t>
            </a:r>
            <a:r>
              <a:rPr lang="en-US" dirty="0" smtClean="0"/>
              <a:t>mapping under   </a:t>
            </a:r>
            <a:r>
              <a:rPr lang="en-US" dirty="0"/>
              <a:t>the geographical information system (</a:t>
            </a:r>
            <a:r>
              <a:rPr lang="en-US" dirty="0" smtClean="0"/>
              <a:t>GIS) needs </a:t>
            </a:r>
            <a:r>
              <a:rPr lang="en-US" dirty="0"/>
              <a:t>to be more comprehensive than it is today. </a:t>
            </a:r>
            <a:r>
              <a:rPr lang="en-US" dirty="0" smtClean="0"/>
              <a:t>This raises </a:t>
            </a:r>
            <a:r>
              <a:rPr lang="en-US" dirty="0"/>
              <a:t>significant challenges in for improving </a:t>
            </a:r>
            <a:r>
              <a:rPr lang="en-US" dirty="0" smtClean="0"/>
              <a:t>the breadth </a:t>
            </a:r>
            <a:r>
              <a:rPr lang="en-US" dirty="0"/>
              <a:t>and the depth of the existing coverage </a:t>
            </a:r>
            <a:r>
              <a:rPr lang="en-US" dirty="0" smtClean="0"/>
              <a:t>of GIS.</a:t>
            </a:r>
          </a:p>
          <a:p>
            <a:pPr>
              <a:buNone/>
            </a:pPr>
            <a:r>
              <a:rPr lang="en-US" dirty="0" err="1" smtClean="0"/>
              <a:t>Defnation</a:t>
            </a:r>
            <a:r>
              <a:rPr lang="en-US" dirty="0" smtClean="0"/>
              <a:t> of GIS:A </a:t>
            </a:r>
            <a:r>
              <a:rPr lang="en-US" b="1" dirty="0" smtClean="0"/>
              <a:t>geographic information system</a:t>
            </a:r>
            <a:r>
              <a:rPr lang="en-US" dirty="0" smtClean="0"/>
              <a:t> (or </a:t>
            </a:r>
            <a:r>
              <a:rPr lang="en-US" i="1" dirty="0" smtClean="0"/>
              <a:t>GIS</a:t>
            </a:r>
            <a:r>
              <a:rPr lang="en-US" dirty="0" smtClean="0"/>
              <a:t>) is a system designed to capture, store, manipulate, analyze, manage, and present spatial or </a:t>
            </a:r>
            <a:r>
              <a:rPr lang="en-US" u="sng" dirty="0" smtClean="0">
                <a:hlinkClick r:id="rId3" tooltip="Geographical data"/>
              </a:rPr>
              <a:t>geographical data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u="sng" dirty="0" smtClean="0"/>
              <a:t>Infrastructure </a:t>
            </a:r>
            <a:r>
              <a:rPr lang="en-US" u="sng" dirty="0"/>
              <a:t>Constraints</a:t>
            </a:r>
          </a:p>
          <a:p>
            <a:pPr>
              <a:buNone/>
            </a:pPr>
            <a:r>
              <a:rPr lang="en-US" dirty="0"/>
              <a:t>One of the main problems is the lack of spread of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wireless network into the countryside.</a:t>
            </a:r>
          </a:p>
          <a:p>
            <a:r>
              <a:rPr lang="en-US" dirty="0" smtClean="0"/>
              <a:t> In developing </a:t>
            </a:r>
            <a:r>
              <a:rPr lang="en-US" dirty="0"/>
              <a:t>country like India, the wireless technology is in very</a:t>
            </a:r>
          </a:p>
          <a:p>
            <a:pPr>
              <a:buNone/>
            </a:pPr>
            <a:r>
              <a:rPr lang="en-US" dirty="0"/>
              <a:t>nascent stage.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metro cities and areas, the </a:t>
            </a:r>
            <a:r>
              <a:rPr lang="en-US" dirty="0" smtClean="0"/>
              <a:t>problem of </a:t>
            </a:r>
            <a:r>
              <a:rPr lang="en-US" dirty="0"/>
              <a:t>network congestion is also an important issue.</a:t>
            </a: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638800"/>
            <a:ext cx="1143000" cy="1010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Market Failure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main constraints to the provision of value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added services, in general, and LBS in particular, is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market structure of the mobile industry and the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failure to unleash the forces of competition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Location Based Services on Mobile</a:t>
            </a:r>
          </a:p>
          <a:p>
            <a:pPr>
              <a:buNone/>
            </a:pPr>
            <a:r>
              <a:rPr lang="it-IT" sz="1800" dirty="0" smtClean="0"/>
              <a:t>in India For IAMAI - Version: 14</a:t>
            </a:r>
          </a:p>
          <a:p>
            <a:pPr>
              <a:buNone/>
            </a:pPr>
            <a:r>
              <a:rPr lang="en-US" sz="1800" dirty="0" smtClean="0"/>
              <a:t>April 2008</a:t>
            </a:r>
          </a:p>
          <a:p>
            <a:pPr>
              <a:buNone/>
            </a:pPr>
            <a:r>
              <a:rPr lang="en-US" sz="1800" dirty="0" smtClean="0"/>
              <a:t>http://www.iamai.in/Upload/policy/LBS_Draft_I</a:t>
            </a:r>
          </a:p>
          <a:p>
            <a:pPr>
              <a:buNone/>
            </a:pPr>
            <a:r>
              <a:rPr lang="en-US" sz="1800" dirty="0" err="1" smtClean="0"/>
              <a:t>ndicus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.</a:t>
            </a:r>
            <a:r>
              <a:rPr lang="en-US" sz="1800" dirty="0" err="1" smtClean="0"/>
              <a:t>pdf</a:t>
            </a:r>
            <a:r>
              <a:rPr lang="en-US" sz="1800" dirty="0" smtClean="0"/>
              <a:t> </a:t>
            </a:r>
          </a:p>
          <a:p>
            <a:r>
              <a:rPr lang="en-US" sz="1600" dirty="0" smtClean="0"/>
              <a:t>J2ME and Location based</a:t>
            </a:r>
          </a:p>
          <a:p>
            <a:pPr>
              <a:buNone/>
            </a:pPr>
            <a:r>
              <a:rPr lang="en-US" sz="1600" dirty="0" smtClean="0"/>
              <a:t>Services By </a:t>
            </a:r>
            <a:r>
              <a:rPr lang="en-US" sz="1600" dirty="0" err="1" smtClean="0"/>
              <a:t>Qusay</a:t>
            </a:r>
            <a:r>
              <a:rPr lang="en-US" sz="1600" dirty="0" smtClean="0"/>
              <a:t> H.</a:t>
            </a:r>
          </a:p>
          <a:p>
            <a:pPr>
              <a:buNone/>
            </a:pPr>
            <a:r>
              <a:rPr lang="en-US" sz="1600" dirty="0" err="1" smtClean="0"/>
              <a:t>Mahmoud</a:t>
            </a:r>
            <a:r>
              <a:rPr lang="en-US" sz="1600" dirty="0" smtClean="0"/>
              <a:t> - March 2004</a:t>
            </a:r>
          </a:p>
          <a:p>
            <a:pPr>
              <a:buNone/>
            </a:pP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developers.sun.com/mobility/apis/articles/locatio</a:t>
            </a:r>
            <a:r>
              <a:rPr lang="en-US" sz="1800" dirty="0" smtClean="0">
                <a:hlinkClick r:id="rId2"/>
              </a:rPr>
              <a:t>n</a:t>
            </a:r>
            <a:endParaRPr lang="en-US" sz="1800" dirty="0" smtClean="0"/>
          </a:p>
          <a:p>
            <a:r>
              <a:rPr lang="en-US" sz="1800" dirty="0" smtClean="0"/>
              <a:t>Location </a:t>
            </a:r>
            <a:r>
              <a:rPr lang="en-US" sz="1800" dirty="0" smtClean="0"/>
              <a:t>Based Services By Valerie </a:t>
            </a:r>
            <a:r>
              <a:rPr lang="en-US" sz="1800" dirty="0" smtClean="0"/>
              <a:t>Bennett</a:t>
            </a:r>
          </a:p>
          <a:p>
            <a:pPr>
              <a:buNone/>
            </a:pPr>
            <a:r>
              <a:rPr lang="en-US" sz="1800" dirty="0" smtClean="0"/>
              <a:t>http://</a:t>
            </a:r>
            <a:r>
              <a:rPr lang="en-US" sz="1800" dirty="0" smtClean="0"/>
              <a:t>www.ibm.com/developerworks/ibm/library/i-lbs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rise\Desktop\Pict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10000" y="990600"/>
            <a:ext cx="1219200" cy="1219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</a:rPr>
              <a:t>ANY QUERIES</a:t>
            </a:r>
            <a:r>
              <a:rPr lang="en-US" sz="2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685800"/>
            <a:ext cx="68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92D050"/>
                </a:solidFill>
              </a:rPr>
              <a:t>?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 and methodology</a:t>
            </a:r>
          </a:p>
          <a:p>
            <a:r>
              <a:rPr lang="en-US" dirty="0" smtClean="0"/>
              <a:t>Place Search</a:t>
            </a:r>
          </a:p>
          <a:p>
            <a:r>
              <a:rPr lang="en-US" dirty="0" smtClean="0"/>
              <a:t>System Testing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3" descr="C:\Documents and Settings\rise\Desktop\New Folder (2)\andriod-fu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28600"/>
            <a:ext cx="1277814" cy="1211262"/>
          </a:xfrm>
          <a:prstGeom prst="rect">
            <a:avLst/>
          </a:prstGeom>
          <a:noFill/>
        </p:spPr>
      </p:pic>
      <p:pic>
        <p:nvPicPr>
          <p:cNvPr id="6" name="Picture 5" descr="e554_android_plush_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800600"/>
            <a:ext cx="1066800" cy="143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idea of using the mobile handsets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phones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to deliver the valuable services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except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communication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had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been started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early 1990s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 was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Voice Telephony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Location-based services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 a group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applications that exploit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geographical position of a mobile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 to provide services based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.’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181600"/>
            <a:ext cx="1066800" cy="943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Location-based services (LBS) provide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mobile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clients personalized services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current location.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open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area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developers, cellular service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operators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service providers to develop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provide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value-added services: advising clients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current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traffic conditions, providing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routing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helping find the friends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informing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safe and helps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maintaining many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 through android apps via GPS Services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1600200" cy="141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last few years, the smart phones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Android,Black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berry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have taken over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market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Nokia based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Symbian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Phones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India.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smart phones come equipped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functionality which provides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spatial  coordinates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user location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Android's Network Location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Provider determines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location using cell tower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Wi-Fi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signals, providing location information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way that works indoor and outdoor,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responds faster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uses less battery power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54665" cy="755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5410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Assisted GPS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 known as A -GPS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AGPS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improves the performance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standard GPS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devices connected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wireless network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A-GPS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enhances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locationgranularity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cell phones (and other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connecteddevices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in 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ways: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helping position mobile device when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GPS signals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not strong or not present.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GPS satellite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signals may be impeded by 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towers,and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do not penetrate building interiors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well.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A-GPS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proximity to cellular towers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calculate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location when GPS signals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unavailable.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addresses signal and wireless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problems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assistance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services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technology in our smart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phones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 in various ways like tracking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location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receiving turn-by-turn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direction instructions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route tracking, etc</a:t>
            </a:r>
            <a:r>
              <a:rPr lang="en-US" sz="2000" dirty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71600" cy="1213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is real-time solution provider whereas AGPS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usage is required every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move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of the service area.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useful 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locating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particular place in small area. There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privacy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GPS and A-GPS since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Assistance server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knows the location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needs to be communication over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processing of GPS information so this could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expensive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1219200" cy="107831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95800"/>
            <a:ext cx="3268662" cy="163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6172200"/>
            <a:ext cx="249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: </a:t>
            </a:r>
            <a:r>
              <a:rPr lang="en-US" dirty="0"/>
              <a:t>GPS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Location-based service is another key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functionality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gets used in smart phone applications.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often combined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maps to give a good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support LBS 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 Interfaces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(APIs)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service allows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device current location.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request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periodic update of the device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can also register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intent receiver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proximity alerts like when the device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entering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existing from an area of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longitude, latitude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radius.</a:t>
            </a:r>
          </a:p>
        </p:txBody>
      </p:sp>
      <p:pic>
        <p:nvPicPr>
          <p:cNvPr id="4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1113133" cy="984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Location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 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the different classes present under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API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package to retrieve the Location information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Location Manager-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The class provides access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service. It also provides facility to 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Provider as per the criteria.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Location Provider-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It’s an abstract super class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providers. A location provider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periodic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reports on the geographical location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Location Listener-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This class provides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callback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are called when location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gets changed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listener object has to be registered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manager.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Criteria- The class provides the application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suitable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Provider by providing access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required properties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Provider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Documents and Settings\rise\Desktop\New Folder (2)\android-app-i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1113133" cy="984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1014</Words>
  <Application>Microsoft Office PowerPoint</Application>
  <PresentationFormat>On-screen Show (4:3)</PresentationFormat>
  <Paragraphs>107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Equity</vt:lpstr>
      <vt:lpstr>Implementation of Location based Services in Android using GPS –Friend Finder Android app</vt:lpstr>
      <vt:lpstr>Contents</vt:lpstr>
      <vt:lpstr>Introduction</vt:lpstr>
      <vt:lpstr>Slide 4</vt:lpstr>
      <vt:lpstr>Background</vt:lpstr>
      <vt:lpstr>Slide 6</vt:lpstr>
      <vt:lpstr>Slide 7</vt:lpstr>
      <vt:lpstr>Implementation and Methodology</vt:lpstr>
      <vt:lpstr>Slide 9</vt:lpstr>
      <vt:lpstr>Slide 10</vt:lpstr>
      <vt:lpstr>Place Searches</vt:lpstr>
      <vt:lpstr>System Testing</vt:lpstr>
      <vt:lpstr>Slide 13</vt:lpstr>
      <vt:lpstr>Conclusion</vt:lpstr>
      <vt:lpstr>Slide 15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Location based Services in Android using GPS -FriendFinder Android app</dc:title>
  <dc:creator>Home</dc:creator>
  <cp:lastModifiedBy>Home</cp:lastModifiedBy>
  <cp:revision>45</cp:revision>
  <dcterms:created xsi:type="dcterms:W3CDTF">2016-11-05T22:03:06Z</dcterms:created>
  <dcterms:modified xsi:type="dcterms:W3CDTF">2016-11-11T09:07:58Z</dcterms:modified>
</cp:coreProperties>
</file>