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8" r:id="rId13"/>
    <p:sldId id="269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AA56-02AE-432B-808F-AB62B04C46F6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9DE8BB9-7EF3-4CCD-8784-56A7913EC40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64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AA56-02AE-432B-808F-AB62B04C46F6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8BB9-7EF3-4CCD-8784-56A7913EC40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93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AA56-02AE-432B-808F-AB62B04C46F6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8BB9-7EF3-4CCD-8784-56A7913EC40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95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AA56-02AE-432B-808F-AB62B04C46F6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8BB9-7EF3-4CCD-8784-56A7913EC40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61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AA56-02AE-432B-808F-AB62B04C46F6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8BB9-7EF3-4CCD-8784-56A7913EC40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15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AA56-02AE-432B-808F-AB62B04C46F6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8BB9-7EF3-4CCD-8784-56A7913EC40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56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AA56-02AE-432B-808F-AB62B04C46F6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8BB9-7EF3-4CCD-8784-56A7913EC40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93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AA56-02AE-432B-808F-AB62B04C46F6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8BB9-7EF3-4CCD-8784-56A7913EC40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25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AA56-02AE-432B-808F-AB62B04C46F6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8BB9-7EF3-4CCD-8784-56A7913EC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32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AA56-02AE-432B-808F-AB62B04C46F6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8BB9-7EF3-4CCD-8784-56A7913EC40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73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0D7AA56-02AE-432B-808F-AB62B04C46F6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8BB9-7EF3-4CCD-8784-56A7913EC40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73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7AA56-02AE-432B-808F-AB62B04C46F6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9DE8BB9-7EF3-4CCD-8784-56A7913EC40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26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8E88-0168-4C4C-D935-AFB03C6502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DOCTOR APPOINTMENT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83BFA-A145-14CD-D420-C34961468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8873" y="3343729"/>
            <a:ext cx="4251775" cy="2900516"/>
          </a:xfrm>
        </p:spPr>
        <p:txBody>
          <a:bodyPr>
            <a:normAutofit fontScale="85000" lnSpcReduction="20000"/>
          </a:bodyPr>
          <a:lstStyle/>
          <a:p>
            <a:pPr algn="just"/>
            <a:endParaRPr lang="en-US" sz="1200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                                                    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algn="just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CHINMAY CS 4AI22CD013</a:t>
            </a:r>
          </a:p>
          <a:p>
            <a:pPr algn="just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K SHIVADARSHAN 4AI22CD028</a:t>
            </a:r>
          </a:p>
          <a:p>
            <a:pPr algn="just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SUNILKUMAR A B 4AI22CD056</a:t>
            </a:r>
          </a:p>
          <a:p>
            <a:pPr algn="just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YASHAS XAVIER 4AI22CD062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50ACD6-D957-1019-D8A9-E6380F2EB180}"/>
              </a:ext>
            </a:extLst>
          </p:cNvPr>
          <p:cNvSpPr txBox="1"/>
          <p:nvPr/>
        </p:nvSpPr>
        <p:spPr>
          <a:xfrm>
            <a:off x="0" y="5431814"/>
            <a:ext cx="2725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Mrs.SHALINI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S </a:t>
            </a: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B.E,M.TECH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4107845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5928D0-55F3-0A8B-E9E6-B6E419228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5726704" cy="2741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EB2024-470A-4604-1832-266D7AAF9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072" y="1674"/>
            <a:ext cx="6302928" cy="27415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02C302-1547-772A-E2C5-1978D060EB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53594"/>
            <a:ext cx="5788404" cy="2741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26FA9C-03D8-6521-41EC-70B7ACAE89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072" y="3053593"/>
            <a:ext cx="6302927" cy="27415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5A7D11-DBF6-32E9-A491-B0D2F97E26A7}"/>
              </a:ext>
            </a:extLst>
          </p:cNvPr>
          <p:cNvSpPr txBox="1"/>
          <p:nvPr/>
        </p:nvSpPr>
        <p:spPr>
          <a:xfrm>
            <a:off x="1661021" y="2705342"/>
            <a:ext cx="4924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Fig1.1 Welcome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96F056-ED15-7DFC-1488-8F8FAD821FEE}"/>
              </a:ext>
            </a:extLst>
          </p:cNvPr>
          <p:cNvSpPr txBox="1"/>
          <p:nvPr/>
        </p:nvSpPr>
        <p:spPr>
          <a:xfrm>
            <a:off x="8246379" y="2705342"/>
            <a:ext cx="3514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1.2 Login page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5A97DC-4382-3E1D-3D96-468A458AFCEB}"/>
              </a:ext>
            </a:extLst>
          </p:cNvPr>
          <p:cNvSpPr txBox="1"/>
          <p:nvPr/>
        </p:nvSpPr>
        <p:spPr>
          <a:xfrm>
            <a:off x="1889088" y="5815678"/>
            <a:ext cx="2010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1.3 Admin dashboard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0EC93A-73CE-F732-8C05-7F54D87EBDA2}"/>
              </a:ext>
            </a:extLst>
          </p:cNvPr>
          <p:cNvSpPr txBox="1"/>
          <p:nvPr/>
        </p:nvSpPr>
        <p:spPr>
          <a:xfrm>
            <a:off x="8304368" y="5791725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1.4 Bookings</a:t>
            </a:r>
          </a:p>
        </p:txBody>
      </p:sp>
    </p:spTree>
    <p:extLst>
      <p:ext uri="{BB962C8B-B14F-4D97-AF65-F5344CB8AC3E}">
        <p14:creationId xmlns:p14="http://schemas.microsoft.com/office/powerpoint/2010/main" val="2620895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E599-B543-2CB2-D6CB-73EA70694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BF85A-0709-25FB-206D-88A25368F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Appointment Scheduling and Recommendations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Telemedicine and Video Consultations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Integration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 and Reporting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5696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1D24C-5965-EFA4-65DA-4CAFB8B1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Encountered During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5B04F-BEEB-46A1-7D41-BED3E3632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to the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managing overlapping bookings, requiring real-time slot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accurate synchronization between user data, appointments, and doctor availability.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data privacy laws and ensuring secure storage of patient information.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0025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BB51-1208-12A4-AFB4-36728F96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 of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4979-8FF8-3A7D-EE8E-69D877754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real-time slot availability checks and automatic updates to avoid double bookings.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database constraints (foreign keys) and transactional logic to ensure data accuracy across appointments and user records.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load balancing, optimized database queries, and used caching (Redis) to handle peak traffic efficiently.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914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8230A-C783-45A9-8DD0-23EB10F1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7166A-D7D1-D94C-1536-222F4FEC5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Appointment System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transformative solution designed to streamline the appointment scheduling process for both patients and healthcare providers. By leveraging modern web technologies and a user-friendly interface, the system significantly enhances the efficiency, accessibility, and convenience of managing healthcare appointments.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Slot Management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Efficiently handles appointment bookings, reducing scheduling conflicts and improving doctor availability.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Accessibility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an intuitive platform for patients to easily book, reschedule, or cancel appointments online.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73791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AF26E7-E0C3-BF90-8F0A-96606773B0DD}"/>
              </a:ext>
            </a:extLst>
          </p:cNvPr>
          <p:cNvSpPr txBox="1"/>
          <p:nvPr/>
        </p:nvSpPr>
        <p:spPr>
          <a:xfrm>
            <a:off x="3288485" y="2321004"/>
            <a:ext cx="66021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1663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D4203-165C-F01B-49A0-1F4CBD6B3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800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6E201-26FE-A7C8-0ECE-9EAFD1012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design and develop an  Doctor Appointment System that allows patients to book, reschedule, and cancel appointments with doctors online, reducing no-show rates, improving patient experience, and enhancing healthcare efficiency.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5716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5753-004C-49C9-14F8-AC9C053FB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687" y="770964"/>
            <a:ext cx="9603275" cy="620692"/>
          </a:xfrm>
        </p:spPr>
        <p:txBody>
          <a:bodyPr>
            <a:noAutofit/>
          </a:bodyPr>
          <a:lstStyle/>
          <a:p>
            <a:r>
              <a:rPr lang="en-IN" sz="4800" dirty="0"/>
              <a:t>SCOPE OF THE PROJECT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75957F-C41D-6A75-70A6-65E2DAC5AD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478881"/>
            <a:ext cx="591277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Patient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booking of appointments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 doctor profiles (specialization, experience, availability)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Reschedule or cancel appointments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Doctor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 appointment schedule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 patient history and notes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available time slots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 (patients, doctors, staff)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Appointment management (approval, cancellations)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Reporting tools (appointments, doctor performance,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05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2E16-60C3-27AA-26D1-1EEDB5754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752A8-29BB-FEE4-807A-919659961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Convenience and Accessibility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Patients can schedule appointments anytime, anywhere through the system, reducing the need for phone calls or in-person visits.</a:t>
            </a: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Wait Times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Pre-booked appointments and real-time scheduling minimize long wait times in clinics and hospitals.</a:t>
            </a: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Scheduling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Doctors can manage their time efficiently by setting available slots, reducing the chances of overbooking or under-booking.</a:t>
            </a: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Accuracy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Digital records of appointments reduce the chances of human error, ensuring that patients’ appointments are accurately tracked.</a:t>
            </a: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for Diverse Patients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can cater to patients with different needs (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specialzation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allow for flexible appointment options</a:t>
            </a:r>
            <a:r>
              <a:rPr lang="en-US" sz="1800" dirty="0"/>
              <a:t>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57331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B776-50C5-D227-0C85-0FF4AAA9A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design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9ABA8E-1600-AB67-E4AD-9B9B1EFFEF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404408"/>
            <a:ext cx="642829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server, database server, client devices, network infrastructure.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Backend: PHP (with optional PHP framework), APIs.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Frontend: HTML, CSS (and optionally JavaScript).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Database: MySQL (for data storage).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Server: Apache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36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A340-D032-D2FB-5423-CBC3D09C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A47DB-3903-37CB-3D87-D6EE9C93C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exact requirements and goals of the Doctor Appointment System.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the architecture, database, and interfaces for the system.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right tools and technologies for the system development.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the system based on the design and selected technologies.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the system is working as expected and is free of bugs.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the system to a live environment where users can access it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users (patients, doctors, admins) can use the system effectively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622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D5C0-279A-AA86-F196-4286372E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used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856120-7E91-8CB5-D665-3102A738F5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611562"/>
              </p:ext>
            </p:extLst>
          </p:nvPr>
        </p:nvGraphicFramePr>
        <p:xfrm>
          <a:off x="1450975" y="2016125"/>
          <a:ext cx="9604374" cy="3459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187">
                  <a:extLst>
                    <a:ext uri="{9D8B030D-6E8A-4147-A177-3AD203B41FA5}">
                      <a16:colId xmlns:a16="http://schemas.microsoft.com/office/drawing/2014/main" val="95995821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1940662583"/>
                    </a:ext>
                  </a:extLst>
                </a:gridCol>
              </a:tblGrid>
              <a:tr h="576573">
                <a:tc>
                  <a:txBody>
                    <a:bodyPr/>
                    <a:lstStyle/>
                    <a:p>
                      <a:r>
                        <a:rPr lang="en-IN" dirty="0"/>
                        <a:t>Components</a:t>
                      </a: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Technologies &amp; Tools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115247423"/>
                  </a:ext>
                </a:extLst>
              </a:tr>
              <a:tr h="576573">
                <a:tc>
                  <a:txBody>
                    <a:bodyPr/>
                    <a:lstStyle/>
                    <a:p>
                      <a:r>
                        <a:rPr lang="en-IN" dirty="0"/>
                        <a:t>Backend</a:t>
                      </a: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PHP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255121036"/>
                  </a:ext>
                </a:extLst>
              </a:tr>
              <a:tr h="576573">
                <a:tc>
                  <a:txBody>
                    <a:bodyPr/>
                    <a:lstStyle/>
                    <a:p>
                      <a:r>
                        <a:rPr lang="en-IN" dirty="0"/>
                        <a:t>Frontend</a:t>
                      </a: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CSS,HTML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3384464522"/>
                  </a:ext>
                </a:extLst>
              </a:tr>
              <a:tr h="576573">
                <a:tc>
                  <a:txBody>
                    <a:bodyPr/>
                    <a:lstStyle/>
                    <a:p>
                      <a:r>
                        <a:rPr lang="en-IN" dirty="0"/>
                        <a:t>Database</a:t>
                      </a: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MYSQL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1282112791"/>
                  </a:ext>
                </a:extLst>
              </a:tr>
              <a:tr h="576573">
                <a:tc>
                  <a:txBody>
                    <a:bodyPr/>
                    <a:lstStyle/>
                    <a:p>
                      <a:r>
                        <a:rPr lang="en-IN" dirty="0"/>
                        <a:t>Web server</a:t>
                      </a: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Apache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3880490666"/>
                  </a:ext>
                </a:extLst>
              </a:tr>
              <a:tr h="576573">
                <a:tc>
                  <a:txBody>
                    <a:bodyPr/>
                    <a:lstStyle/>
                    <a:p>
                      <a:r>
                        <a:rPr lang="en-IN" dirty="0"/>
                        <a:t>Development Environment</a:t>
                      </a: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XAAMP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1889427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72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EA6F-D163-77A4-48EF-31518987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6661A-5036-A46D-B51F-AC4EA95BA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Features: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Roles: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Admin, Doctor, Patient (Role-based Access Control)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 Logic: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Slot booking, conflict resolution, status updates.</a:t>
            </a:r>
          </a:p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Design:</a:t>
            </a: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Table: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Stores user data (ID, name, email, role)</a:t>
            </a: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Appointments Table: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Tracks appointments (patient ID, doctor ID, date, status)</a:t>
            </a: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Availability Table: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Stores working hours (doctor ID, available slots)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8057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3008-5C15-6749-644B-C8A4BE63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35A5AF-C421-2157-5290-38A906D565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448377"/>
            <a:ext cx="824360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Accessibility: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Patients can book appointments anytime, from anywhere.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Efficiency: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Reduced manual work for doctors and administrative staff with automated scheduling.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Availability: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doctor availability management reduces booking conflicts and errors.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Patient Management: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Centralized patient data for doctors to access medical history and track appointments.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12136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74</TotalTime>
  <Words>780</Words>
  <Application>Microsoft Office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Gill Sans MT</vt:lpstr>
      <vt:lpstr>Times New Roman</vt:lpstr>
      <vt:lpstr>Wingdings</vt:lpstr>
      <vt:lpstr>Gallery</vt:lpstr>
      <vt:lpstr>DOCTOR APPOINTMENT SYSTEM</vt:lpstr>
      <vt:lpstr>PROBLEM STATEMENT</vt:lpstr>
      <vt:lpstr>SCOPE OF THE PROJECT</vt:lpstr>
      <vt:lpstr>Expected benefits</vt:lpstr>
      <vt:lpstr>Project design</vt:lpstr>
      <vt:lpstr>Methodology</vt:lpstr>
      <vt:lpstr>Tools and technologies used</vt:lpstr>
      <vt:lpstr>Implementation</vt:lpstr>
      <vt:lpstr>RESULT</vt:lpstr>
      <vt:lpstr>PowerPoint Presentation</vt:lpstr>
      <vt:lpstr>Future work</vt:lpstr>
      <vt:lpstr>Issues Encountered During Development</vt:lpstr>
      <vt:lpstr>Resolution of Issues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Sonika A B</dc:creator>
  <cp:lastModifiedBy>Sonika A B</cp:lastModifiedBy>
  <cp:revision>10</cp:revision>
  <dcterms:created xsi:type="dcterms:W3CDTF">2024-12-12T18:45:24Z</dcterms:created>
  <dcterms:modified xsi:type="dcterms:W3CDTF">2024-12-14T04:40:37Z</dcterms:modified>
</cp:coreProperties>
</file>