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3.fntdata"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font" Target="fonts/font1.fntdata"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800" dirty="0"/>
              <a:t>Mini Project - Synopsis on </a:t>
            </a:r>
            <a:endParaRPr sz="2800" dirty="0"/>
          </a:p>
          <a:p>
            <a:pPr marL="0" lvl="0" indent="0" algn="l" rtl="0">
              <a:spcBef>
                <a:spcPts val="0"/>
              </a:spcBef>
              <a:spcAft>
                <a:spcPts val="0"/>
              </a:spcAft>
              <a:buSzPts val="990"/>
              <a:buNone/>
            </a:pPr>
            <a:r>
              <a:rPr lang="en-GB" sz="2800" dirty="0"/>
              <a:t>    “ ONLINE DOCTOR </a:t>
            </a:r>
            <a:r>
              <a:rPr lang="en-IN" sz="2800" dirty="0"/>
              <a:t>APPOINTMENT </a:t>
            </a:r>
            <a:r>
              <a:rPr lang="en-GB" sz="2800" dirty="0"/>
              <a:t>SYSTEM  </a:t>
            </a:r>
            <a:r>
              <a:rPr lang="en-GB" sz="2880" dirty="0"/>
              <a:t>“</a:t>
            </a: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Name :K SHIVADARSHAN(USN:4AI22CD028)</a:t>
            </a:r>
            <a:endParaRPr sz="2500" dirty="0"/>
          </a:p>
          <a:p>
            <a:pPr marL="0" lvl="0" indent="0" algn="l" rtl="0">
              <a:spcBef>
                <a:spcPts val="0"/>
              </a:spcBef>
              <a:spcAft>
                <a:spcPts val="0"/>
              </a:spcAft>
              <a:buNone/>
            </a:pPr>
            <a:r>
              <a:rPr lang="en-GB" sz="2500" dirty="0"/>
              <a:t>Name :CHINMAY C S(USN:4AI22CD013)</a:t>
            </a:r>
            <a:endParaRPr sz="2500" dirty="0"/>
          </a:p>
          <a:p>
            <a:pPr marL="0" lvl="0" indent="0" algn="l" rtl="0">
              <a:spcBef>
                <a:spcPts val="0"/>
              </a:spcBef>
              <a:spcAft>
                <a:spcPts val="0"/>
              </a:spcAft>
              <a:buNone/>
            </a:pPr>
            <a:r>
              <a:rPr lang="en-GB" sz="2500" dirty="0"/>
              <a:t>Name :YASHAS XAVIER(USN:4AI22CD062)</a:t>
            </a:r>
            <a:endParaRPr sz="2500" dirty="0"/>
          </a:p>
          <a:p>
            <a:pPr marL="0" lvl="0" indent="0" algn="l" rtl="0">
              <a:spcBef>
                <a:spcPts val="0"/>
              </a:spcBef>
              <a:spcAft>
                <a:spcPts val="0"/>
              </a:spcAft>
              <a:buNone/>
            </a:pPr>
            <a:r>
              <a:rPr lang="en-GB" sz="2500" dirty="0"/>
              <a:t>Name :SUNIL KUMAR A B (USN:4AI22CD056)</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SHALINI I S</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dirty="0">
                <a:latin typeface="Roboto"/>
                <a:ea typeface="Roboto"/>
                <a:cs typeface="Roboto"/>
                <a:sym typeface="Roboto"/>
              </a:rPr>
              <a:t>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Chikkamagaluru</a:t>
            </a:r>
            <a:r>
              <a:rPr lang="en-GB" sz="1800" b="1" dirty="0">
                <a:latin typeface="Roboto"/>
                <a:ea typeface="Roboto"/>
                <a:cs typeface="Roboto"/>
                <a:sym typeface="Roboto"/>
              </a:rPr>
              <a:t> - 577102</a:t>
            </a:r>
            <a:endParaRPr sz="18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About The Project (Description)</a:t>
            </a:r>
            <a:endParaRPr/>
          </a:p>
        </p:txBody>
      </p:sp>
      <p:sp>
        <p:nvSpPr>
          <p:cNvPr id="95" name="Google Shape;95;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latin typeface="Times New Roman" panose="02020603050405020304" pitchFamily="18" charset="0"/>
                <a:cs typeface="Times New Roman" panose="02020603050405020304" pitchFamily="18" charset="0"/>
              </a:rPr>
              <a:t>This project facilitates online appointment requests for clients or patients of medical establishments, including clinics and hospitals. This project can also help doctors to manage their appointment with their patients. This doctor's appointment system will organize the schedules of each patient's appointment, which will be submitted as a request to the doctor they have selected.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Motivation (Reasons for Choosing the Topic)</a:t>
            </a:r>
            <a:endParaRPr/>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b="1" i="0" dirty="0" err="1">
                <a:solidFill>
                  <a:srgbClr val="374151"/>
                </a:solidFill>
                <a:effectLst/>
                <a:latin typeface="Times New Roman" panose="02020603050405020304" pitchFamily="18" charset="0"/>
                <a:cs typeface="Times New Roman" panose="02020603050405020304" pitchFamily="18" charset="0"/>
              </a:rPr>
              <a:t>Convenience:</a:t>
            </a:r>
            <a:r>
              <a:rPr lang="en-US" b="0" i="0" dirty="0" err="1">
                <a:solidFill>
                  <a:srgbClr val="374151"/>
                </a:solidFill>
                <a:effectLst/>
                <a:latin typeface="Times New Roman" panose="02020603050405020304" pitchFamily="18" charset="0"/>
                <a:cs typeface="Times New Roman" panose="02020603050405020304" pitchFamily="18" charset="0"/>
              </a:rPr>
              <a:t>Patients</a:t>
            </a:r>
            <a:r>
              <a:rPr lang="en-US" b="0" i="0" dirty="0">
                <a:solidFill>
                  <a:srgbClr val="374151"/>
                </a:solidFill>
                <a:effectLst/>
                <a:latin typeface="Times New Roman" panose="02020603050405020304" pitchFamily="18" charset="0"/>
                <a:cs typeface="Times New Roman" panose="02020603050405020304" pitchFamily="18" charset="0"/>
              </a:rPr>
              <a:t> can book appointments at their convenience, 24/7, without having to wait in queues or make phone calls.</a:t>
            </a:r>
          </a:p>
          <a:p>
            <a:pPr marL="285750" indent="-285750">
              <a:spcAft>
                <a:spcPts val="1200"/>
              </a:spcAft>
            </a:pPr>
            <a:r>
              <a:rPr lang="en-US" b="1" i="0" dirty="0">
                <a:solidFill>
                  <a:srgbClr val="374151"/>
                </a:solidFill>
                <a:effectLst/>
                <a:latin typeface="Times New Roman" panose="02020603050405020304" pitchFamily="18" charset="0"/>
                <a:cs typeface="Times New Roman" panose="02020603050405020304" pitchFamily="18" charset="0"/>
              </a:rPr>
              <a:t>Transparency</a:t>
            </a:r>
            <a:r>
              <a:rPr lang="en-US"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__Inter_36bd41"/>
              </a:rPr>
              <a:t> </a:t>
            </a:r>
            <a:r>
              <a:rPr lang="en-US" b="0" i="0" dirty="0">
                <a:solidFill>
                  <a:srgbClr val="374151"/>
                </a:solidFill>
                <a:effectLst/>
                <a:latin typeface="Times New Roman" panose="02020603050405020304" pitchFamily="18" charset="0"/>
                <a:cs typeface="Times New Roman" panose="02020603050405020304" pitchFamily="18" charset="0"/>
              </a:rPr>
              <a:t>Online appointment systems provide patients with real-time availability of doctors, reducing wait times and improving overall satisfaction.</a:t>
            </a:r>
          </a:p>
          <a:p>
            <a:pPr marL="285750" indent="-285750">
              <a:spcAft>
                <a:spcPts val="1200"/>
              </a:spcAft>
            </a:pPr>
            <a:r>
              <a:rPr lang="en-US" b="1" i="0" dirty="0">
                <a:solidFill>
                  <a:srgbClr val="374151"/>
                </a:solidFill>
                <a:effectLst/>
                <a:latin typeface="Times New Roman" panose="02020603050405020304" pitchFamily="18" charset="0"/>
                <a:cs typeface="Times New Roman" panose="02020603050405020304" pitchFamily="18" charset="0"/>
              </a:rPr>
              <a:t>Reduced Administrative Costs</a:t>
            </a:r>
            <a:r>
              <a:rPr lang="en-US" b="0" i="0" dirty="0">
                <a:solidFill>
                  <a:srgbClr val="374151"/>
                </a:solidFill>
                <a:effectLst/>
                <a:latin typeface="Times New Roman" panose="02020603050405020304" pitchFamily="18" charset="0"/>
                <a:cs typeface="Times New Roman" panose="02020603050405020304" pitchFamily="18" charset="0"/>
              </a:rPr>
              <a:t>: Online appointment systems minimize the need for manual scheduling, reducing administrative costs and improving overall efficiency.</a:t>
            </a:r>
          </a:p>
          <a:p>
            <a:pPr marL="285750" indent="-285750">
              <a:spcAft>
                <a:spcPts val="1200"/>
              </a:spcAft>
            </a:pPr>
            <a:r>
              <a:rPr lang="en-US" b="1" i="0" dirty="0">
                <a:solidFill>
                  <a:srgbClr val="374151"/>
                </a:solidFill>
                <a:effectLst/>
                <a:latin typeface="Times New Roman" panose="02020603050405020304" pitchFamily="18" charset="0"/>
                <a:cs typeface="Times New Roman" panose="02020603050405020304" pitchFamily="18" charset="0"/>
              </a:rPr>
              <a:t>Easy Rescheduling</a:t>
            </a:r>
            <a:r>
              <a:rPr lang="en-US" b="0" i="0" dirty="0">
                <a:solidFill>
                  <a:srgbClr val="374151"/>
                </a:solidFill>
                <a:effectLst/>
                <a:latin typeface="Times New Roman" panose="02020603050405020304" pitchFamily="18" charset="0"/>
                <a:cs typeface="Times New Roman" panose="02020603050405020304" pitchFamily="18" charset="0"/>
              </a:rPr>
              <a:t>: Patients can easily reschedule or cancel appointments online, reducing the administrative burden on healthcare staff.</a:t>
            </a:r>
          </a:p>
          <a:p>
            <a:pPr marL="285750" indent="-285750">
              <a:spcAft>
                <a:spcPts val="12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spcAft>
                <a:spcPts val="12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spcAft>
                <a:spcPts val="12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spcAft>
                <a:spcPts val="1200"/>
              </a:spcAft>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Problem Definition</a:t>
            </a:r>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i="0" dirty="0">
                <a:solidFill>
                  <a:srgbClr val="374151"/>
                </a:solidFill>
                <a:effectLst/>
                <a:latin typeface="__Inter_36bd41"/>
              </a:rPr>
              <a:t> </a:t>
            </a:r>
            <a:r>
              <a:rPr lang="en-US" b="0" i="0" dirty="0">
                <a:solidFill>
                  <a:srgbClr val="374151"/>
                </a:solidFill>
                <a:effectLst/>
                <a:latin typeface="Times New Roman" panose="02020603050405020304" pitchFamily="18" charset="0"/>
                <a:cs typeface="Times New Roman" panose="02020603050405020304" pitchFamily="18" charset="0"/>
              </a:rPr>
              <a:t>To design and develop an Online Doctor Appointment System that allows patients to book, reschedule, and cancel appointments with doctors online, reducing no-show rates, improving patient experience, and enhancing healthcare efficiency.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Tools and Technology</a:t>
            </a:r>
            <a:endParaRPr dirty="0"/>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Aft>
                <a:spcPts val="1200"/>
              </a:spcAft>
              <a:buNone/>
            </a:pPr>
            <a:endParaRPr lang="en-US" dirty="0">
              <a:latin typeface="Times New Roman" panose="02020603050405020304" pitchFamily="18" charset="0"/>
              <a:cs typeface="Times New Roman" panose="02020603050405020304" pitchFamily="18" charset="0"/>
            </a:endParaRPr>
          </a:p>
          <a:p>
            <a:pPr algn="l"/>
            <a:r>
              <a:rPr lang="en-IN" b="0" i="0" dirty="0">
                <a:solidFill>
                  <a:srgbClr val="000000"/>
                </a:solidFill>
                <a:effectLst/>
                <a:latin typeface="Times New Roman" panose="02020603050405020304" pitchFamily="18" charset="0"/>
                <a:cs typeface="Times New Roman" panose="02020603050405020304" pitchFamily="18" charset="0"/>
              </a:rPr>
              <a:t>Language – PHP,HTML,CSS</a:t>
            </a:r>
          </a:p>
          <a:p>
            <a:pPr algn="l"/>
            <a:r>
              <a:rPr lang="en-IN" b="0" i="0" dirty="0">
                <a:solidFill>
                  <a:srgbClr val="000000"/>
                </a:solidFill>
                <a:effectLst/>
                <a:latin typeface="Times New Roman" panose="02020603050405020304" pitchFamily="18" charset="0"/>
                <a:cs typeface="Times New Roman" panose="02020603050405020304" pitchFamily="18" charset="0"/>
              </a:rPr>
              <a:t>Database – MySQL </a:t>
            </a:r>
          </a:p>
          <a:p>
            <a:pPr algn="l"/>
            <a:r>
              <a:rPr lang="en-IN" b="0" i="0" dirty="0">
                <a:solidFill>
                  <a:srgbClr val="000000"/>
                </a:solidFill>
                <a:effectLst/>
                <a:latin typeface="Times New Roman" panose="02020603050405020304" pitchFamily="18" charset="0"/>
                <a:cs typeface="Times New Roman" panose="02020603050405020304" pitchFamily="18" charset="0"/>
              </a:rPr>
              <a:t>User Interface Design – HTML</a:t>
            </a:r>
          </a:p>
          <a:p>
            <a:pPr algn="l"/>
            <a:r>
              <a:rPr lang="en-IN" b="0" i="0" dirty="0">
                <a:solidFill>
                  <a:srgbClr val="000000"/>
                </a:solidFill>
                <a:effectLst/>
                <a:latin typeface="Times New Roman" panose="02020603050405020304" pitchFamily="18" charset="0"/>
                <a:cs typeface="Times New Roman" panose="02020603050405020304" pitchFamily="18" charset="0"/>
              </a:rPr>
              <a:t>Web Browser – Google </a:t>
            </a:r>
            <a:r>
              <a:rPr lang="en-IN" b="0" i="0" dirty="0" err="1">
                <a:solidFill>
                  <a:srgbClr val="000000"/>
                </a:solidFill>
                <a:effectLst/>
                <a:latin typeface="Times New Roman" panose="02020603050405020304" pitchFamily="18" charset="0"/>
                <a:cs typeface="Times New Roman" panose="02020603050405020304" pitchFamily="18" charset="0"/>
              </a:rPr>
              <a:t>Chrome,OPERA,MICROSOFT</a:t>
            </a:r>
            <a:r>
              <a:rPr lang="en-IN" b="0" i="0" dirty="0">
                <a:solidFill>
                  <a:srgbClr val="000000"/>
                </a:solidFill>
                <a:effectLst/>
                <a:latin typeface="Times New Roman" panose="02020603050405020304" pitchFamily="18" charset="0"/>
                <a:cs typeface="Times New Roman" panose="02020603050405020304" pitchFamily="18" charset="0"/>
              </a:rPr>
              <a:t> EDGE </a:t>
            </a:r>
          </a:p>
          <a:p>
            <a:pPr algn="l"/>
            <a:r>
              <a:rPr lang="en-IN" b="0" i="0" dirty="0">
                <a:solidFill>
                  <a:srgbClr val="000000"/>
                </a:solidFill>
                <a:effectLst/>
                <a:latin typeface="Times New Roman" panose="02020603050405020304" pitchFamily="18" charset="0"/>
                <a:cs typeface="Times New Roman" panose="02020603050405020304" pitchFamily="18" charset="0"/>
              </a:rPr>
              <a:t>Software – XAMPP </a:t>
            </a:r>
          </a:p>
          <a:p>
            <a:pPr marL="285750" indent="-285750">
              <a:spcAft>
                <a:spcPts val="1200"/>
              </a:spcAft>
            </a:pPr>
            <a:endParaRPr lang="en-US" dirty="0">
              <a:latin typeface="Times New Roman" panose="02020603050405020304" pitchFamily="18" charset="0"/>
              <a:cs typeface="Times New Roman" panose="02020603050405020304" pitchFamily="18" charset="0"/>
            </a:endParaRPr>
          </a:p>
          <a:p>
            <a:pPr marL="0" indent="0">
              <a:spcAft>
                <a:spcPts val="1200"/>
              </a:spcAf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Expected Outcomes</a:t>
            </a:r>
            <a:endParaRPr dirty="0"/>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Time-Saving: The staff spends less time on managing appointments, and phone booking, and can, therefore, use their free time for more urgent and vital tasks. The patients can also save time as there is no need for calling the hospital and booking an appointment in the middle of their busy schedule. </a:t>
            </a:r>
          </a:p>
          <a:p>
            <a:pPr algn="l"/>
            <a:r>
              <a:rPr lang="en-US" sz="1600" b="0" i="0" dirty="0">
                <a:solidFill>
                  <a:srgbClr val="000000"/>
                </a:solidFill>
                <a:effectLst/>
                <a:latin typeface="Times New Roman" panose="02020603050405020304" pitchFamily="18" charset="0"/>
                <a:cs typeface="Times New Roman" panose="02020603050405020304" pitchFamily="18" charset="0"/>
              </a:rPr>
              <a:t>24 hours convenience: An individual is needed to schedule an appointment over the phone calls during the office hours, and therefore people need to work round the clock on the phone booking. With online appointment management system, the individual or the patient can book an appointment any time. It is seen that after business hours there is more than 55 percent of all appointments booked through online scheduling appointment systems.</a:t>
            </a:r>
          </a:p>
          <a:p>
            <a:pPr algn="l"/>
            <a:r>
              <a:rPr lang="en-US" sz="1600" b="0" i="0" dirty="0">
                <a:solidFill>
                  <a:srgbClr val="000000"/>
                </a:solidFill>
                <a:effectLst/>
                <a:latin typeface="Times New Roman" panose="02020603050405020304" pitchFamily="18" charset="0"/>
                <a:cs typeface="Times New Roman" panose="02020603050405020304" pitchFamily="18" charset="0"/>
              </a:rPr>
              <a:t>The appointment management system can reduce the need for extra human resources created by the process of appointment scheduling.</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spcAft>
                <a:spcPts val="1200"/>
              </a:spcAf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504</Words>
  <Application>Microsoft Office PowerPoint</Application>
  <PresentationFormat>On-screen Show (16:9)</PresentationFormat>
  <Paragraphs>38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Geometric</vt:lpstr>
      <vt:lpstr>Mini Project - Synopsis on      “ ONLINE DOCTOR APPOINTMENT SYSTEM  “</vt:lpstr>
      <vt:lpstr>About The Project (Description)</vt:lpstr>
      <vt:lpstr>Motivation (Reasons for Choosing the Topic)</vt:lpstr>
      <vt:lpstr>Problem Definition</vt:lpstr>
      <vt:lpstr>Tools and Technology</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Sonika A B</dc:creator>
  <cp:lastModifiedBy>vishruth c s</cp:lastModifiedBy>
  <cp:revision>10</cp:revision>
  <dcterms:modified xsi:type="dcterms:W3CDTF">2024-10-15T10:02:43Z</dcterms:modified>
</cp:coreProperties>
</file>