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adcca800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badcca800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adcca800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adcca800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adcca800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badcca800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adcca800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adcca800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adcca800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adcca800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adcca80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badcca80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adcca800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adcca800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badcca800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badcca800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adcca800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adcca800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badcca800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badcca800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badcca800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badcca800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igma.com/file/UoIwHzsYVzbl6tRDzs8mJC/Sekuri-Talk?node-id=0%3A1&amp;t=xYUPYjmMiFq2jGps-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Sekuri-Talk Website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Michniewicz, Yash Thakor &amp; Vikas Rana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75" y="56263"/>
            <a:ext cx="3066725" cy="50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Link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https://www.figma.com/file/UoIwHzsYVzbl6tRDzs8mJC/Sekuri-Talk?node-id=0%3A1&amp;t=xYUPYjmMiFq2jGps-1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2485800" y="687825"/>
            <a:ext cx="4172400" cy="9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Contributions</a:t>
            </a:r>
            <a:endParaRPr sz="4000"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88625" y="1570650"/>
            <a:ext cx="6366900" cy="22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– Zach Michniewicz, Yash Thakor, and Vikas Rana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Presentation – </a:t>
            </a:r>
            <a:r>
              <a:rPr lang="en"/>
              <a:t>Zach Michniewicz, Yash Thakor, and Vikas Rana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Prototype – </a:t>
            </a:r>
            <a:r>
              <a:rPr lang="en"/>
              <a:t>Zach Michniewicz, Yash Thakor, and Vikas Rana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82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Sekuri-Talk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World Heatmap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Reset Password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Prototype 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Contributions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Overview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Sekuri-Talk will gather and display information about all things cyber-security.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can be used by Hobbyists, Journalists, Influencers, and many more to collect data to use in their own beneficial 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Sekuri-Talk users will be able to search hashtags, accounts, and even images collected and curated from the social media platform Twitter.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Only one actor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theorized end users had the same features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 (Author: Yash)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24255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User is able to register an </a:t>
            </a:r>
            <a:r>
              <a:rPr lang="en"/>
              <a:t>account</a:t>
            </a:r>
            <a:r>
              <a:rPr lang="en"/>
              <a:t> for the website, which is required to view any content.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319695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r>
              <a:rPr lang="en"/>
              <a:t> Scenario: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visits Sekuri-Talk website and indicates that they want to register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displays register page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enters details (name, email, username, password, etc…) and presses the register button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verifies the details (username is unique, email exists, password is strong, etc…)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is successfully registered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619320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Flows: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3a1. User does not enter details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presses register button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will check for input and notify user to enter details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 case resumes at step #3 in success scenario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3a2. User enters wrong details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presses register button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verifies details and prompts user (Invalid Username/Password)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 case resumes at step #3 in success scenario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World Heatmap</a:t>
            </a:r>
            <a:r>
              <a:rPr lang="en"/>
              <a:t>  (Author: Zach)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24255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User is able to view a heatmap of the world of the number of tweets for a given </a:t>
            </a:r>
            <a:r>
              <a:rPr lang="en"/>
              <a:t>hashtag.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319695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Scenario: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presses trends button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shows options to choose within trends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presses World Heatmap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displays start date and end date for user to choose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selects dates on the calendar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checks for valid date (before Twitter was created)</a:t>
            </a:r>
            <a:endParaRPr/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displays a heatmap of the number of tweets posted across the world from within the timeframe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619320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Flows: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4A1.  User selects invalid dates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displays a message informing the user that the dates are invalid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case resumes at step 4 of success scenario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25025" y="570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Password</a:t>
            </a:r>
            <a:r>
              <a:rPr lang="en"/>
              <a:t>  (Author: Vikas)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24255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User is able to reset the password of their account when not able to login.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319695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Scenario:</a:t>
            </a:r>
            <a:endParaRPr/>
          </a:p>
          <a:p>
            <a:pPr indent="-28638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select the  “ forgot password"  button</a:t>
            </a:r>
            <a:endParaRPr/>
          </a:p>
          <a:p>
            <a:pPr indent="-2863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will ask user to send one time password  to email or phone number</a:t>
            </a:r>
            <a:endParaRPr/>
          </a:p>
          <a:p>
            <a:pPr indent="-2863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will select the option phone number</a:t>
            </a:r>
            <a:endParaRPr/>
          </a:p>
          <a:p>
            <a:pPr indent="-2863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will show the phone number in “*” format only last four digits are being shown</a:t>
            </a:r>
            <a:endParaRPr/>
          </a:p>
          <a:p>
            <a:pPr indent="-2863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will select send code option</a:t>
            </a:r>
            <a:endParaRPr/>
          </a:p>
          <a:p>
            <a:pPr indent="-2863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will send one time password to the user</a:t>
            </a:r>
            <a:endParaRPr/>
          </a:p>
          <a:p>
            <a:pPr indent="-2863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will submit the one time password</a:t>
            </a:r>
            <a:endParaRPr/>
          </a:p>
          <a:p>
            <a:pPr indent="-2863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will verify and ask user to create new password</a:t>
            </a:r>
            <a:endParaRPr/>
          </a:p>
          <a:p>
            <a:pPr indent="-2863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user will enter a new password . 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619320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Flows: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does not have the correct code to verify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will ask user to enter correct code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enter correct code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verifies the code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enter new password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updates the password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Information</a:t>
            </a:r>
            <a:r>
              <a:rPr lang="en"/>
              <a:t>  (Author: Vikas)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24255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User is able to update the personal information stored in their account.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319695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Scenario: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hit the button update information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change the phone number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change the email address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change the adress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hit the save button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will save the response and update the information . 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6193200" y="1990050"/>
            <a:ext cx="275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Flows: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hit the button update information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change the phone number and other information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will show the box if each and every information was same as before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enter new information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hit the save button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