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73" r:id="rId4"/>
    <p:sldId id="274" r:id="rId5"/>
    <p:sldId id="259" r:id="rId6"/>
    <p:sldId id="275" r:id="rId7"/>
    <p:sldId id="276" r:id="rId8"/>
    <p:sldId id="257" r:id="rId9"/>
    <p:sldId id="261" r:id="rId10"/>
    <p:sldId id="262" r:id="rId11"/>
    <p:sldId id="265" r:id="rId12"/>
    <p:sldId id="281" r:id="rId13"/>
    <p:sldId id="266" r:id="rId14"/>
    <p:sldId id="267" r:id="rId15"/>
    <p:sldId id="268" r:id="rId16"/>
    <p:sldId id="277" r:id="rId17"/>
    <p:sldId id="278" r:id="rId18"/>
    <p:sldId id="279" r:id="rId19"/>
    <p:sldId id="282" r:id="rId20"/>
    <p:sldId id="280" r:id="rId21"/>
    <p:sldId id="283" r:id="rId22"/>
    <p:sldId id="270" r:id="rId23"/>
    <p:sldId id="27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-78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8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46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08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9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FC46-266A-4927-8C2A-BAB99A71C41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E903-607F-4235-A86E-4BDFDA1E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5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learn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4891"/>
            <a:ext cx="9144000" cy="138507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Insurance 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33013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Course code : UE17CS342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Submitted By:</a:t>
            </a:r>
          </a:p>
          <a:p>
            <a:pPr algn="l"/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Ismail </a:t>
            </a:r>
            <a:r>
              <a:rPr lang="en-US" sz="6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Mulla</a:t>
            </a:r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PES1201802409</a:t>
            </a:r>
            <a:endParaRPr lang="en-US" sz="6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6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6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Adarsh</a:t>
            </a:r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PES1201701399</a:t>
            </a:r>
            <a:endParaRPr lang="en-US" sz="6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6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6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Pramoth</a:t>
            </a:r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PES1201701807 </a:t>
            </a:r>
          </a:p>
          <a:p>
            <a:pPr algn="l"/>
            <a:r>
              <a:rPr lang="en-US" sz="6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62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Yadhunandan</a:t>
            </a:r>
            <a:r>
              <a:rPr lang="en-US" sz="6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   PES1201701404</a:t>
            </a:r>
            <a:endParaRPr lang="en-US" sz="6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endParaRPr lang="en-US" sz="62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1" descr="PES University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3743"/>
            <a:ext cx="5334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3175" y="333743"/>
            <a:ext cx="90774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under Karnataka Act No. 16 of 2013)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Ft. Road, BSK III Stage, Bengaluru – 560085</a:t>
            </a:r>
          </a:p>
        </p:txBody>
      </p:sp>
    </p:spTree>
    <p:extLst>
      <p:ext uri="{BB962C8B-B14F-4D97-AF65-F5344CB8AC3E}">
        <p14:creationId xmlns:p14="http://schemas.microsoft.com/office/powerpoint/2010/main" val="40818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technique’s: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94560"/>
            <a:ext cx="9144000" cy="306324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92" y="164421"/>
            <a:ext cx="9144000" cy="93286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012" y="1254034"/>
            <a:ext cx="10241280" cy="530352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34925"/>
            <a:ext cx="77724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1709" y="1177636"/>
            <a:ext cx="38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Our Team: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3" y="601374"/>
            <a:ext cx="6838085" cy="307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112" y="3677167"/>
            <a:ext cx="6893505" cy="292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1112" y="147659"/>
            <a:ext cx="372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About us: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6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86" y="1793732"/>
            <a:ext cx="72675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3886" y="1066800"/>
            <a:ext cx="398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Manager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8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02" y="1559936"/>
            <a:ext cx="7761144" cy="406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59947" y="572410"/>
            <a:ext cx="36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Agent: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3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43063"/>
            <a:ext cx="8572500" cy="416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09750" y="748145"/>
            <a:ext cx="341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Show or delete users: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2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81138"/>
            <a:ext cx="86106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0700" y="623455"/>
            <a:ext cx="387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policy: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147763"/>
            <a:ext cx="1060132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2945" y="387927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Agent interface: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0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262063"/>
            <a:ext cx="825817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17964" y="461757"/>
            <a:ext cx="349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Add user: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176338"/>
            <a:ext cx="87915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01091" y="360218"/>
            <a:ext cx="37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Show or delete users: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2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the system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187162"/>
            <a:ext cx="7696200" cy="252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713018"/>
            <a:ext cx="7696200" cy="230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05891" y="503137"/>
            <a:ext cx="37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interface: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4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414463"/>
            <a:ext cx="99155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8238" y="484909"/>
            <a:ext cx="354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Request for new policy: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42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1"/>
            <a:ext cx="9144000" cy="79247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233" y="1210491"/>
            <a:ext cx="10981509" cy="543969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is a large investment and you will most likely purchase multiple policies throughout your lifetime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that you know what each type of insurance covers and how it works so you can make the best decision about what to buy.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base your decision on just what is cheapest, but look at what it provides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say they cannot afford insurance, but the reality is that they cannot afford not to have 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save them from thousands or more dollars in unplanned expenses when unexpected situations arise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want to waste your money on policies that do not meet your needs, but the right insurance policy can protect you and your family from unforeseen disasters.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176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BIBILOGRAPHY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www.w3schools.com/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www.codecademy.com/learn/learnhtml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https://www.udemy.com/topic/css/</a:t>
            </a:r>
          </a:p>
        </p:txBody>
      </p:sp>
    </p:spTree>
    <p:extLst>
      <p:ext uri="{BB962C8B-B14F-4D97-AF65-F5344CB8AC3E}">
        <p14:creationId xmlns:p14="http://schemas.microsoft.com/office/powerpoint/2010/main" val="12705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841629">
            <a:off x="-245153" y="997720"/>
            <a:ext cx="11948166" cy="4374841"/>
          </a:xfrm>
        </p:spPr>
        <p:txBody>
          <a:bodyPr>
            <a:normAutofit/>
          </a:bodyPr>
          <a:lstStyle/>
          <a:p>
            <a:r>
              <a:rPr lang="en-US" sz="8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proposed system is for making </a:t>
            </a:r>
            <a:r>
              <a:rPr lang="en-IN" dirty="0" smtClean="0">
                <a:effectLst/>
              </a:rPr>
              <a:t>easier. </a:t>
            </a:r>
          </a:p>
          <a:p>
            <a:r>
              <a:rPr lang="en-IN" dirty="0" smtClean="0">
                <a:effectLst/>
              </a:rPr>
              <a:t>It helps to manage </a:t>
            </a:r>
            <a:r>
              <a:rPr lang="en-IN" dirty="0">
                <a:effectLst/>
              </a:rPr>
              <a:t>policy holder details, agent details, policy details, claimant details and payment details. </a:t>
            </a:r>
            <a:endParaRPr lang="en-IN" dirty="0" smtClean="0">
              <a:effectLst/>
            </a:endParaRPr>
          </a:p>
          <a:p>
            <a:r>
              <a:rPr lang="en-IN" dirty="0" smtClean="0">
                <a:effectLst/>
              </a:rPr>
              <a:t>So </a:t>
            </a:r>
            <a:r>
              <a:rPr lang="en-IN" dirty="0">
                <a:effectLst/>
              </a:rPr>
              <a:t>this will be developed for managing the insurance management system. </a:t>
            </a:r>
            <a:endParaRPr lang="en-IN" dirty="0" smtClean="0">
              <a:effectLst/>
            </a:endParaRPr>
          </a:p>
          <a:p>
            <a:r>
              <a:rPr lang="en-IN" dirty="0" smtClean="0">
                <a:effectLst/>
              </a:rPr>
              <a:t>The system contains home.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Login.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About us. Sign in.</a:t>
            </a:r>
            <a:r>
              <a:rPr lang="en-IN" dirty="0">
                <a:effectLst/>
              </a:rPr>
              <a:t> </a:t>
            </a:r>
            <a:r>
              <a:rPr lang="en-IN" dirty="0" smtClean="0">
                <a:effectLst/>
              </a:rPr>
              <a:t>Contact us.</a:t>
            </a:r>
          </a:p>
        </p:txBody>
      </p:sp>
    </p:spTree>
    <p:extLst>
      <p:ext uri="{BB962C8B-B14F-4D97-AF65-F5344CB8AC3E}">
        <p14:creationId xmlns:p14="http://schemas.microsoft.com/office/powerpoint/2010/main" val="7058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of the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effectLst/>
              </a:rPr>
              <a:t>To </a:t>
            </a:r>
            <a:r>
              <a:rPr lang="en-IN" dirty="0">
                <a:effectLst/>
              </a:rPr>
              <a:t>computerize the Insurance system. </a:t>
            </a:r>
            <a:endParaRPr lang="en-IN" dirty="0" smtClean="0">
              <a:effectLst/>
            </a:endParaRPr>
          </a:p>
          <a:p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To reduce Data Redundancy. </a:t>
            </a:r>
            <a:endParaRPr lang="en-IN" dirty="0" smtClean="0">
              <a:effectLst/>
            </a:endParaRPr>
          </a:p>
          <a:p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To reduce the Cumbersome job of Maintaining several documents. </a:t>
            </a:r>
            <a:endParaRPr lang="en-IN" dirty="0">
              <a:effectLst/>
            </a:endParaRPr>
          </a:p>
          <a:p>
            <a:r>
              <a:rPr lang="en-IN" dirty="0" smtClean="0">
                <a:effectLst/>
              </a:rPr>
              <a:t>To </a:t>
            </a:r>
            <a:r>
              <a:rPr lang="en-IN" dirty="0">
                <a:effectLst/>
              </a:rPr>
              <a:t>eliminate the delays in Report Generation. </a:t>
            </a:r>
            <a:endParaRPr lang="en-IN" dirty="0" smtClean="0">
              <a:effectLst/>
            </a:endParaRPr>
          </a:p>
          <a:p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To facilitate faster Searching of information. </a:t>
            </a:r>
            <a:endParaRPr lang="en-IN" dirty="0">
              <a:effectLst/>
            </a:endParaRPr>
          </a:p>
          <a:p>
            <a:r>
              <a:rPr lang="en-IN" dirty="0" smtClean="0">
                <a:effectLst/>
              </a:rPr>
              <a:t>Thus </a:t>
            </a:r>
            <a:r>
              <a:rPr lang="en-IN" dirty="0">
                <a:effectLst/>
              </a:rPr>
              <a:t>reducing time, energy and cost. </a:t>
            </a:r>
            <a:endParaRPr lang="en-IN" dirty="0" smtClean="0">
              <a:effectLst/>
            </a:endParaRPr>
          </a:p>
          <a:p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To Give Assurance To the Policy Holders About Maintaining Data Privacy and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4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686" y="0"/>
            <a:ext cx="9971314" cy="1593273"/>
          </a:xfrm>
        </p:spPr>
        <p:txBody>
          <a:bodyPr>
            <a:normAutofit fontScale="90000"/>
          </a:bodyPr>
          <a:lstStyle/>
          <a:p>
            <a:r>
              <a:rPr lang="en-US" altLang="en-US" b="0" u="sng" dirty="0" smtClean="0"/>
              <a:t/>
            </a:r>
            <a:br>
              <a:rPr lang="en-US" altLang="en-US" b="0" u="sng" dirty="0" smtClean="0"/>
            </a:br>
            <a:r>
              <a:rPr lang="en-US" altLang="en-US" b="0" u="sng" dirty="0"/>
              <a:t/>
            </a:r>
            <a:br>
              <a:rPr lang="en-US" altLang="en-US" b="0" u="sng" dirty="0"/>
            </a:br>
            <a:r>
              <a:rPr lang="en-US" altLang="en-US" b="0" u="sng" dirty="0" smtClean="0"/>
              <a:t/>
            </a:r>
            <a:br>
              <a:rPr lang="en-US" altLang="en-US" b="0" u="sng" dirty="0" smtClean="0"/>
            </a:br>
            <a:r>
              <a:rPr lang="en-US" altLang="en-US" b="0" u="sng" dirty="0"/>
              <a:t/>
            </a:r>
            <a:br>
              <a:rPr lang="en-US" altLang="en-US" b="0" u="sng" dirty="0"/>
            </a:br>
            <a:r>
              <a:rPr lang="en-US" altLang="en-US" b="0" u="sng" dirty="0" smtClean="0"/>
              <a:t/>
            </a:r>
            <a:br>
              <a:rPr lang="en-US" altLang="en-US" b="0" u="sng" dirty="0" smtClean="0"/>
            </a:br>
            <a:r>
              <a:rPr lang="en-US" altLang="en-US" b="0" u="sng" dirty="0"/>
              <a:t/>
            </a:r>
            <a:br>
              <a:rPr lang="en-US" altLang="en-US" b="0" u="sng" dirty="0"/>
            </a:br>
            <a:r>
              <a:rPr lang="en-US" altLang="en-US" b="0" u="sng" dirty="0" smtClean="0"/>
              <a:t/>
            </a:r>
            <a:br>
              <a:rPr lang="en-US" altLang="en-US" b="0" u="sng" dirty="0" smtClean="0"/>
            </a:br>
            <a:r>
              <a:rPr lang="en-US" altLang="en-US" b="0" u="sng" dirty="0"/>
              <a:t/>
            </a:r>
            <a:br>
              <a:rPr lang="en-US" altLang="en-US" b="0" u="sng" dirty="0"/>
            </a:br>
            <a:r>
              <a:rPr lang="en-US" altLang="en-US" b="0" u="sng" dirty="0" smtClean="0"/>
              <a:t>Existing </a:t>
            </a:r>
            <a:r>
              <a:rPr lang="en-US" altLang="en-US" b="0" u="sng" dirty="0"/>
              <a:t>System</a:t>
            </a:r>
            <a:r>
              <a:rPr lang="en-US" altLang="en-US" u="sng" dirty="0">
                <a:solidFill>
                  <a:schemeClr val="folHlink"/>
                </a:solidFill>
              </a:rPr>
              <a:t/>
            </a:r>
            <a:br>
              <a:rPr lang="en-US" altLang="en-US" u="sng" dirty="0">
                <a:solidFill>
                  <a:schemeClr val="folHlink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051" y="1136073"/>
            <a:ext cx="10310949" cy="584765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Vehicle Insurance: </a:t>
            </a:r>
            <a:endParaRPr lang="en-IN" dirty="0" smtClean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Customer Visits an Agent and asks him to insure his vehicle. </a:t>
            </a:r>
            <a:endParaRPr lang="en-IN" dirty="0" smtClean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>
                <a:effectLst/>
              </a:rPr>
              <a:t> </a:t>
            </a:r>
            <a:r>
              <a:rPr lang="en-IN" dirty="0">
                <a:effectLst/>
              </a:rPr>
              <a:t>Agent takes the customer details and the vehicle details (i.e. RC Book, and vehicle registration papers) </a:t>
            </a:r>
            <a:endParaRPr lang="en-IN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>
                <a:effectLst/>
              </a:rPr>
              <a:t>Agent </a:t>
            </a:r>
            <a:r>
              <a:rPr lang="en-IN" dirty="0">
                <a:effectLst/>
              </a:rPr>
              <a:t>forwards the Details to the Company. </a:t>
            </a:r>
            <a:endParaRPr lang="en-IN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>
                <a:effectLst/>
              </a:rPr>
              <a:t>Company </a:t>
            </a:r>
            <a:r>
              <a:rPr lang="en-IN" dirty="0">
                <a:effectLst/>
              </a:rPr>
              <a:t>gives the Quotation to the agent for different coverage's. </a:t>
            </a:r>
            <a:endParaRPr lang="en-IN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>
                <a:effectLst/>
              </a:rPr>
              <a:t>Agent </a:t>
            </a:r>
            <a:r>
              <a:rPr lang="en-IN" dirty="0">
                <a:effectLst/>
              </a:rPr>
              <a:t>gives the quotation amount to the customer. </a:t>
            </a:r>
            <a:endParaRPr lang="en-IN" dirty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 smtClean="0">
                <a:effectLst/>
              </a:rPr>
              <a:t>Customer </a:t>
            </a:r>
            <a:r>
              <a:rPr lang="en-IN" dirty="0">
                <a:effectLst/>
              </a:rPr>
              <a:t>as per his convenience asks to issue the policy under the coverage of his choice. </a:t>
            </a:r>
            <a:endParaRPr lang="en-I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06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err="1" smtClean="0"/>
              <a:t>Cont</a:t>
            </a:r>
            <a:r>
              <a:rPr lang="en-IN" sz="2800" dirty="0" smtClean="0"/>
              <a:t>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Agent takes the cheque or cash for the policy from the customer.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Agent gives the cheque to the company and request them to issue the policy for the vehicle.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Company arranges a check for the vehicle to be insured.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If the vehicle is in Condition and passes the test set by the insurance company the vehicle is then insured by the company.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 The policy copy is then issued to the customer and sent to the mail address.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>
                <a:effectLst/>
              </a:rPr>
              <a:t>The agent receives the commission as set by the company after the issuance of the policy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the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system contains </a:t>
            </a:r>
            <a:r>
              <a:rPr lang="en-IN" dirty="0" smtClean="0">
                <a:effectLst/>
              </a:rPr>
              <a:t>Home. About us. Contact us. Log in.</a:t>
            </a:r>
          </a:p>
          <a:p>
            <a:r>
              <a:rPr lang="en-IN" dirty="0" smtClean="0">
                <a:effectLst/>
              </a:rPr>
              <a:t>There are Three main users in this system, Manager, Agent</a:t>
            </a:r>
            <a:r>
              <a:rPr lang="en-IN" dirty="0" smtClean="0"/>
              <a:t> and </a:t>
            </a:r>
            <a:r>
              <a:rPr lang="en-IN" dirty="0" smtClean="0">
                <a:effectLst/>
              </a:rPr>
              <a:t>Client.</a:t>
            </a:r>
          </a:p>
          <a:p>
            <a:r>
              <a:rPr lang="en-IN" dirty="0" smtClean="0">
                <a:effectLst/>
              </a:rPr>
              <a:t>The Manager can add, search and delete the Agent and the policy.</a:t>
            </a:r>
          </a:p>
          <a:p>
            <a:r>
              <a:rPr lang="en-IN" dirty="0" smtClean="0">
                <a:effectLst/>
              </a:rPr>
              <a:t>The Agent can add, search and delete the user but he can’t add the policy</a:t>
            </a:r>
          </a:p>
          <a:p>
            <a:r>
              <a:rPr lang="en-IN" dirty="0" smtClean="0">
                <a:effectLst/>
              </a:rPr>
              <a:t>The User can request for the policy and he can search the policy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3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78" y="1805118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Ecliplse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Neon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tomacat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Tools: HTML5,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67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82240"/>
            <a:ext cx="9144000" cy="257556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Pentium 3 and above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 1GB with 256MHz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 disk: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2GB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Keyboard: Standard 101 key keyboard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Mouse: PS/2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246</TotalTime>
  <Words>676</Words>
  <Application>Microsoft Office PowerPoint</Application>
  <PresentationFormat>Custom</PresentationFormat>
  <Paragraphs>103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Damask</vt:lpstr>
      <vt:lpstr>Insurance Management system </vt:lpstr>
      <vt:lpstr>Contents </vt:lpstr>
      <vt:lpstr>Introduction</vt:lpstr>
      <vt:lpstr>Objective of the system</vt:lpstr>
      <vt:lpstr>        Existing System </vt:lpstr>
      <vt:lpstr>Cont:</vt:lpstr>
      <vt:lpstr>Working of the system</vt:lpstr>
      <vt:lpstr>Software Requirements </vt:lpstr>
      <vt:lpstr>Hardware Requirements</vt:lpstr>
      <vt:lpstr>Tools and technique’s:</vt:lpstr>
      <vt:lpstr>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BIBILOGRAPHY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nandini ramachandrappa</dc:creator>
  <cp:lastModifiedBy>Admin</cp:lastModifiedBy>
  <cp:revision>24</cp:revision>
  <dcterms:created xsi:type="dcterms:W3CDTF">2020-04-10T07:30:15Z</dcterms:created>
  <dcterms:modified xsi:type="dcterms:W3CDTF">2020-04-10T19:16:12Z</dcterms:modified>
</cp:coreProperties>
</file>