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8.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9.jpeg" ContentType="image/jpeg"/>
  <Override PartName="/ppt/media/image8.png" ContentType="image/png"/>
  <Override PartName="/ppt/media/image7.png" ContentType="image/png"/>
  <Override PartName="/ppt/media/image2.png" ContentType="image/png"/>
  <Override PartName="/ppt/media/image1.png" ContentType="image/png"/>
  <Override PartName="/ppt/media/image3.png" ContentType="image/png"/>
  <Override PartName="/ppt/media/image4.png" ContentType="image/png"/>
  <Override PartName="/ppt/media/image5.png" ContentType="image/png"/>
  <Override PartName="/ppt/media/image6.png" ContentType="image/png"/>
  <Override PartName="/ppt/slideMasters/_rels/slideMaster1.xml.rels" ContentType="application/vnd.openxmlformats-package.relationships+xml"/>
  <Override PartName="/ppt/slideMasters/slideMaster1.xml" ContentType="application/vnd.openxmlformats-officedocument.presentationml.slideMaster+xml"/>
  <Override PartName="/ppt/presentation.xml" ContentType="application/vnd.openxmlformats-officedocument.presentationml.presentation.main+xml"/>
  <Override PartName="/ppt/theme/theme2.xml" ContentType="application/vnd.openxmlformats-officedocument.theme+xml"/>
  <Override PartName="/ppt/theme/theme1.xml" ContentType="application/vnd.openxmlformats-officedocument.theme+xml"/>
  <Override PartName="/ppt/slides/_rels/slide8.xml.rels" ContentType="application/vnd.openxmlformats-package.relationships+xml"/>
  <Override PartName="/ppt/slides/_rels/slide7.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Lst>
  <p:sldSz cx="9144000" cy="6858000"/>
  <p:notesSz cx="6797675" cy="987425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sldImg"/>
          </p:nvPr>
        </p:nvSpPr>
        <p:spPr>
          <a:xfrm>
            <a:off x="216000" y="812520"/>
            <a:ext cx="7127280" cy="4008960"/>
          </a:xfrm>
          <a:prstGeom prst="rect">
            <a:avLst/>
          </a:prstGeom>
        </p:spPr>
        <p:txBody>
          <a:bodyPr lIns="0" rIns="0" tIns="0" bIns="0" anchor="ctr"/>
          <a:p>
            <a:r>
              <a:rPr b="0" lang="en-US" sz="1800" spc="-1" strike="noStrike">
                <a:solidFill>
                  <a:srgbClr val="000000"/>
                </a:solidFill>
                <a:latin typeface="Arial"/>
              </a:rPr>
              <a:t>Click to move the slide</a:t>
            </a:r>
            <a:endParaRPr b="0" lang="en-US" sz="1800" spc="-1" strike="noStrike">
              <a:solidFill>
                <a:srgbClr val="000000"/>
              </a:solidFill>
              <a:latin typeface="Arial"/>
            </a:endParaRPr>
          </a:p>
        </p:txBody>
      </p:sp>
      <p:sp>
        <p:nvSpPr>
          <p:cNvPr id="48" name="PlaceHolder 2"/>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49" name="PlaceHolder 3"/>
          <p:cNvSpPr>
            <a:spLocks noGrp="1"/>
          </p:cNvSpPr>
          <p:nvPr>
            <p:ph type="hdr"/>
          </p:nvPr>
        </p:nvSpPr>
        <p:spPr>
          <a:xfrm>
            <a:off x="0" y="0"/>
            <a:ext cx="3280680" cy="534240"/>
          </a:xfrm>
          <a:prstGeom prst="rect">
            <a:avLst/>
          </a:prstGeom>
        </p:spPr>
        <p:txBody>
          <a:bodyPr lIns="0" rIns="0" tIns="0" bIns="0"/>
          <a:p>
            <a:r>
              <a:rPr b="0" lang="en-IN" sz="1400" spc="-1" strike="noStrike">
                <a:latin typeface="Times New Roman"/>
              </a:rPr>
              <a:t> </a:t>
            </a:r>
            <a:endParaRPr b="0" lang="en-IN" sz="1400" spc="-1" strike="noStrike">
              <a:latin typeface="Times New Roman"/>
            </a:endParaRPr>
          </a:p>
        </p:txBody>
      </p:sp>
      <p:sp>
        <p:nvSpPr>
          <p:cNvPr id="50" name="PlaceHolder 4"/>
          <p:cNvSpPr>
            <a:spLocks noGrp="1"/>
          </p:cNvSpPr>
          <p:nvPr>
            <p:ph type="dt"/>
          </p:nvPr>
        </p:nvSpPr>
        <p:spPr>
          <a:xfrm>
            <a:off x="4278960" y="0"/>
            <a:ext cx="3280680" cy="534240"/>
          </a:xfrm>
          <a:prstGeom prst="rect">
            <a:avLst/>
          </a:prstGeom>
        </p:spPr>
        <p:txBody>
          <a:bodyPr lIns="0" rIns="0" tIns="0" bIns="0"/>
          <a:p>
            <a:pPr algn="r"/>
            <a:r>
              <a:rPr b="0" lang="en-IN" sz="1400" spc="-1" strike="noStrike">
                <a:latin typeface="Times New Roman"/>
              </a:rPr>
              <a:t> </a:t>
            </a:r>
            <a:endParaRPr b="0" lang="en-IN" sz="1400" spc="-1" strike="noStrike">
              <a:latin typeface="Times New Roman"/>
            </a:endParaRPr>
          </a:p>
        </p:txBody>
      </p:sp>
      <p:sp>
        <p:nvSpPr>
          <p:cNvPr id="51" name="PlaceHolder 5"/>
          <p:cNvSpPr>
            <a:spLocks noGrp="1"/>
          </p:cNvSpPr>
          <p:nvPr>
            <p:ph type="ftr"/>
          </p:nvPr>
        </p:nvSpPr>
        <p:spPr>
          <a:xfrm>
            <a:off x="0" y="10157400"/>
            <a:ext cx="3280680" cy="534240"/>
          </a:xfrm>
          <a:prstGeom prst="rect">
            <a:avLst/>
          </a:prstGeom>
        </p:spPr>
        <p:txBody>
          <a:bodyPr lIns="0" rIns="0" tIns="0" bIns="0" anchor="b"/>
          <a:p>
            <a:r>
              <a:rPr b="0" lang="en-IN" sz="1400" spc="-1" strike="noStrike">
                <a:latin typeface="Times New Roman"/>
              </a:rPr>
              <a:t> </a:t>
            </a:r>
            <a:endParaRPr b="0" lang="en-IN" sz="1400" spc="-1" strike="noStrike">
              <a:latin typeface="Times New Roman"/>
            </a:endParaRPr>
          </a:p>
        </p:txBody>
      </p:sp>
      <p:sp>
        <p:nvSpPr>
          <p:cNvPr id="52" name="PlaceHolder 6"/>
          <p:cNvSpPr>
            <a:spLocks noGrp="1"/>
          </p:cNvSpPr>
          <p:nvPr>
            <p:ph type="sldNum"/>
          </p:nvPr>
        </p:nvSpPr>
        <p:spPr>
          <a:xfrm>
            <a:off x="4278960" y="10157400"/>
            <a:ext cx="3280680" cy="534240"/>
          </a:xfrm>
          <a:prstGeom prst="rect">
            <a:avLst/>
          </a:prstGeom>
        </p:spPr>
        <p:txBody>
          <a:bodyPr lIns="0" rIns="0" tIns="0" bIns="0" anchor="b"/>
          <a:p>
            <a:pPr algn="r"/>
            <a:fld id="{BE8003D7-C9BA-46D7-8A36-CEB904A8293A}" type="slidenum">
              <a:rPr b="0" lang="en-IN" sz="1400" spc="-1" strike="noStrike">
                <a:latin typeface="Times New Roman"/>
              </a:rPr>
              <a:t>1</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body"/>
          </p:nvPr>
        </p:nvSpPr>
        <p:spPr>
          <a:xfrm>
            <a:off x="680400" y="4690800"/>
            <a:ext cx="5436720" cy="4441680"/>
          </a:xfrm>
          <a:prstGeom prst="rect">
            <a:avLst/>
          </a:prstGeom>
        </p:spPr>
        <p:txBody>
          <a:bodyPr lIns="0" rIns="0" tIns="0" bIns="0"/>
          <a:p>
            <a:endParaRPr b="0" lang="en-IN" sz="2000" spc="-1" strike="noStrike">
              <a:latin typeface="Arial"/>
            </a:endParaRPr>
          </a:p>
        </p:txBody>
      </p:sp>
      <p:sp>
        <p:nvSpPr>
          <p:cNvPr id="77" name="CustomShape 2"/>
          <p:cNvSpPr/>
          <p:nvPr/>
        </p:nvSpPr>
        <p:spPr>
          <a:xfrm>
            <a:off x="3849840" y="9378360"/>
            <a:ext cx="2944800" cy="492840"/>
          </a:xfrm>
          <a:prstGeom prst="rect">
            <a:avLst/>
          </a:prstGeom>
          <a:noFill/>
          <a:ln>
            <a:noFill/>
          </a:ln>
        </p:spPr>
        <p:style>
          <a:lnRef idx="0"/>
          <a:fillRef idx="0"/>
          <a:effectRef idx="0"/>
          <a:fontRef idx="minor"/>
        </p:style>
        <p:txBody>
          <a:bodyPr lIns="90000" rIns="90000" tIns="45000" bIns="45000" anchor="b"/>
          <a:p>
            <a:pPr algn="r">
              <a:lnSpc>
                <a:spcPct val="100000"/>
              </a:lnSpc>
            </a:pPr>
            <a:fld id="{D2492A67-D2D3-42AD-9B75-BB1683810E3B}"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body"/>
          </p:nvPr>
        </p:nvSpPr>
        <p:spPr>
          <a:xfrm>
            <a:off x="680400" y="4690800"/>
            <a:ext cx="5436720" cy="4441680"/>
          </a:xfrm>
          <a:prstGeom prst="rect">
            <a:avLst/>
          </a:prstGeom>
        </p:spPr>
        <p:txBody>
          <a:bodyPr lIns="0" rIns="0" tIns="0" bIns="0"/>
          <a:p>
            <a:endParaRPr b="0" lang="en-IN" sz="2000" spc="-1" strike="noStrike">
              <a:latin typeface="Arial"/>
            </a:endParaRPr>
          </a:p>
        </p:txBody>
      </p:sp>
      <p:sp>
        <p:nvSpPr>
          <p:cNvPr id="79" name="CustomShape 2"/>
          <p:cNvSpPr/>
          <p:nvPr/>
        </p:nvSpPr>
        <p:spPr>
          <a:xfrm>
            <a:off x="3849840" y="9378360"/>
            <a:ext cx="2944800" cy="492840"/>
          </a:xfrm>
          <a:prstGeom prst="rect">
            <a:avLst/>
          </a:prstGeom>
          <a:noFill/>
          <a:ln>
            <a:noFill/>
          </a:ln>
        </p:spPr>
        <p:style>
          <a:lnRef idx="0"/>
          <a:fillRef idx="0"/>
          <a:effectRef idx="0"/>
          <a:fontRef idx="minor"/>
        </p:style>
        <p:txBody>
          <a:bodyPr lIns="90000" rIns="90000" tIns="45000" bIns="45000" anchor="b"/>
          <a:p>
            <a:pPr algn="r">
              <a:lnSpc>
                <a:spcPct val="100000"/>
              </a:lnSpc>
            </a:pPr>
            <a:fld id="{1FFAF494-4447-4BBE-98A9-5DAD8CFA5CE0}"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body"/>
          </p:nvPr>
        </p:nvSpPr>
        <p:spPr>
          <a:xfrm>
            <a:off x="680400" y="4690800"/>
            <a:ext cx="5436720" cy="4441680"/>
          </a:xfrm>
          <a:prstGeom prst="rect">
            <a:avLst/>
          </a:prstGeom>
        </p:spPr>
        <p:txBody>
          <a:bodyPr lIns="0" rIns="0" tIns="0" bIns="0"/>
          <a:p>
            <a:endParaRPr b="0" lang="en-IN" sz="2000" spc="-1" strike="noStrike">
              <a:latin typeface="Arial"/>
            </a:endParaRPr>
          </a:p>
        </p:txBody>
      </p:sp>
      <p:sp>
        <p:nvSpPr>
          <p:cNvPr id="81" name="CustomShape 2"/>
          <p:cNvSpPr/>
          <p:nvPr/>
        </p:nvSpPr>
        <p:spPr>
          <a:xfrm>
            <a:off x="3849840" y="9378360"/>
            <a:ext cx="2944800" cy="492840"/>
          </a:xfrm>
          <a:prstGeom prst="rect">
            <a:avLst/>
          </a:prstGeom>
          <a:noFill/>
          <a:ln>
            <a:noFill/>
          </a:ln>
        </p:spPr>
        <p:style>
          <a:lnRef idx="0"/>
          <a:fillRef idx="0"/>
          <a:effectRef idx="0"/>
          <a:fontRef idx="minor"/>
        </p:style>
        <p:txBody>
          <a:bodyPr lIns="90000" rIns="90000" tIns="45000" bIns="45000" anchor="b"/>
          <a:p>
            <a:pPr algn="r">
              <a:lnSpc>
                <a:spcPct val="100000"/>
              </a:lnSpc>
            </a:pPr>
            <a:fld id="{BEAE5383-91D6-4F2A-8978-228A93F6F2FC}" type="slidenum">
              <a:rPr b="0" lang="en-IN" sz="1400" spc="-1" strike="noStrike">
                <a:solidFill>
                  <a:srgbClr val="000000"/>
                </a:solidFill>
                <a:latin typeface="Times New Roman"/>
                <a:ea typeface="+mn-ea"/>
              </a:rPr>
              <a:t>&lt;number&gt;</a:t>
            </a:fld>
            <a:endParaRPr b="0" lang="en-IN" sz="14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33"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4"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3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8"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9"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41"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2"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3"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4"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5"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46"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2"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4"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17"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2"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3"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2800" spc="-1" strike="noStrike">
              <a:solidFill>
                <a:srgbClr val="000000"/>
              </a:solidFill>
              <a:latin typeface="Arial"/>
            </a:endParaRPr>
          </a:p>
        </p:txBody>
      </p:sp>
      <p:sp>
        <p:nvSpPr>
          <p:cNvPr id="2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27"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rIns="0" tIns="0" bIns="0" anchor="ctr"/>
          <a:p>
            <a:endParaRPr b="0" lang="en-US" sz="1800" spc="-1" strike="noStrike">
              <a:solidFill>
                <a:srgbClr val="000000"/>
              </a:solidFill>
              <a:latin typeface="Arial"/>
            </a:endParaRPr>
          </a:p>
        </p:txBody>
      </p:sp>
      <p:sp>
        <p:nvSpPr>
          <p:cNvPr id="29"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2800" spc="-1" strike="noStrike">
              <a:solidFill>
                <a:srgbClr val="000000"/>
              </a:solidFill>
              <a:latin typeface="Arial"/>
            </a:endParaRPr>
          </a:p>
        </p:txBody>
      </p:sp>
      <p:sp>
        <p:nvSpPr>
          <p:cNvPr id="31"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28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slideLayout" Target="../slideLayouts/slideLayout1.xml"/><Relationship Id="rId11" Type="http://schemas.openxmlformats.org/officeDocument/2006/relationships/slideLayout" Target="../slideLayouts/slideLayout2.xml"/><Relationship Id="rId12" Type="http://schemas.openxmlformats.org/officeDocument/2006/relationships/slideLayout" Target="../slideLayouts/slideLayout3.xml"/><Relationship Id="rId13" Type="http://schemas.openxmlformats.org/officeDocument/2006/relationships/slideLayout" Target="../slideLayouts/slideLayout4.xml"/><Relationship Id="rId14" Type="http://schemas.openxmlformats.org/officeDocument/2006/relationships/slideLayout" Target="../slideLayouts/slideLayout5.xml"/><Relationship Id="rId15" Type="http://schemas.openxmlformats.org/officeDocument/2006/relationships/slideLayout" Target="../slideLayouts/slideLayout6.xml"/><Relationship Id="rId16" Type="http://schemas.openxmlformats.org/officeDocument/2006/relationships/slideLayout" Target="../slideLayouts/slideLayout7.xml"/><Relationship Id="rId17" Type="http://schemas.openxmlformats.org/officeDocument/2006/relationships/slideLayout" Target="../slideLayouts/slideLayout8.xml"/><Relationship Id="rId18" Type="http://schemas.openxmlformats.org/officeDocument/2006/relationships/slideLayout" Target="../slideLayouts/slideLayout9.xml"/><Relationship Id="rId19" Type="http://schemas.openxmlformats.org/officeDocument/2006/relationships/slideLayout" Target="../slideLayouts/slideLayout10.xml"/><Relationship Id="rId20" Type="http://schemas.openxmlformats.org/officeDocument/2006/relationships/slideLayout" Target="../slideLayouts/slideLayout11.xml"/><Relationship Id="rId21"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oogle Shape;10;p1" descr=""/>
          <p:cNvPicPr/>
          <p:nvPr/>
        </p:nvPicPr>
        <p:blipFill>
          <a:blip r:embed="rId2"/>
          <a:stretch/>
        </p:blipFill>
        <p:spPr>
          <a:xfrm>
            <a:off x="0" y="-35280"/>
            <a:ext cx="9142560" cy="6932880"/>
          </a:xfrm>
          <a:prstGeom prst="rect">
            <a:avLst/>
          </a:prstGeom>
          <a:ln>
            <a:noFill/>
          </a:ln>
        </p:spPr>
      </p:pic>
      <p:sp>
        <p:nvSpPr>
          <p:cNvPr id="1" name="CustomShape 1"/>
          <p:cNvSpPr/>
          <p:nvPr/>
        </p:nvSpPr>
        <p:spPr>
          <a:xfrm>
            <a:off x="0" y="152280"/>
            <a:ext cx="1446480" cy="1198800"/>
          </a:xfrm>
          <a:prstGeom prst="rect">
            <a:avLst/>
          </a:prstGeom>
          <a:solidFill>
            <a:srgbClr val="ffffff"/>
          </a:solidFill>
          <a:ln>
            <a:noFill/>
          </a:ln>
        </p:spPr>
        <p:style>
          <a:lnRef idx="0"/>
          <a:fillRef idx="0"/>
          <a:effectRef idx="0"/>
          <a:fontRef idx="minor"/>
        </p:style>
        <p:txBody>
          <a:bodyPr lIns="90000" rIns="90000" tIns="45000" bIns="45000"/>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pic>
        <p:nvPicPr>
          <p:cNvPr id="2" name="Google Shape;13;p2" descr=""/>
          <p:cNvPicPr/>
          <p:nvPr/>
        </p:nvPicPr>
        <p:blipFill>
          <a:blip r:embed="rId3"/>
          <a:stretch/>
        </p:blipFill>
        <p:spPr>
          <a:xfrm>
            <a:off x="179640" y="138600"/>
            <a:ext cx="867240" cy="970560"/>
          </a:xfrm>
          <a:prstGeom prst="rect">
            <a:avLst/>
          </a:prstGeom>
          <a:ln>
            <a:noFill/>
          </a:ln>
        </p:spPr>
      </p:pic>
      <p:pic>
        <p:nvPicPr>
          <p:cNvPr id="3" name="Google Shape;15;p2" descr=""/>
          <p:cNvPicPr/>
          <p:nvPr/>
        </p:nvPicPr>
        <p:blipFill>
          <a:blip r:embed="rId4"/>
          <a:stretch/>
        </p:blipFill>
        <p:spPr>
          <a:xfrm>
            <a:off x="2702520" y="103320"/>
            <a:ext cx="1619640" cy="989280"/>
          </a:xfrm>
          <a:prstGeom prst="rect">
            <a:avLst/>
          </a:prstGeom>
          <a:ln>
            <a:noFill/>
          </a:ln>
        </p:spPr>
      </p:pic>
      <p:pic>
        <p:nvPicPr>
          <p:cNvPr id="4" name="Google Shape;16;p2" descr=""/>
          <p:cNvPicPr/>
          <p:nvPr/>
        </p:nvPicPr>
        <p:blipFill>
          <a:blip r:embed="rId5"/>
          <a:stretch/>
        </p:blipFill>
        <p:spPr>
          <a:xfrm>
            <a:off x="4323600" y="106560"/>
            <a:ext cx="1618560" cy="987120"/>
          </a:xfrm>
          <a:prstGeom prst="rect">
            <a:avLst/>
          </a:prstGeom>
          <a:ln>
            <a:noFill/>
          </a:ln>
        </p:spPr>
      </p:pic>
      <p:pic>
        <p:nvPicPr>
          <p:cNvPr id="5" name="Google Shape;17;p2" descr=""/>
          <p:cNvPicPr/>
          <p:nvPr/>
        </p:nvPicPr>
        <p:blipFill>
          <a:blip r:embed="rId6"/>
          <a:stretch/>
        </p:blipFill>
        <p:spPr>
          <a:xfrm>
            <a:off x="5923800" y="117000"/>
            <a:ext cx="1618560" cy="988560"/>
          </a:xfrm>
          <a:prstGeom prst="rect">
            <a:avLst/>
          </a:prstGeom>
          <a:ln>
            <a:noFill/>
          </a:ln>
        </p:spPr>
      </p:pic>
      <p:pic>
        <p:nvPicPr>
          <p:cNvPr id="6" name="Google Shape;18;p2" descr=""/>
          <p:cNvPicPr/>
          <p:nvPr/>
        </p:nvPicPr>
        <p:blipFill>
          <a:blip r:embed="rId7"/>
          <a:stretch/>
        </p:blipFill>
        <p:spPr>
          <a:xfrm>
            <a:off x="7524000" y="111960"/>
            <a:ext cx="1618560" cy="988560"/>
          </a:xfrm>
          <a:prstGeom prst="rect">
            <a:avLst/>
          </a:prstGeom>
          <a:ln>
            <a:noFill/>
          </a:ln>
        </p:spPr>
      </p:pic>
      <p:pic>
        <p:nvPicPr>
          <p:cNvPr id="7" name="Google Shape;19;p2" descr=""/>
          <p:cNvPicPr/>
          <p:nvPr/>
        </p:nvPicPr>
        <p:blipFill>
          <a:blip r:embed="rId8"/>
          <a:stretch/>
        </p:blipFill>
        <p:spPr>
          <a:xfrm>
            <a:off x="1219320" y="102240"/>
            <a:ext cx="1618560" cy="988560"/>
          </a:xfrm>
          <a:prstGeom prst="rect">
            <a:avLst/>
          </a:prstGeom>
          <a:ln>
            <a:noFill/>
          </a:ln>
        </p:spPr>
      </p:pic>
      <p:pic>
        <p:nvPicPr>
          <p:cNvPr id="8" name="Google Shape;20;p2" descr=""/>
          <p:cNvPicPr/>
          <p:nvPr/>
        </p:nvPicPr>
        <p:blipFill>
          <a:blip r:embed="rId9"/>
          <a:stretch/>
        </p:blipFill>
        <p:spPr>
          <a:xfrm>
            <a:off x="7530120" y="1600200"/>
            <a:ext cx="1598760" cy="5125680"/>
          </a:xfrm>
          <a:prstGeom prst="rect">
            <a:avLst/>
          </a:prstGeom>
          <a:ln>
            <a:noFill/>
          </a:ln>
        </p:spPr>
      </p:pic>
      <p:sp>
        <p:nvSpPr>
          <p:cNvPr id="9" name="PlaceHolder 2"/>
          <p:cNvSpPr>
            <a:spLocks noGrp="1"/>
          </p:cNvSpPr>
          <p:nvPr>
            <p:ph type="title"/>
          </p:nvPr>
        </p:nvSpPr>
        <p:spPr>
          <a:xfrm>
            <a:off x="457200" y="273600"/>
            <a:ext cx="8229240" cy="1144800"/>
          </a:xfrm>
          <a:prstGeom prst="rect">
            <a:avLst/>
          </a:prstGeom>
        </p:spPr>
        <p:txBody>
          <a:bodyPr lIns="0" rIns="0" tIns="0" bIns="0" anchor="ctr"/>
          <a:p>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0"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Arial"/>
              </a:rPr>
              <a:t>Click to edit the outline text format</a:t>
            </a:r>
            <a:endParaRPr b="0" lang="en-US" sz="2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10"/>
    <p:sldLayoutId id="2147483650" r:id="rId11"/>
    <p:sldLayoutId id="2147483651" r:id="rId12"/>
    <p:sldLayoutId id="2147483652" r:id="rId13"/>
    <p:sldLayoutId id="2147483653" r:id="rId14"/>
    <p:sldLayoutId id="2147483654" r:id="rId15"/>
    <p:sldLayoutId id="2147483655" r:id="rId16"/>
    <p:sldLayoutId id="2147483656" r:id="rId17"/>
    <p:sldLayoutId id="2147483657" r:id="rId18"/>
    <p:sldLayoutId id="2147483658" r:id="rId19"/>
    <p:sldLayoutId id="2147483659" r:id="rId20"/>
    <p:sldLayoutId id="2147483660" r:id="rId21"/>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267480" y="1891800"/>
            <a:ext cx="8299440" cy="1680840"/>
          </a:xfrm>
          <a:prstGeom prst="rect">
            <a:avLst/>
          </a:prstGeom>
          <a:noFill/>
          <a:ln>
            <a:noFill/>
          </a:ln>
        </p:spPr>
        <p:style>
          <a:lnRef idx="0"/>
          <a:fillRef idx="0"/>
          <a:effectRef idx="0"/>
          <a:fontRef idx="minor"/>
        </p:style>
        <p:txBody>
          <a:bodyPr lIns="90000" rIns="90000" tIns="45000" bIns="45000"/>
          <a:p>
            <a:pPr algn="ctr">
              <a:lnSpc>
                <a:spcPct val="100000"/>
              </a:lnSpc>
            </a:pPr>
            <a:r>
              <a:rPr b="0" lang="en-IN" sz="3600" spc="-1" strike="noStrike">
                <a:solidFill>
                  <a:srgbClr val="ff0000"/>
                </a:solidFill>
                <a:latin typeface="Trebuchet MS"/>
                <a:ea typeface="Trebuchet MS"/>
              </a:rPr>
              <a:t>Knowledge Management</a:t>
            </a:r>
            <a:endParaRPr b="0" lang="en-IN" sz="3600" spc="-1" strike="noStrike">
              <a:latin typeface="Arial"/>
            </a:endParaRPr>
          </a:p>
          <a:p>
            <a:pPr algn="ctr">
              <a:lnSpc>
                <a:spcPct val="100000"/>
              </a:lnSpc>
            </a:pPr>
            <a:r>
              <a:rPr b="0" lang="en-IN" sz="3600" spc="-1" strike="noStrike">
                <a:solidFill>
                  <a:srgbClr val="ff0000"/>
                </a:solidFill>
                <a:latin typeface="Trebuchet MS"/>
                <a:ea typeface="Trebuchet MS"/>
              </a:rPr>
              <a:t>UE17CS342</a:t>
            </a:r>
            <a:endParaRPr b="0" lang="en-IN" sz="3600" spc="-1" strike="noStrike">
              <a:latin typeface="Arial"/>
            </a:endParaRPr>
          </a:p>
        </p:txBody>
      </p:sp>
      <p:sp>
        <p:nvSpPr>
          <p:cNvPr id="54" name="CustomShape 2"/>
          <p:cNvSpPr/>
          <p:nvPr/>
        </p:nvSpPr>
        <p:spPr>
          <a:xfrm>
            <a:off x="267480" y="3240000"/>
            <a:ext cx="8456760" cy="2104560"/>
          </a:xfrm>
          <a:prstGeom prst="rect">
            <a:avLst/>
          </a:prstGeom>
          <a:noFill/>
          <a:ln>
            <a:noFill/>
          </a:ln>
        </p:spPr>
        <p:style>
          <a:lnRef idx="0"/>
          <a:fillRef idx="0"/>
          <a:effectRef idx="0"/>
          <a:fontRef idx="minor"/>
        </p:style>
        <p:txBody>
          <a:bodyPr lIns="90000" rIns="90000" tIns="45000" bIns="45000"/>
          <a:p>
            <a:pPr>
              <a:lnSpc>
                <a:spcPct val="100000"/>
              </a:lnSpc>
            </a:pPr>
            <a:r>
              <a:rPr b="0" lang="en-IN" sz="2000" spc="-1" strike="noStrike">
                <a:solidFill>
                  <a:srgbClr val="0033cc"/>
                </a:solidFill>
                <a:latin typeface="Trebuchet MS"/>
                <a:ea typeface="Trebuchet MS"/>
              </a:rPr>
              <a:t>                          </a:t>
            </a:r>
            <a:r>
              <a:rPr b="0" lang="en-IN" sz="2000" spc="-1" strike="noStrike">
                <a:solidFill>
                  <a:srgbClr val="0033cc"/>
                </a:solidFill>
                <a:latin typeface="Trebuchet MS"/>
                <a:ea typeface="Trebuchet MS"/>
              </a:rPr>
              <a:t>Political History of Karnatak </a:t>
            </a:r>
            <a:endParaRPr b="0" lang="en-IN" sz="2000" spc="-1" strike="noStrike">
              <a:latin typeface="Arial"/>
            </a:endParaRPr>
          </a:p>
          <a:p>
            <a:pPr>
              <a:lnSpc>
                <a:spcPct val="100000"/>
              </a:lnSpc>
            </a:pPr>
            <a:r>
              <a:rPr b="0" lang="en-IN" sz="2000" spc="-1" strike="noStrike">
                <a:solidFill>
                  <a:srgbClr val="0033cc"/>
                </a:solidFill>
                <a:latin typeface="Trebuchet MS"/>
                <a:ea typeface="Trebuchet MS"/>
              </a:rPr>
              <a:t>Guide : </a:t>
            </a:r>
            <a:r>
              <a:rPr b="0" lang="en-IN" sz="2000" spc="-1" strike="noStrike">
                <a:solidFill>
                  <a:srgbClr val="000000"/>
                </a:solidFill>
                <a:latin typeface="Arial"/>
                <a:ea typeface="DejaVu Sans"/>
              </a:rPr>
              <a:t>Dr. Jayashree</a:t>
            </a:r>
            <a:r>
              <a:rPr b="0" lang="en-IN" sz="2000" spc="-1" strike="noStrike">
                <a:solidFill>
                  <a:srgbClr val="0033cc"/>
                </a:solidFill>
                <a:latin typeface="Trebuchet MS"/>
                <a:ea typeface="Trebuchet MS"/>
              </a:rPr>
              <a:t>    </a:t>
            </a:r>
            <a:endParaRPr b="0" lang="en-IN" sz="2000" spc="-1" strike="noStrike">
              <a:latin typeface="Arial"/>
            </a:endParaRPr>
          </a:p>
          <a:p>
            <a:pPr>
              <a:lnSpc>
                <a:spcPct val="100000"/>
              </a:lnSpc>
            </a:pPr>
            <a:r>
              <a:rPr b="0" lang="en-IN" sz="2000" spc="-1" strike="noStrike">
                <a:solidFill>
                  <a:srgbClr val="0033cc"/>
                </a:solidFill>
                <a:latin typeface="Trebuchet MS"/>
                <a:ea typeface="Trebuchet MS"/>
              </a:rPr>
              <a:t>Team  : </a:t>
            </a:r>
            <a:r>
              <a:rPr b="0" lang="en-IN" sz="2000" spc="-1" strike="noStrike">
                <a:solidFill>
                  <a:srgbClr val="000000"/>
                </a:solidFill>
                <a:latin typeface="Arial"/>
                <a:ea typeface="DejaVu Sans"/>
              </a:rPr>
              <a:t>Chandrashekhara , Sudhakar , Yashwant , Nagaraja , Swathi</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33cc"/>
                </a:solidFill>
                <a:latin typeface="Trebuchet MS"/>
                <a:ea typeface="Trebuchet MS"/>
              </a:rPr>
              <a:t>          </a:t>
            </a:r>
            <a:endParaRPr b="0" lang="en-IN" sz="20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CustomShape 1"/>
          <p:cNvSpPr/>
          <p:nvPr/>
        </p:nvSpPr>
        <p:spPr>
          <a:xfrm>
            <a:off x="1523880" y="1581120"/>
            <a:ext cx="7618680" cy="34920"/>
          </a:xfrm>
          <a:prstGeom prst="rect">
            <a:avLst/>
          </a:prstGeom>
          <a:solidFill>
            <a:srgbClr val="33cccc"/>
          </a:solidFill>
          <a:ln>
            <a:noFill/>
          </a:ln>
        </p:spPr>
        <p:style>
          <a:lnRef idx="0"/>
          <a:fillRef idx="0"/>
          <a:effectRef idx="0"/>
          <a:fontRef idx="minor"/>
        </p:style>
      </p:sp>
      <p:sp>
        <p:nvSpPr>
          <p:cNvPr id="56" name="CustomShape 2"/>
          <p:cNvSpPr/>
          <p:nvPr/>
        </p:nvSpPr>
        <p:spPr>
          <a:xfrm>
            <a:off x="2666880" y="1143000"/>
            <a:ext cx="6475680" cy="460080"/>
          </a:xfrm>
          <a:prstGeom prst="rect">
            <a:avLst/>
          </a:prstGeom>
          <a:noFill/>
          <a:ln>
            <a:noFill/>
          </a:ln>
        </p:spPr>
        <p:style>
          <a:lnRef idx="0"/>
          <a:fillRef idx="0"/>
          <a:effectRef idx="0"/>
          <a:fontRef idx="minor"/>
        </p:style>
        <p:txBody>
          <a:bodyPr lIns="90000" rIns="90000" tIns="45000" bIns="45000"/>
          <a:p>
            <a:pPr algn="r">
              <a:lnSpc>
                <a:spcPct val="100000"/>
              </a:lnSpc>
            </a:pPr>
            <a:r>
              <a:rPr b="0" lang="en-IN" sz="2400" spc="-1" strike="noStrike">
                <a:solidFill>
                  <a:srgbClr val="ff0000"/>
                </a:solidFill>
                <a:latin typeface="Trebuchet MS"/>
                <a:ea typeface="Trebuchet MS"/>
              </a:rPr>
              <a:t>Introduction </a:t>
            </a:r>
            <a:endParaRPr b="0" lang="en-IN" sz="2400" spc="-1" strike="noStrike">
              <a:latin typeface="Arial"/>
            </a:endParaRPr>
          </a:p>
        </p:txBody>
      </p:sp>
      <p:sp>
        <p:nvSpPr>
          <p:cNvPr id="57" name="CustomShape 3"/>
          <p:cNvSpPr/>
          <p:nvPr/>
        </p:nvSpPr>
        <p:spPr>
          <a:xfrm>
            <a:off x="0" y="1617840"/>
            <a:ext cx="7373160" cy="4722840"/>
          </a:xfrm>
          <a:prstGeom prst="rect">
            <a:avLst/>
          </a:prstGeom>
          <a:noFill/>
          <a:ln>
            <a:noFill/>
          </a:ln>
        </p:spPr>
        <p:style>
          <a:lnRef idx="0"/>
          <a:fillRef idx="0"/>
          <a:effectRef idx="0"/>
          <a:fontRef idx="minor"/>
        </p:style>
      </p:sp>
      <p:pic>
        <p:nvPicPr>
          <p:cNvPr id="58" name="" descr=""/>
          <p:cNvPicPr/>
          <p:nvPr/>
        </p:nvPicPr>
        <p:blipFill>
          <a:blip r:embed="rId1"/>
          <a:stretch/>
        </p:blipFill>
        <p:spPr>
          <a:xfrm>
            <a:off x="1656000" y="2232000"/>
            <a:ext cx="5832360" cy="3888000"/>
          </a:xfrm>
          <a:prstGeom prst="rect">
            <a:avLst/>
          </a:prstGeom>
          <a:ln>
            <a:noFill/>
          </a:ln>
        </p:spPr>
      </p:pic>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CustomShape 1"/>
          <p:cNvSpPr/>
          <p:nvPr/>
        </p:nvSpPr>
        <p:spPr>
          <a:xfrm>
            <a:off x="1523880" y="1581120"/>
            <a:ext cx="7618680" cy="34920"/>
          </a:xfrm>
          <a:prstGeom prst="rect">
            <a:avLst/>
          </a:prstGeom>
          <a:solidFill>
            <a:srgbClr val="33cccc"/>
          </a:solidFill>
          <a:ln>
            <a:noFill/>
          </a:ln>
        </p:spPr>
        <p:style>
          <a:lnRef idx="0"/>
          <a:fillRef idx="0"/>
          <a:effectRef idx="0"/>
          <a:fontRef idx="minor"/>
        </p:style>
      </p:sp>
      <p:sp>
        <p:nvSpPr>
          <p:cNvPr id="60" name="CustomShape 2"/>
          <p:cNvSpPr/>
          <p:nvPr/>
        </p:nvSpPr>
        <p:spPr>
          <a:xfrm>
            <a:off x="2666880" y="1143000"/>
            <a:ext cx="6475680" cy="460080"/>
          </a:xfrm>
          <a:prstGeom prst="rect">
            <a:avLst/>
          </a:prstGeom>
          <a:noFill/>
          <a:ln>
            <a:noFill/>
          </a:ln>
        </p:spPr>
        <p:style>
          <a:lnRef idx="0"/>
          <a:fillRef idx="0"/>
          <a:effectRef idx="0"/>
          <a:fontRef idx="minor"/>
        </p:style>
        <p:txBody>
          <a:bodyPr lIns="90000" rIns="90000" tIns="45000" bIns="45000"/>
          <a:p>
            <a:pPr algn="r">
              <a:lnSpc>
                <a:spcPct val="100000"/>
              </a:lnSpc>
            </a:pPr>
            <a:r>
              <a:rPr b="0" lang="en-IN" sz="2400" spc="-1" strike="noStrike">
                <a:solidFill>
                  <a:srgbClr val="ff0000"/>
                </a:solidFill>
                <a:latin typeface="Trebuchet MS"/>
                <a:ea typeface="Trebuchet MS"/>
              </a:rPr>
              <a:t>Project Abstract and Scope </a:t>
            </a:r>
            <a:endParaRPr b="0" lang="en-IN" sz="2400" spc="-1" strike="noStrike">
              <a:latin typeface="Arial"/>
            </a:endParaRPr>
          </a:p>
        </p:txBody>
      </p:sp>
      <p:sp>
        <p:nvSpPr>
          <p:cNvPr id="61" name="TextShape 3"/>
          <p:cNvSpPr txBox="1"/>
          <p:nvPr/>
        </p:nvSpPr>
        <p:spPr>
          <a:xfrm>
            <a:off x="354960" y="1872000"/>
            <a:ext cx="7925040" cy="4536000"/>
          </a:xfrm>
          <a:prstGeom prst="rect">
            <a:avLst/>
          </a:prstGeom>
          <a:noFill/>
          <a:ln>
            <a:noFill/>
          </a:ln>
        </p:spPr>
        <p:txBody>
          <a:bodyPr lIns="90000" rIns="90000" tIns="45000" bIns="45000"/>
          <a:p>
            <a:r>
              <a:rPr b="0" lang="en-IN" sz="2000" spc="-1" strike="noStrike">
                <a:latin typeface="Arial"/>
              </a:rPr>
              <a:t>This paper analyses Knowledge Management (KM) as a political activity, We try to examine if at the macro political level KM is made, and how. The research is interesting because given that we live in a Knowledge Society, in the Information Era, it is more or less obvious that the political leaders should also do KM.</a:t>
            </a:r>
            <a:endParaRPr b="0" lang="en-IN" sz="2000" spc="-1" strike="noStrike">
              <a:latin typeface="Arial"/>
            </a:endParaRPr>
          </a:p>
          <a:p>
            <a:endParaRPr b="0" lang="en-IN" sz="2000" spc="-1" strike="noStrike">
              <a:latin typeface="Arial"/>
            </a:endParaRPr>
          </a:p>
          <a:p>
            <a:endParaRPr b="0" lang="en-IN" sz="2000" spc="-1" strike="noStrike">
              <a:latin typeface="Arial"/>
            </a:endParaRPr>
          </a:p>
          <a:p>
            <a:r>
              <a:rPr b="0" lang="en-IN" sz="2000" spc="-1" strike="noStrike">
                <a:latin typeface="Arial"/>
              </a:rPr>
              <a:t>We divide the analysis in two main parts: theoretical ideas, and results. In the theoretical part we aim at distinguishing KM as made by law makers and results are the election results which are given by the election commision.</a:t>
            </a:r>
            <a:endParaRPr b="0" lang="en-IN" sz="2000" spc="-1" strike="noStrike">
              <a:latin typeface="Arial"/>
            </a:endParaRPr>
          </a:p>
          <a:p>
            <a:endParaRPr b="0" lang="en-IN" sz="20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CustomShape 1"/>
          <p:cNvSpPr/>
          <p:nvPr/>
        </p:nvSpPr>
        <p:spPr>
          <a:xfrm>
            <a:off x="1523880" y="1581120"/>
            <a:ext cx="7618680" cy="35280"/>
          </a:xfrm>
          <a:prstGeom prst="rect">
            <a:avLst/>
          </a:prstGeom>
          <a:solidFill>
            <a:srgbClr val="33cccc"/>
          </a:solidFill>
          <a:ln>
            <a:noFill/>
          </a:ln>
        </p:spPr>
        <p:style>
          <a:lnRef idx="0"/>
          <a:fillRef idx="0"/>
          <a:effectRef idx="0"/>
          <a:fontRef idx="minor"/>
        </p:style>
      </p:sp>
      <p:sp>
        <p:nvSpPr>
          <p:cNvPr id="63" name="CustomShape 2"/>
          <p:cNvSpPr/>
          <p:nvPr/>
        </p:nvSpPr>
        <p:spPr>
          <a:xfrm>
            <a:off x="1184400" y="1143000"/>
            <a:ext cx="7958160" cy="460440"/>
          </a:xfrm>
          <a:prstGeom prst="rect">
            <a:avLst/>
          </a:prstGeom>
          <a:noFill/>
          <a:ln>
            <a:noFill/>
          </a:ln>
        </p:spPr>
        <p:style>
          <a:lnRef idx="0"/>
          <a:fillRef idx="0"/>
          <a:effectRef idx="0"/>
          <a:fontRef idx="minor"/>
        </p:style>
        <p:txBody>
          <a:bodyPr lIns="90000" rIns="90000" tIns="45000" bIns="45000"/>
          <a:p>
            <a:pPr algn="r">
              <a:lnSpc>
                <a:spcPct val="100000"/>
              </a:lnSpc>
            </a:pPr>
            <a:r>
              <a:rPr b="0" lang="en-IN" sz="2400" spc="-1" strike="noStrike">
                <a:solidFill>
                  <a:srgbClr val="ff0000"/>
                </a:solidFill>
                <a:latin typeface="Trebuchet MS"/>
                <a:ea typeface="Trebuchet MS"/>
              </a:rPr>
              <a:t>Design and Implementation</a:t>
            </a:r>
            <a:endParaRPr b="0" lang="en-IN" sz="2400" spc="-1" strike="noStrike">
              <a:latin typeface="Arial"/>
            </a:endParaRPr>
          </a:p>
        </p:txBody>
      </p:sp>
      <p:sp>
        <p:nvSpPr>
          <p:cNvPr id="64" name="CustomShape 3"/>
          <p:cNvSpPr/>
          <p:nvPr/>
        </p:nvSpPr>
        <p:spPr>
          <a:xfrm>
            <a:off x="0" y="1617840"/>
            <a:ext cx="7373160" cy="4722840"/>
          </a:xfrm>
          <a:prstGeom prst="rect">
            <a:avLst/>
          </a:prstGeom>
          <a:noFill/>
          <a:ln>
            <a:noFill/>
          </a:ln>
        </p:spPr>
        <p:style>
          <a:lnRef idx="0"/>
          <a:fillRef idx="0"/>
          <a:effectRef idx="0"/>
          <a:fontRef idx="minor"/>
        </p:style>
        <p:txBody>
          <a:bodyPr lIns="90000" rIns="90000" tIns="45000" bIns="45000" anchor="ctr"/>
          <a:p>
            <a:pPr marL="285840" indent="-285480">
              <a:lnSpc>
                <a:spcPct val="100000"/>
              </a:lnSpc>
              <a:buClr>
                <a:srgbClr val="000000"/>
              </a:buClr>
              <a:buFont typeface="Arial"/>
              <a:buChar char="•"/>
            </a:pPr>
            <a:r>
              <a:rPr b="0" lang="en-IN" sz="1800" spc="-1" strike="noStrike">
                <a:solidFill>
                  <a:srgbClr val="000000"/>
                </a:solidFill>
                <a:latin typeface="Arial"/>
                <a:ea typeface="DejaVu Sans"/>
              </a:rPr>
              <a:t>We firstly collect the data from the official resourses like indian constitution and election commision.</a:t>
            </a:r>
            <a:endParaRPr b="0" lang="en-IN" sz="1800" spc="-1" strike="noStrike">
              <a:latin typeface="Arial"/>
            </a:endParaRPr>
          </a:p>
          <a:p>
            <a:pPr marL="285840" indent="-285480">
              <a:lnSpc>
                <a:spcPct val="100000"/>
              </a:lnSpc>
              <a:buClr>
                <a:srgbClr val="000000"/>
              </a:buClr>
              <a:buFont typeface="Arial"/>
              <a:buChar char="•"/>
            </a:pPr>
            <a:r>
              <a:rPr b="0" lang="en-IN" sz="1800" spc="-1" strike="noStrike">
                <a:solidFill>
                  <a:srgbClr val="000000"/>
                </a:solidFill>
                <a:latin typeface="Arial"/>
                <a:ea typeface="DejaVu Sans"/>
              </a:rPr>
              <a:t>The website consists of results of many constituencies </a:t>
            </a:r>
            <a:endParaRPr b="0" lang="en-IN" sz="1800" spc="-1" strike="noStrike">
              <a:latin typeface="Arial"/>
            </a:endParaRPr>
          </a:p>
          <a:p>
            <a:pPr marL="285840" indent="-285480">
              <a:lnSpc>
                <a:spcPct val="100000"/>
              </a:lnSpc>
              <a:buClr>
                <a:srgbClr val="000000"/>
              </a:buClr>
              <a:buFont typeface="Arial"/>
              <a:buChar char="•"/>
            </a:pPr>
            <a:r>
              <a:rPr b="0" lang="en-IN" sz="1800" spc="-1" strike="noStrike">
                <a:solidFill>
                  <a:srgbClr val="000000"/>
                </a:solidFill>
                <a:latin typeface="Arial"/>
                <a:ea typeface="DejaVu Sans"/>
              </a:rPr>
              <a:t>The website basically help you to know the history of karnatak and its politics .</a:t>
            </a:r>
            <a:endParaRPr b="0" lang="en-IN" sz="1800" spc="-1" strike="noStrike">
              <a:latin typeface="Arial"/>
            </a:endParaRPr>
          </a:p>
          <a:p>
            <a:pPr marL="285840" indent="-285480">
              <a:lnSpc>
                <a:spcPct val="100000"/>
              </a:lnSpc>
              <a:buClr>
                <a:srgbClr val="000000"/>
              </a:buClr>
              <a:buFont typeface="Arial"/>
              <a:buChar char="•"/>
            </a:pPr>
            <a:r>
              <a:rPr b="0" lang="en-IN" sz="1800" spc="-1" strike="noStrike">
                <a:solidFill>
                  <a:srgbClr val="000000"/>
                </a:solidFill>
                <a:latin typeface="Arial"/>
                <a:ea typeface="DejaVu Sans"/>
              </a:rPr>
              <a:t>And gives the information about vidhana sabha , lok sabha and its respective houses .</a:t>
            </a:r>
            <a:endParaRPr b="0" lang="en-IN" sz="1800" spc="-1" strike="noStrike">
              <a:latin typeface="Arial"/>
            </a:endParaRPr>
          </a:p>
          <a:p>
            <a:pPr marL="285840" indent="-285480">
              <a:lnSpc>
                <a:spcPct val="100000"/>
              </a:lnSpc>
              <a:buClr>
                <a:srgbClr val="000000"/>
              </a:buClr>
              <a:buFont typeface="Arial"/>
              <a:buChar char="•"/>
            </a:pPr>
            <a:r>
              <a:rPr b="0" lang="en-IN" sz="1800" spc="-1" strike="noStrike">
                <a:solidFill>
                  <a:srgbClr val="000000"/>
                </a:solidFill>
                <a:latin typeface="Arial"/>
                <a:ea typeface="DejaVu Sans"/>
              </a:rPr>
              <a:t>And it also gives information about procedures and qualification etc . </a:t>
            </a:r>
            <a:endParaRPr b="0" lang="en-IN" sz="1800" spc="-1" strike="noStrike">
              <a:latin typeface="Arial"/>
            </a:endParaRPr>
          </a:p>
        </p:txBody>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TextShape 1"/>
          <p:cNvSpPr txBox="1"/>
          <p:nvPr/>
        </p:nvSpPr>
        <p:spPr>
          <a:xfrm>
            <a:off x="504000" y="1584000"/>
            <a:ext cx="8064000" cy="3974760"/>
          </a:xfrm>
          <a:prstGeom prst="rect">
            <a:avLst/>
          </a:prstGeom>
          <a:noFill/>
          <a:ln>
            <a:noFill/>
          </a:ln>
        </p:spPr>
        <p:txBody>
          <a:bodyPr lIns="90000" rIns="90000" tIns="45000" bIns="45000"/>
          <a:p>
            <a:r>
              <a:rPr b="1" lang="en-IN" sz="2000" spc="-1" strike="noStrike">
                <a:latin typeface="Arial"/>
              </a:rPr>
              <a:t>About KM</a:t>
            </a:r>
            <a:endParaRPr b="0" lang="en-IN" sz="2000" spc="-1" strike="noStrike">
              <a:latin typeface="Arial"/>
            </a:endParaRPr>
          </a:p>
          <a:p>
            <a:endParaRPr b="0" lang="en-IN" sz="2000" spc="-1" strike="noStrike">
              <a:latin typeface="Arial"/>
            </a:endParaRPr>
          </a:p>
          <a:p>
            <a:r>
              <a:rPr b="0" lang="en-IN" sz="2000" spc="-1" strike="noStrike">
                <a:latin typeface="Arial"/>
              </a:rPr>
              <a:t>Knowledge management is essentially about getting the right knowledge to the right person at the right time. This in itself may not seem so complex, but it implies a strong tie to corporate strategy, understanding of where and in what forms knowledge exists, creating processes that span organizational functions, and ensuring that initiatives are accepted and supported by organizational members. Knowledge management may also include new</a:t>
            </a:r>
            <a:endParaRPr b="0" lang="en-IN" sz="2000" spc="-1" strike="noStrike">
              <a:latin typeface="Arial"/>
            </a:endParaRPr>
          </a:p>
          <a:p>
            <a:r>
              <a:rPr b="0" lang="en-IN" sz="2000" spc="-1" strike="noStrike">
                <a:latin typeface="Arial"/>
              </a:rPr>
              <a:t>knowledge creation, or it may solely focus on knowledge sharing, storage, and refinement. For a more comprehensive discussion and definition, see my knowledge management definition</a:t>
            </a:r>
            <a:endParaRPr b="0" lang="en-IN" sz="2000" spc="-1" strike="noStrike">
              <a:latin typeface="Arial"/>
            </a:endParaRPr>
          </a:p>
          <a:p>
            <a:endParaRPr b="0" lang="en-IN" sz="2000" spc="-1" strike="noStrike">
              <a:latin typeface="Arial"/>
            </a:endParaRPr>
          </a:p>
          <a:p>
            <a:r>
              <a:rPr b="0" lang="en-IN" sz="1800" spc="-1" strike="noStrike">
                <a:latin typeface="Arial"/>
              </a:rPr>
              <a:t>              </a:t>
            </a:r>
            <a:endParaRPr b="0" lang="en-IN"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CustomShape 1"/>
          <p:cNvSpPr/>
          <p:nvPr/>
        </p:nvSpPr>
        <p:spPr>
          <a:xfrm>
            <a:off x="1523880" y="1581120"/>
            <a:ext cx="7618680" cy="35280"/>
          </a:xfrm>
          <a:prstGeom prst="rect">
            <a:avLst/>
          </a:prstGeom>
          <a:solidFill>
            <a:srgbClr val="33cccc"/>
          </a:solidFill>
          <a:ln>
            <a:noFill/>
          </a:ln>
        </p:spPr>
        <p:style>
          <a:lnRef idx="0"/>
          <a:fillRef idx="0"/>
          <a:effectRef idx="0"/>
          <a:fontRef idx="minor"/>
        </p:style>
      </p:sp>
      <p:sp>
        <p:nvSpPr>
          <p:cNvPr id="67" name="CustomShape 2"/>
          <p:cNvSpPr/>
          <p:nvPr/>
        </p:nvSpPr>
        <p:spPr>
          <a:xfrm>
            <a:off x="1371600" y="1143000"/>
            <a:ext cx="7770960" cy="460440"/>
          </a:xfrm>
          <a:prstGeom prst="rect">
            <a:avLst/>
          </a:prstGeom>
          <a:noFill/>
          <a:ln>
            <a:noFill/>
          </a:ln>
        </p:spPr>
        <p:style>
          <a:lnRef idx="0"/>
          <a:fillRef idx="0"/>
          <a:effectRef idx="0"/>
          <a:fontRef idx="minor"/>
        </p:style>
        <p:txBody>
          <a:bodyPr lIns="90000" rIns="90000" tIns="45000" bIns="45000"/>
          <a:p>
            <a:pPr algn="r">
              <a:lnSpc>
                <a:spcPct val="100000"/>
              </a:lnSpc>
            </a:pPr>
            <a:r>
              <a:rPr b="0" lang="en-IN" sz="2400" spc="-1" strike="noStrike">
                <a:solidFill>
                  <a:srgbClr val="ff0000"/>
                </a:solidFill>
                <a:latin typeface="Trebuchet MS"/>
                <a:ea typeface="Trebuchet MS"/>
              </a:rPr>
              <a:t>User friendly aspect</a:t>
            </a:r>
            <a:endParaRPr b="0" lang="en-IN" sz="2400" spc="-1" strike="noStrike">
              <a:latin typeface="Arial"/>
            </a:endParaRPr>
          </a:p>
        </p:txBody>
      </p:sp>
      <p:sp>
        <p:nvSpPr>
          <p:cNvPr id="68" name="CustomShape 3"/>
          <p:cNvSpPr/>
          <p:nvPr/>
        </p:nvSpPr>
        <p:spPr>
          <a:xfrm>
            <a:off x="648000" y="2565000"/>
            <a:ext cx="6862320" cy="3266280"/>
          </a:xfrm>
          <a:prstGeom prst="rect">
            <a:avLst/>
          </a:prstGeom>
          <a:noFill/>
          <a:ln>
            <a:noFill/>
          </a:ln>
        </p:spPr>
        <p:style>
          <a:lnRef idx="0"/>
          <a:fillRef idx="0"/>
          <a:effectRef idx="0"/>
          <a:fontRef idx="minor"/>
        </p:style>
        <p:txBody>
          <a:bodyPr lIns="90000" rIns="90000" tIns="45000" bIns="45000" anchor="ctr"/>
          <a:p>
            <a:pPr marL="285840" indent="-285480">
              <a:lnSpc>
                <a:spcPct val="100000"/>
              </a:lnSpc>
              <a:buClr>
                <a:srgbClr val="000000"/>
              </a:buClr>
              <a:buFont typeface="Arial"/>
              <a:buChar char="•"/>
            </a:pPr>
            <a:r>
              <a:rPr b="0" lang="en-IN" sz="1800" spc="-1" strike="noStrike">
                <a:solidFill>
                  <a:srgbClr val="000000"/>
                </a:solidFill>
                <a:latin typeface="Arial"/>
                <a:ea typeface="DejaVu Sans"/>
              </a:rPr>
              <a:t>The website also intends to be user-friendly in the sense that for some citizen who is very new to this system and is unaware of how to know about procedures .</a:t>
            </a:r>
            <a:endParaRPr b="0" lang="en-IN" sz="1800" spc="-1" strike="noStrike">
              <a:latin typeface="Arial"/>
            </a:endParaRPr>
          </a:p>
          <a:p>
            <a:pPr marL="285840" indent="-285480">
              <a:lnSpc>
                <a:spcPct val="100000"/>
              </a:lnSpc>
              <a:buClr>
                <a:srgbClr val="000000"/>
              </a:buClr>
              <a:buFont typeface="Arial"/>
              <a:buChar char="•"/>
            </a:pPr>
            <a:endParaRPr b="0" lang="en-IN" sz="1800" spc="-1" strike="noStrike">
              <a:latin typeface="Arial"/>
            </a:endParaRPr>
          </a:p>
          <a:p>
            <a:pPr marL="285840" indent="-285480">
              <a:lnSpc>
                <a:spcPct val="100000"/>
              </a:lnSpc>
              <a:buClr>
                <a:srgbClr val="000000"/>
              </a:buClr>
              <a:buFont typeface="Arial"/>
              <a:buChar char="•"/>
            </a:pPr>
            <a:r>
              <a:rPr b="0" lang="en-IN" sz="1800" spc="-1" strike="noStrike">
                <a:solidFill>
                  <a:srgbClr val="000000"/>
                </a:solidFill>
                <a:latin typeface="Arial"/>
                <a:ea typeface="DejaVu Sans"/>
              </a:rPr>
              <a:t>Here the citizen can get a clear insight of the results .</a:t>
            </a:r>
            <a:endParaRPr b="0" lang="en-IN" sz="1800" spc="-1" strike="noStrike">
              <a:latin typeface="Arial"/>
            </a:endParaRPr>
          </a:p>
          <a:p>
            <a:pPr marL="285840" indent="-285480">
              <a:lnSpc>
                <a:spcPct val="100000"/>
              </a:lnSpc>
              <a:buClr>
                <a:srgbClr val="000000"/>
              </a:buClr>
              <a:buFont typeface="Arial"/>
              <a:buChar char="•"/>
            </a:pPr>
            <a:endParaRPr b="0" lang="en-IN" sz="1800" spc="-1" strike="noStrike">
              <a:latin typeface="Arial"/>
            </a:endParaRPr>
          </a:p>
          <a:p>
            <a:pPr marL="285840" indent="-285480">
              <a:lnSpc>
                <a:spcPct val="100000"/>
              </a:lnSpc>
              <a:buClr>
                <a:srgbClr val="000000"/>
              </a:buClr>
              <a:buFont typeface="Arial"/>
              <a:buChar char="•"/>
            </a:pPr>
            <a:r>
              <a:rPr b="0" lang="en-IN" sz="1800" spc="-1" strike="noStrike">
                <a:solidFill>
                  <a:srgbClr val="000000"/>
                </a:solidFill>
                <a:latin typeface="Arial"/>
                <a:ea typeface="DejaVu Sans"/>
              </a:rPr>
              <a:t>It also shows the qualifications and sessions .</a:t>
            </a:r>
            <a:endParaRPr b="0" lang="en-IN" sz="1800" spc="-1" strike="noStrike">
              <a:latin typeface="Arial"/>
            </a:endParaRPr>
          </a:p>
          <a:p>
            <a:pPr marL="285840" indent="-285480">
              <a:lnSpc>
                <a:spcPct val="100000"/>
              </a:lnSpc>
              <a:buClr>
                <a:srgbClr val="000000"/>
              </a:buClr>
              <a:buFont typeface="Arial"/>
              <a:buChar char="•"/>
            </a:pPr>
            <a:endParaRPr b="0" lang="en-IN" sz="1800" spc="-1" strike="noStrike">
              <a:latin typeface="Arial"/>
            </a:endParaRPr>
          </a:p>
          <a:p>
            <a:pPr marL="285840" indent="-285480">
              <a:lnSpc>
                <a:spcPct val="100000"/>
              </a:lnSpc>
              <a:buClr>
                <a:srgbClr val="000000"/>
              </a:buClr>
              <a:buFont typeface="Arial"/>
              <a:buChar char="•"/>
            </a:pPr>
            <a:r>
              <a:rPr b="0" lang="en-IN" sz="1800" spc="-1" strike="noStrike">
                <a:solidFill>
                  <a:srgbClr val="000000"/>
                </a:solidFill>
                <a:latin typeface="Arial"/>
                <a:ea typeface="DejaVu Sans"/>
              </a:rPr>
              <a:t>This feature thus is one of the most striking features which makes it possible for even an ordinary citizen can easily come to know about laws and procedures and can easily analyse the results of their respective constituency.</a:t>
            </a:r>
            <a:endParaRPr b="0" lang="en-IN"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CustomShape 1"/>
          <p:cNvSpPr/>
          <p:nvPr/>
        </p:nvSpPr>
        <p:spPr>
          <a:xfrm>
            <a:off x="1523880" y="1581120"/>
            <a:ext cx="7618680" cy="35280"/>
          </a:xfrm>
          <a:prstGeom prst="rect">
            <a:avLst/>
          </a:prstGeom>
          <a:solidFill>
            <a:srgbClr val="33cccc"/>
          </a:solidFill>
          <a:ln>
            <a:noFill/>
          </a:ln>
        </p:spPr>
        <p:style>
          <a:lnRef idx="0"/>
          <a:fillRef idx="0"/>
          <a:effectRef idx="0"/>
          <a:fontRef idx="minor"/>
        </p:style>
      </p:sp>
      <p:sp>
        <p:nvSpPr>
          <p:cNvPr id="70" name="CustomShape 2"/>
          <p:cNvSpPr/>
          <p:nvPr/>
        </p:nvSpPr>
        <p:spPr>
          <a:xfrm>
            <a:off x="1371600" y="1143000"/>
            <a:ext cx="7770960" cy="460440"/>
          </a:xfrm>
          <a:prstGeom prst="rect">
            <a:avLst/>
          </a:prstGeom>
          <a:noFill/>
          <a:ln>
            <a:noFill/>
          </a:ln>
        </p:spPr>
        <p:style>
          <a:lnRef idx="0"/>
          <a:fillRef idx="0"/>
          <a:effectRef idx="0"/>
          <a:fontRef idx="minor"/>
        </p:style>
        <p:txBody>
          <a:bodyPr lIns="90000" rIns="90000" tIns="45000" bIns="45000"/>
          <a:p>
            <a:pPr algn="r">
              <a:lnSpc>
                <a:spcPct val="100000"/>
              </a:lnSpc>
            </a:pPr>
            <a:r>
              <a:rPr b="0" lang="en-IN" sz="2400" spc="-1" strike="noStrike">
                <a:solidFill>
                  <a:srgbClr val="ff0000"/>
                </a:solidFill>
                <a:latin typeface="Trebuchet MS"/>
                <a:ea typeface="Trebuchet MS"/>
              </a:rPr>
              <a:t>Project Ananlysis</a:t>
            </a:r>
            <a:endParaRPr b="0" lang="en-IN" sz="2400" spc="-1" strike="noStrike">
              <a:latin typeface="Arial"/>
            </a:endParaRPr>
          </a:p>
        </p:txBody>
      </p:sp>
      <p:sp>
        <p:nvSpPr>
          <p:cNvPr id="71" name="CustomShape 3"/>
          <p:cNvSpPr/>
          <p:nvPr/>
        </p:nvSpPr>
        <p:spPr>
          <a:xfrm>
            <a:off x="899280" y="1944360"/>
            <a:ext cx="6516720" cy="4031640"/>
          </a:xfrm>
          <a:prstGeom prst="rect">
            <a:avLst/>
          </a:prstGeom>
          <a:noFill/>
          <a:ln>
            <a:noFill/>
          </a:ln>
        </p:spPr>
        <p:style>
          <a:lnRef idx="0"/>
          <a:fillRef idx="0"/>
          <a:effectRef idx="0"/>
          <a:fontRef idx="minor"/>
        </p:style>
        <p:txBody>
          <a:bodyPr lIns="90000" rIns="90000" tIns="45000" bIns="45000" anchor="ctr"/>
          <a:p>
            <a:pPr marL="285840" indent="-285480">
              <a:lnSpc>
                <a:spcPct val="100000"/>
              </a:lnSpc>
              <a:buClr>
                <a:srgbClr val="000000"/>
              </a:buClr>
              <a:buFont typeface="Arial"/>
              <a:buChar char="•"/>
            </a:pPr>
            <a:r>
              <a:rPr b="0" lang="en-IN" sz="1800" spc="-1" strike="noStrike">
                <a:solidFill>
                  <a:srgbClr val="000000"/>
                </a:solidFill>
                <a:latin typeface="Arial"/>
                <a:ea typeface="DejaVu Sans"/>
              </a:rPr>
              <a:t>The analysis is done using css html js python.</a:t>
            </a:r>
            <a:endParaRPr b="0" lang="en-IN" sz="1800" spc="-1" strike="noStrike">
              <a:latin typeface="Arial"/>
            </a:endParaRPr>
          </a:p>
          <a:p>
            <a:pPr>
              <a:lnSpc>
                <a:spcPct val="100000"/>
              </a:lnSpc>
            </a:pPr>
            <a:endParaRPr b="0" lang="en-IN" sz="1800" spc="-1" strike="noStrike">
              <a:latin typeface="Arial"/>
            </a:endParaRPr>
          </a:p>
          <a:p>
            <a:pPr marL="285840" indent="-285480">
              <a:lnSpc>
                <a:spcPct val="100000"/>
              </a:lnSpc>
              <a:buClr>
                <a:srgbClr val="000000"/>
              </a:buClr>
              <a:buFont typeface="Arial"/>
              <a:buChar char="•"/>
            </a:pPr>
            <a:r>
              <a:rPr b="0" lang="en-IN" sz="1800" spc="-1" strike="noStrike">
                <a:solidFill>
                  <a:srgbClr val="000000"/>
                </a:solidFill>
                <a:latin typeface="Arial"/>
                <a:ea typeface="DejaVu Sans"/>
              </a:rPr>
              <a:t>The analysis shows that the previous year election results were annouced , with the last year analysis  </a:t>
            </a:r>
            <a:endParaRPr b="0" lang="en-IN" sz="1800" spc="-1" strike="noStrike">
              <a:latin typeface="Arial"/>
            </a:endParaRPr>
          </a:p>
          <a:p>
            <a:pPr marL="285840" indent="-285480">
              <a:lnSpc>
                <a:spcPct val="100000"/>
              </a:lnSpc>
              <a:buClr>
                <a:srgbClr val="000000"/>
              </a:buClr>
              <a:buFont typeface="Arial"/>
              <a:buChar char="•"/>
            </a:pPr>
            <a:endParaRPr b="0" lang="en-IN" sz="1800" spc="-1" strike="noStrike">
              <a:latin typeface="Arial"/>
            </a:endParaRPr>
          </a:p>
          <a:p>
            <a:pPr marL="285840" indent="-285480">
              <a:lnSpc>
                <a:spcPct val="100000"/>
              </a:lnSpc>
              <a:buClr>
                <a:srgbClr val="000000"/>
              </a:buClr>
              <a:buFont typeface="Arial"/>
              <a:buChar char="•"/>
            </a:pPr>
            <a:r>
              <a:rPr b="0" lang="en-IN" sz="1800" spc="-1" strike="noStrike">
                <a:solidFill>
                  <a:srgbClr val="000000"/>
                </a:solidFill>
                <a:latin typeface="Arial"/>
                <a:ea typeface="DejaVu Sans"/>
              </a:rPr>
              <a:t>Also the constitution laws  were  shown  </a:t>
            </a:r>
            <a:endParaRPr b="0" lang="en-IN" sz="1800" spc="-1" strike="noStrike">
              <a:latin typeface="Arial"/>
            </a:endParaRPr>
          </a:p>
          <a:p>
            <a:pPr algn="just">
              <a:lnSpc>
                <a:spcPct val="100000"/>
              </a:lnSpc>
            </a:pPr>
            <a:endParaRPr b="0" lang="en-IN"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CustomShape 1"/>
          <p:cNvSpPr/>
          <p:nvPr/>
        </p:nvSpPr>
        <p:spPr>
          <a:xfrm>
            <a:off x="1523880" y="1581120"/>
            <a:ext cx="7618680" cy="35280"/>
          </a:xfrm>
          <a:prstGeom prst="rect">
            <a:avLst/>
          </a:prstGeom>
          <a:solidFill>
            <a:srgbClr val="33cccc"/>
          </a:solidFill>
          <a:ln>
            <a:noFill/>
          </a:ln>
        </p:spPr>
        <p:style>
          <a:lnRef idx="0"/>
          <a:fillRef idx="0"/>
          <a:effectRef idx="0"/>
          <a:fontRef idx="minor"/>
        </p:style>
      </p:sp>
      <p:sp>
        <p:nvSpPr>
          <p:cNvPr id="73" name="CustomShape 2"/>
          <p:cNvSpPr/>
          <p:nvPr/>
        </p:nvSpPr>
        <p:spPr>
          <a:xfrm>
            <a:off x="1371600" y="1143000"/>
            <a:ext cx="7770960" cy="460440"/>
          </a:xfrm>
          <a:prstGeom prst="rect">
            <a:avLst/>
          </a:prstGeom>
          <a:noFill/>
          <a:ln>
            <a:noFill/>
          </a:ln>
        </p:spPr>
        <p:style>
          <a:lnRef idx="0"/>
          <a:fillRef idx="0"/>
          <a:effectRef idx="0"/>
          <a:fontRef idx="minor"/>
        </p:style>
        <p:txBody>
          <a:bodyPr lIns="90000" rIns="90000" tIns="45000" bIns="45000"/>
          <a:p>
            <a:pPr algn="r">
              <a:lnSpc>
                <a:spcPct val="100000"/>
              </a:lnSpc>
            </a:pPr>
            <a:r>
              <a:rPr b="0" lang="en-IN" sz="2400" spc="-1" strike="noStrike">
                <a:solidFill>
                  <a:srgbClr val="ff0000"/>
                </a:solidFill>
                <a:latin typeface="Trebuchet MS"/>
                <a:ea typeface="Trebuchet MS"/>
              </a:rPr>
              <a:t>Conclusion</a:t>
            </a:r>
            <a:endParaRPr b="0" lang="en-IN" sz="2400" spc="-1" strike="noStrike">
              <a:latin typeface="Arial"/>
            </a:endParaRPr>
          </a:p>
        </p:txBody>
      </p:sp>
      <p:sp>
        <p:nvSpPr>
          <p:cNvPr id="74" name="CustomShape 3"/>
          <p:cNvSpPr/>
          <p:nvPr/>
        </p:nvSpPr>
        <p:spPr>
          <a:xfrm>
            <a:off x="518400" y="1828800"/>
            <a:ext cx="6862320" cy="4722840"/>
          </a:xfrm>
          <a:prstGeom prst="rect">
            <a:avLst/>
          </a:prstGeom>
          <a:noFill/>
          <a:ln>
            <a:noFill/>
          </a:ln>
        </p:spPr>
        <p:style>
          <a:lnRef idx="0"/>
          <a:fillRef idx="0"/>
          <a:effectRef idx="0"/>
          <a:fontRef idx="minor"/>
        </p:style>
        <p:txBody>
          <a:bodyPr lIns="90000" rIns="90000" tIns="45000" bIns="45000" anchor="ctr"/>
          <a:p>
            <a:pPr marL="285840" indent="-285480">
              <a:lnSpc>
                <a:spcPct val="100000"/>
              </a:lnSpc>
              <a:buClr>
                <a:srgbClr val="000000"/>
              </a:buClr>
              <a:buFont typeface="Arial"/>
              <a:buChar char="•"/>
            </a:pPr>
            <a:r>
              <a:rPr b="0" lang="en-IN" sz="1800" spc="-1" strike="noStrike">
                <a:solidFill>
                  <a:srgbClr val="000000"/>
                </a:solidFill>
                <a:latin typeface="Arial"/>
                <a:ea typeface="DejaVu Sans"/>
              </a:rPr>
              <a:t>After the data is collected and analyzed in the form of explicit knowledge it is given to the politicians and peoples to make them aware.</a:t>
            </a:r>
            <a:endParaRPr b="0" lang="en-IN" sz="1800" spc="-1" strike="noStrike">
              <a:latin typeface="Arial"/>
            </a:endParaRPr>
          </a:p>
          <a:p>
            <a:pPr>
              <a:lnSpc>
                <a:spcPct val="100000"/>
              </a:lnSpc>
            </a:pPr>
            <a:endParaRPr b="0" lang="en-IN" sz="1800" spc="-1" strike="noStrike">
              <a:latin typeface="Arial"/>
            </a:endParaRPr>
          </a:p>
          <a:p>
            <a:pPr marL="285840" indent="-285480">
              <a:lnSpc>
                <a:spcPct val="100000"/>
              </a:lnSpc>
              <a:buClr>
                <a:srgbClr val="000000"/>
              </a:buClr>
              <a:buFont typeface="Arial"/>
              <a:buChar char="•"/>
            </a:pPr>
            <a:r>
              <a:rPr b="0" lang="en-IN" sz="1800" spc="-1" strike="noStrike">
                <a:solidFill>
                  <a:srgbClr val="000000"/>
                </a:solidFill>
                <a:latin typeface="Arial"/>
                <a:ea typeface="DejaVu Sans"/>
              </a:rPr>
              <a:t>Looking at the content they can come to know their strenth and failures .</a:t>
            </a:r>
            <a:endParaRPr b="0" lang="en-IN" sz="1800" spc="-1" strike="noStrike">
              <a:latin typeface="Arial"/>
            </a:endParaRPr>
          </a:p>
          <a:p>
            <a:pPr>
              <a:lnSpc>
                <a:spcPct val="100000"/>
              </a:lnSpc>
            </a:pPr>
            <a:endParaRPr b="0" lang="en-IN" sz="1800" spc="-1" strike="noStrike">
              <a:latin typeface="Arial"/>
            </a:endParaRPr>
          </a:p>
          <a:p>
            <a:pPr marL="285840" indent="-285480">
              <a:lnSpc>
                <a:spcPct val="100000"/>
              </a:lnSpc>
              <a:buClr>
                <a:srgbClr val="000000"/>
              </a:buClr>
              <a:buFont typeface="Arial"/>
              <a:buChar char="•"/>
            </a:pPr>
            <a:r>
              <a:rPr b="0" lang="en-IN" sz="1800" spc="-1" strike="noStrike">
                <a:solidFill>
                  <a:srgbClr val="000000"/>
                </a:solidFill>
                <a:latin typeface="Arial"/>
                <a:ea typeface="DejaVu Sans"/>
              </a:rPr>
              <a:t>Hence by doing this we are helping them to know what has happened and how it should happen.</a:t>
            </a:r>
            <a:endParaRPr b="0" lang="en-IN" sz="1800" spc="-1" strike="noStrike">
              <a:latin typeface="Arial"/>
            </a:endParaRPr>
          </a:p>
          <a:p>
            <a:pPr>
              <a:lnSpc>
                <a:spcPct val="100000"/>
              </a:lnSpc>
            </a:pPr>
            <a:endParaRPr b="0" lang="en-IN" sz="1800" spc="-1" strike="noStrike">
              <a:latin typeface="Arial"/>
            </a:endParaRPr>
          </a:p>
          <a:p>
            <a:pPr marL="285840" indent="-285480">
              <a:lnSpc>
                <a:spcPct val="100000"/>
              </a:lnSpc>
              <a:buClr>
                <a:srgbClr val="000000"/>
              </a:buClr>
              <a:buFont typeface="Arial"/>
              <a:buChar char="•"/>
            </a:pPr>
            <a:endParaRPr b="0" lang="en-IN"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CustomShape 1"/>
          <p:cNvSpPr/>
          <p:nvPr/>
        </p:nvSpPr>
        <p:spPr>
          <a:xfrm>
            <a:off x="2847600" y="3352680"/>
            <a:ext cx="2922480" cy="706320"/>
          </a:xfrm>
          <a:prstGeom prst="rect">
            <a:avLst/>
          </a:prstGeom>
          <a:noFill/>
          <a:ln>
            <a:noFill/>
          </a:ln>
        </p:spPr>
        <p:style>
          <a:lnRef idx="0"/>
          <a:fillRef idx="0"/>
          <a:effectRef idx="0"/>
          <a:fontRef idx="minor"/>
        </p:style>
        <p:txBody>
          <a:bodyPr lIns="90000" rIns="90000" tIns="45000" bIns="45000"/>
          <a:p>
            <a:pPr algn="ctr">
              <a:lnSpc>
                <a:spcPct val="100000"/>
              </a:lnSpc>
            </a:pPr>
            <a:r>
              <a:rPr b="0" lang="en-IN" sz="4000" spc="-1" strike="noStrike">
                <a:solidFill>
                  <a:srgbClr val="ff0000"/>
                </a:solidFill>
                <a:latin typeface="Trebuchet MS"/>
                <a:ea typeface="Trebuchet MS"/>
              </a:rPr>
              <a:t>Thank You</a:t>
            </a:r>
            <a:endParaRPr b="0" lang="en-IN" sz="4000" spc="-1" strike="noStrike">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44</TotalTime>
  <Application>LibreOffice/6.0.7.3$Linux_X86_64 LibreOffice_project/00m0$Build-3</Application>
  <Words>1158</Words>
  <Paragraphs>74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2020-04-02T11:51:32Z</dcterms:created>
  <dc:creator>Redmi Note 7 Pro</dc:creator>
  <dc:description/>
  <dc:language>en-IN</dc:language>
  <cp:lastModifiedBy/>
  <dcterms:modified xsi:type="dcterms:W3CDTF">2020-04-11T17:24:37Z</dcterms:modified>
  <cp:revision>11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5</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12</vt:i4>
  </property>
</Properties>
</file>