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8" r:id="rId6"/>
    <p:sldId id="260" r:id="rId7"/>
    <p:sldId id="265" r:id="rId8"/>
    <p:sldId id="262" r:id="rId9"/>
    <p:sldId id="263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090-2BDA-4772-9221-688A68E1671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E022-8F0D-4A18-A904-231B71B2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0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090-2BDA-4772-9221-688A68E1671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E022-8F0D-4A18-A904-231B71B2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5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090-2BDA-4772-9221-688A68E1671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E022-8F0D-4A18-A904-231B71B2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4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090-2BDA-4772-9221-688A68E1671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E022-8F0D-4A18-A904-231B71B2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3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090-2BDA-4772-9221-688A68E1671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E022-8F0D-4A18-A904-231B71B2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090-2BDA-4772-9221-688A68E1671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E022-8F0D-4A18-A904-231B71B2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090-2BDA-4772-9221-688A68E1671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E022-8F0D-4A18-A904-231B71B2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090-2BDA-4772-9221-688A68E1671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E022-8F0D-4A18-A904-231B71B2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4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090-2BDA-4772-9221-688A68E1671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E022-8F0D-4A18-A904-231B71B2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6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090-2BDA-4772-9221-688A68E1671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E022-8F0D-4A18-A904-231B71B2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5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F090-2BDA-4772-9221-688A68E1671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E022-8F0D-4A18-A904-231B71B2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8F090-2BDA-4772-9221-688A68E1671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7E022-8F0D-4A18-A904-231B71B2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8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438399"/>
          </a:xfrm>
        </p:spPr>
        <p:txBody>
          <a:bodyPr>
            <a:normAutofit/>
          </a:bodyPr>
          <a:lstStyle/>
          <a:p>
            <a:r>
              <a:rPr lang="en-US" dirty="0" smtClean="0"/>
              <a:t>BAPI</a:t>
            </a:r>
            <a:br>
              <a:rPr lang="en-US" dirty="0" smtClean="0"/>
            </a:br>
            <a:r>
              <a:rPr lang="en-US" dirty="0" smtClean="0"/>
              <a:t>BADI</a:t>
            </a:r>
            <a:br>
              <a:rPr lang="en-US" dirty="0" smtClean="0"/>
            </a:br>
            <a:r>
              <a:rPr lang="en-US" dirty="0" smtClean="0"/>
              <a:t>Smart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</a:t>
            </a:r>
            <a:r>
              <a:rPr lang="en-US" sz="4400" b="1" dirty="0" smtClean="0"/>
              <a:t>Demo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723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BAPI</a:t>
            </a:r>
          </a:p>
          <a:p>
            <a:r>
              <a:rPr lang="en-US" dirty="0" smtClean="0"/>
              <a:t>BADI</a:t>
            </a:r>
          </a:p>
          <a:p>
            <a:r>
              <a:rPr lang="en-US" dirty="0" err="1" smtClean="0"/>
              <a:t>Smartforms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What is BAPI?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BAPIs </a:t>
            </a:r>
            <a:r>
              <a:rPr lang="en-US" dirty="0"/>
              <a:t>is Business Application Programming Interface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How is it made available in SAP ?</a:t>
            </a:r>
          </a:p>
          <a:p>
            <a:pPr marL="0" indent="0">
              <a:buNone/>
            </a:pPr>
            <a:r>
              <a:rPr lang="en-US" dirty="0" smtClean="0"/>
              <a:t>        Business </a:t>
            </a:r>
            <a:r>
              <a:rPr lang="en-US" dirty="0"/>
              <a:t>Object Repository (BOR) of the SAP system and are used for carrying out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particular </a:t>
            </a:r>
            <a:r>
              <a:rPr lang="en-US" dirty="0"/>
              <a:t>business tasks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SAP system, BAPIs are stored as RFC-capable function modules in the ABAP Workbench Function Builder(</a:t>
            </a:r>
            <a:r>
              <a:rPr lang="en-US" b="1" dirty="0"/>
              <a:t>SE37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BAPIs have standard business interfaces that enable external applications (with the help of SAP business objects) to access SAP processes, functions and data.	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Client programs that use BAPIs to access SAP business objects can be part of the same SAP system, part of an external system (for example, a </a:t>
            </a:r>
            <a:r>
              <a:rPr lang="en-US" dirty="0" err="1"/>
              <a:t>.Net</a:t>
            </a:r>
            <a:r>
              <a:rPr lang="en-US" dirty="0"/>
              <a:t> application), part of an HTTP Gateway, or part of another SAP system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If you want to use a BAPI to trigger a business process in another system, you usually use the synchronous communication method </a:t>
            </a:r>
            <a:r>
              <a:rPr lang="en-US" dirty="0" err="1"/>
              <a:t>sRFC</a:t>
            </a:r>
            <a:r>
              <a:rPr lang="en-US" dirty="0"/>
              <a:t> , because in most cases, you want the data to be returned to the sending system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For asynchronous communication using BAPIs, ALE is used, with additional </a:t>
            </a:r>
            <a:r>
              <a:rPr lang="en-US" dirty="0" err="1"/>
              <a:t>IDoc</a:t>
            </a:r>
            <a:r>
              <a:rPr lang="en-US" dirty="0"/>
              <a:t> interfaces being generated for the BAPIs.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6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Transaction Code</a:t>
            </a:r>
          </a:p>
          <a:p>
            <a:pPr lvl="1"/>
            <a:r>
              <a:rPr lang="en-US" sz="1800" dirty="0" smtClean="0"/>
              <a:t>BAPI</a:t>
            </a:r>
          </a:p>
          <a:p>
            <a:r>
              <a:rPr lang="en-US" dirty="0" smtClean="0"/>
              <a:t>Types Of Operations</a:t>
            </a:r>
          </a:p>
          <a:p>
            <a:pPr lvl="1"/>
            <a:r>
              <a:rPr lang="en-US" sz="1600" dirty="0" smtClean="0"/>
              <a:t>Create</a:t>
            </a:r>
          </a:p>
          <a:p>
            <a:pPr lvl="1"/>
            <a:r>
              <a:rPr lang="en-US" sz="1600" dirty="0" smtClean="0"/>
              <a:t>Change/Update</a:t>
            </a:r>
          </a:p>
          <a:p>
            <a:pPr lvl="1"/>
            <a:r>
              <a:rPr lang="en-US" sz="1600" dirty="0" err="1" smtClean="0"/>
              <a:t>GetList</a:t>
            </a:r>
            <a:endParaRPr lang="en-US" sz="1600" dirty="0" smtClean="0"/>
          </a:p>
          <a:p>
            <a:pPr lvl="1"/>
            <a:r>
              <a:rPr lang="en-US" sz="1600" dirty="0" err="1" smtClean="0"/>
              <a:t>GetDetails</a:t>
            </a:r>
            <a:endParaRPr lang="en-US" sz="1600" dirty="0" smtClean="0"/>
          </a:p>
          <a:p>
            <a:pPr lvl="1"/>
            <a:r>
              <a:rPr lang="en-US" sz="1600" dirty="0" smtClean="0"/>
              <a:t>Delete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000" y="2971800"/>
            <a:ext cx="4953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0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</a:t>
            </a:r>
            <a:r>
              <a:rPr lang="en-US" sz="4400" b="1" dirty="0" smtClean="0"/>
              <a:t>Demo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8222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Badi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BADI is a Business Add-ins and Alternative for customer exits</a:t>
            </a:r>
          </a:p>
          <a:p>
            <a:r>
              <a:rPr lang="en-US" dirty="0" smtClean="0"/>
              <a:t>BADI's are ABAP object oriented based.</a:t>
            </a:r>
          </a:p>
          <a:p>
            <a:r>
              <a:rPr lang="en-US" dirty="0" smtClean="0"/>
              <a:t>Types of </a:t>
            </a:r>
            <a:r>
              <a:rPr lang="en-US" dirty="0" err="1" smtClean="0"/>
              <a:t>Badi</a:t>
            </a:r>
            <a:endParaRPr lang="en-US" dirty="0" smtClean="0"/>
          </a:p>
          <a:p>
            <a:pPr lvl="1"/>
            <a:r>
              <a:rPr lang="en-US" dirty="0" smtClean="0"/>
              <a:t>Kernel </a:t>
            </a:r>
            <a:r>
              <a:rPr lang="en-US" dirty="0" err="1" smtClean="0"/>
              <a:t>Badi</a:t>
            </a:r>
            <a:endParaRPr lang="en-US" dirty="0" smtClean="0"/>
          </a:p>
          <a:p>
            <a:pPr lvl="1"/>
            <a:r>
              <a:rPr lang="en-US" dirty="0" smtClean="0"/>
              <a:t>Classical </a:t>
            </a:r>
            <a:r>
              <a:rPr lang="en-US" dirty="0" err="1" smtClean="0"/>
              <a:t>Badi</a:t>
            </a:r>
            <a:endParaRPr lang="en-US" dirty="0" smtClean="0"/>
          </a:p>
          <a:p>
            <a:r>
              <a:rPr lang="en-US" dirty="0" smtClean="0"/>
              <a:t>How to Find:  </a:t>
            </a:r>
          </a:p>
          <a:p>
            <a:pPr lvl="1"/>
            <a:r>
              <a:rPr lang="en-US" dirty="0" smtClean="0"/>
              <a:t>Class CL_EXITHANDLER method:  Get Instance</a:t>
            </a:r>
          </a:p>
          <a:p>
            <a:r>
              <a:rPr lang="en-US" dirty="0" smtClean="0"/>
              <a:t>Transaction Code</a:t>
            </a:r>
          </a:p>
          <a:p>
            <a:pPr lvl="1"/>
            <a:r>
              <a:rPr lang="en-US" dirty="0" smtClean="0"/>
              <a:t>  SE18/SE19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5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</a:t>
            </a:r>
            <a:r>
              <a:rPr lang="en-US" sz="4400" b="1" dirty="0" smtClean="0"/>
              <a:t>Demo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6838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SmartForms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Business documents - Order Confirmation, Invoice, Delivery Note.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Transaction Code</a:t>
            </a:r>
          </a:p>
          <a:p>
            <a:pPr lvl="1"/>
            <a:r>
              <a:rPr lang="en-US" dirty="0" smtClean="0"/>
              <a:t>SMARTFORMS is the transaction to design the smart form layout</a:t>
            </a:r>
          </a:p>
          <a:p>
            <a:pPr lvl="1"/>
            <a:r>
              <a:rPr lang="en-US" dirty="0" smtClean="0"/>
              <a:t>SMARTSTYLES transaction allows to define paragraph and character formats (fonts, barcodes, etc.)</a:t>
            </a:r>
          </a:p>
          <a:p>
            <a:pPr lvl="1"/>
            <a:r>
              <a:rPr lang="en-US" dirty="0" smtClean="0"/>
              <a:t>Smart form will </a:t>
            </a:r>
            <a:r>
              <a:rPr lang="en-US" dirty="0" smtClean="0"/>
              <a:t>generate a </a:t>
            </a:r>
            <a:r>
              <a:rPr lang="en-US" dirty="0" smtClean="0"/>
              <a:t>function module after </a:t>
            </a:r>
            <a:r>
              <a:rPr lang="en-US" dirty="0" smtClean="0"/>
              <a:t>activation  and This </a:t>
            </a:r>
            <a:r>
              <a:rPr lang="en-US" dirty="0" smtClean="0"/>
              <a:t>Function is used to call smart form in report. This function module may be change in each system after import.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Form Painter</a:t>
            </a:r>
          </a:p>
          <a:p>
            <a:pPr lvl="1"/>
            <a:r>
              <a:rPr lang="en-US" dirty="0" smtClean="0"/>
              <a:t>Design output layout-Add Pages Windows, Logo etc.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Form Attribute</a:t>
            </a:r>
          </a:p>
          <a:p>
            <a:pPr lvl="1"/>
            <a:r>
              <a:rPr lang="en-US" dirty="0" smtClean="0"/>
              <a:t>Created By/Changed By</a:t>
            </a:r>
            <a:r>
              <a:rPr lang="en-US" dirty="0"/>
              <a:t>,</a:t>
            </a:r>
            <a:r>
              <a:rPr lang="en-US" dirty="0" smtClean="0"/>
              <a:t> Pages format, style, Character &amp; Line per Inch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Form Interface</a:t>
            </a:r>
          </a:p>
          <a:p>
            <a:pPr lvl="1"/>
            <a:r>
              <a:rPr lang="en-US" dirty="0" smtClean="0"/>
              <a:t>Importing parameters have to be defined so that an ABAP program can send the data to be printed.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Global Definitions</a:t>
            </a:r>
          </a:p>
          <a:p>
            <a:pPr lvl="1"/>
            <a:r>
              <a:rPr lang="en-US" dirty="0" smtClean="0"/>
              <a:t>Declare Global Variables, Work Area, Internal tables, Types, Code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6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forms Components</a:t>
            </a:r>
          </a:p>
          <a:p>
            <a:pPr lvl="1"/>
            <a:r>
              <a:rPr lang="en-US" dirty="0" smtClean="0"/>
              <a:t>Windows, Logo, Table ,Template, Alternative, Loop, Program Line, Command and Text Elemen</a:t>
            </a:r>
            <a:r>
              <a:rPr lang="en-US" dirty="0"/>
              <a:t>t</a:t>
            </a:r>
            <a:endParaRPr lang="en-US" dirty="0" smtClean="0"/>
          </a:p>
          <a:p>
            <a:r>
              <a:rPr lang="en-US" dirty="0" smtClean="0"/>
              <a:t>How to Debug smart form</a:t>
            </a:r>
          </a:p>
          <a:p>
            <a:r>
              <a:rPr lang="en-US" dirty="0" smtClean="0"/>
              <a:t>How to call smart forms from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336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BAPI BADI Smart Forms</vt:lpstr>
      <vt:lpstr>Agenda</vt:lpstr>
      <vt:lpstr>BAPI</vt:lpstr>
      <vt:lpstr>BAPI</vt:lpstr>
      <vt:lpstr>PowerPoint Presentation</vt:lpstr>
      <vt:lpstr>BADI</vt:lpstr>
      <vt:lpstr>PowerPoint Presentation</vt:lpstr>
      <vt:lpstr>SmartForms</vt:lpstr>
      <vt:lpstr>Smart Forms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Yashavant Balu Jadhav</dc:creator>
  <cp:lastModifiedBy>Yashavant Balu Jadhav</cp:lastModifiedBy>
  <cp:revision>31</cp:revision>
  <dcterms:created xsi:type="dcterms:W3CDTF">2020-11-04T14:22:34Z</dcterms:created>
  <dcterms:modified xsi:type="dcterms:W3CDTF">2020-11-04T16:14:23Z</dcterms:modified>
</cp:coreProperties>
</file>