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8A5B-BD05-F943-877C-858C7C9FC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683C3-0C92-3F47-9DA8-0F7BC18D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F8EE8-805B-5740-84B2-3EC89438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363-751A-C24D-927D-7FF9DE0C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819B-7D2D-4840-99FF-D5C75A8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5657-2BF1-774A-A496-3F45A45C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DB45E-2DDC-7645-9B7E-48DBFBE38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474F-649E-7C4D-9CBC-DFE0FD3E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764F-4E47-F44E-8CCA-DD65CACB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682A-ADC1-2C43-B0CC-EBDA2E80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3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F6460-891B-AF4B-B31B-C5FC9F590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9678C-019D-F140-A8FA-E41947304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92B7-E2DD-D748-ADE3-6B0ECCFE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B727-E99B-F447-8EF9-61450F11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D23D-891F-1C46-9F94-F5F702F0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DE7-19FB-9945-B529-C7A92544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BF03-3BE6-C349-B1D5-F19A19FF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5B5D6-CB64-0B4A-8A74-6FFF23E0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88FB-EFCE-494C-86CD-1943E45A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EA73E-516F-3C42-94EC-088317FE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8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DF08-C285-A04F-88D0-AA50FF9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71C81-53C1-C248-B94C-0E52E8E7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FF12-D8DF-F346-898D-337369D1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965B-4E8F-0D4A-AB41-65877FEC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4F55-7AA8-7F4F-AC18-80841F8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0977-86D3-714C-A5FF-3D98D98C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DA83-0C42-6843-9081-8DF83A5B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5DFAE-3EB1-9741-937E-5ED8E52C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4AFBA-FAA4-DB4A-B400-0BABD6B8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43BC2-827D-7D4B-B48C-B9E9C5D6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46EE6-1557-1448-B2C0-56CC0079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2280-4127-DF4A-BEAC-700342E2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8924-4051-F742-B87C-ADAE94AD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5EE1-9703-6F46-9EF5-0E68F761B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856E8-6BCF-6248-AEC8-E2A0D2C68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5101C-08A2-304E-8C18-E5232AF8C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9D6F4-F5CA-4646-805E-3ADC7A72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400CB-52AB-DE49-904C-3E147C13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F5A7D-A4A5-CA4D-A3FE-63B478A9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C66A-A103-234D-94DE-32913ECB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4D616-7C98-A044-82BC-637CB3C9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19EFF-5C39-7B48-99B2-AF406D7C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A8D13-9B0F-9D47-975C-7D873930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59A1-7DEE-3F41-A272-A12CBE23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097BC-AD18-1448-A658-7C95C3E0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9444-7613-2745-84EA-EED9E289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C5C2-07A6-9242-B4E0-4847BEFB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D9FC-AE2E-5D44-9036-E7714AC4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D9EAB-DA3F-5D4B-9C14-BB8BD5A81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9C0C6-E4F8-844C-BB38-C6FB55CF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4F4A-80E7-0342-A901-BBD311C6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11F93-760D-B04E-A3AE-58424BD8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6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C34D-C362-6443-90D3-C0B0871C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775D2-BF82-A244-818E-22303818C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B24A5-9F1B-B646-85D2-2E7B52B6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E28DE-650B-BE4E-A455-5540FE40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D03D2-B7B3-EE49-9ACF-1794F4B5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D9DF6-EF85-2842-A3EB-3A0FEFAA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44A08-1E60-F64A-B31C-65013BE4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6BDC-CA3C-0046-A26F-DCBCB25E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261E-FAA6-164F-BCEC-7A7483692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C06B-AB2B-7A40-BE58-C57A6133A1B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4867-8122-514A-8299-AA6C2A391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1261-1FBF-C846-9B5F-677E30F1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69B6-E7AB-DE4B-B5AC-D9940476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AE8A-D310-EA40-AC95-FB1D5F33F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Heart Disease Detector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390FA-5D53-5A4B-A914-9E47DF00C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 Yash Bafna</a:t>
            </a:r>
          </a:p>
        </p:txBody>
      </p:sp>
    </p:spTree>
    <p:extLst>
      <p:ext uri="{BB962C8B-B14F-4D97-AF65-F5344CB8AC3E}">
        <p14:creationId xmlns:p14="http://schemas.microsoft.com/office/powerpoint/2010/main" val="323151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Heart Disease Detector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Detector </dc:title>
  <dc:creator>Bafna, Yash</dc:creator>
  <cp:lastModifiedBy>Bafna, Yash</cp:lastModifiedBy>
  <cp:revision>1</cp:revision>
  <dcterms:created xsi:type="dcterms:W3CDTF">2021-10-10T02:05:56Z</dcterms:created>
  <dcterms:modified xsi:type="dcterms:W3CDTF">2021-10-10T02:11:40Z</dcterms:modified>
</cp:coreProperties>
</file>