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1"/>
  </p:sldMasterIdLst>
  <p:sldIdLst>
    <p:sldId id="257" r:id="rId2"/>
    <p:sldId id="277" r:id="rId3"/>
    <p:sldId id="278" r:id="rId4"/>
    <p:sldId id="274" r:id="rId5"/>
    <p:sldId id="275" r:id="rId6"/>
    <p:sldId id="276"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22"/>
    <p:restoredTop sz="94628"/>
  </p:normalViewPr>
  <p:slideViewPr>
    <p:cSldViewPr snapToGrid="0" snapToObjects="1">
      <p:cViewPr>
        <p:scale>
          <a:sx n="113" d="100"/>
          <a:sy n="113" d="100"/>
        </p:scale>
        <p:origin x="13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FA09DF-FD17-4413-8952-586AFBE318C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A083460-7AD1-452E-87BE-BA6888D2C0D9}">
      <dgm:prSet phldrT="[Text]"/>
      <dgm:spPr/>
      <dgm:t>
        <a:bodyPr/>
        <a:lstStyle/>
        <a:p>
          <a:r>
            <a:rPr lang="en-US" sz="3000" dirty="0">
              <a:solidFill>
                <a:srgbClr val="010000"/>
              </a:solidFill>
              <a:latin typeface="Franklin Gothic Book"/>
            </a:rPr>
            <a:t>START</a:t>
          </a:r>
        </a:p>
      </dgm:t>
    </dgm:pt>
    <dgm:pt modelId="{73274FA5-DAE8-4A6C-BEAF-FB6514A2F4BB}" type="parTrans" cxnId="{6ECF8673-6A99-4D80-9BBE-DDE0F6670E2E}">
      <dgm:prSet/>
      <dgm:spPr/>
      <dgm:t>
        <a:bodyPr/>
        <a:lstStyle/>
        <a:p>
          <a:endParaRPr lang="en-US"/>
        </a:p>
      </dgm:t>
    </dgm:pt>
    <dgm:pt modelId="{B79C01B5-D95A-419C-830E-FB40FE1F89DF}" type="sibTrans" cxnId="{6ECF8673-6A99-4D80-9BBE-DDE0F6670E2E}">
      <dgm:prSet/>
      <dgm:spPr/>
      <dgm:t>
        <a:bodyPr/>
        <a:lstStyle/>
        <a:p>
          <a:endParaRPr lang="en-US"/>
        </a:p>
      </dgm:t>
    </dgm:pt>
    <dgm:pt modelId="{FD8DB5E7-CB82-490D-A463-785F6452783F}">
      <dgm:prSet phldrT="[Text]"/>
      <dgm:spPr/>
      <dgm:t>
        <a:bodyPr/>
        <a:lstStyle/>
        <a:p>
          <a:r>
            <a:rPr lang="en-US" dirty="0"/>
            <a:t>SLIDE 5</a:t>
          </a:r>
        </a:p>
      </dgm:t>
    </dgm:pt>
    <dgm:pt modelId="{C0A72FCE-F976-401D-B85B-7FA864538F67}" type="parTrans" cxnId="{E6F3EF4D-9D35-4693-99BC-D9BEE9EF49B9}">
      <dgm:prSet/>
      <dgm:spPr/>
      <dgm:t>
        <a:bodyPr/>
        <a:lstStyle/>
        <a:p>
          <a:endParaRPr lang="en-US"/>
        </a:p>
      </dgm:t>
    </dgm:pt>
    <dgm:pt modelId="{C32F4344-7D3B-4BE1-A748-EE2A3F3E4DF9}" type="sibTrans" cxnId="{E6F3EF4D-9D35-4693-99BC-D9BEE9EF49B9}">
      <dgm:prSet/>
      <dgm:spPr/>
      <dgm:t>
        <a:bodyPr/>
        <a:lstStyle/>
        <a:p>
          <a:endParaRPr lang="en-US"/>
        </a:p>
      </dgm:t>
    </dgm:pt>
    <dgm:pt modelId="{C5F5F5A0-4445-49F0-96B5-325ABC06A3F9}">
      <dgm:prSet phldrT="[Text]"/>
      <dgm:spPr/>
      <dgm:t>
        <a:bodyPr/>
        <a:lstStyle/>
        <a:p>
          <a:r>
            <a:rPr lang="en-US" dirty="0"/>
            <a:t>IF USER IS ALREADY REGISTERED</a:t>
          </a:r>
        </a:p>
      </dgm:t>
    </dgm:pt>
    <dgm:pt modelId="{6C31D685-B74F-4AFF-89B6-ED3FF113585D}" type="parTrans" cxnId="{462AB10B-9EC2-4224-A2C3-870C0D36A118}">
      <dgm:prSet/>
      <dgm:spPr/>
      <dgm:t>
        <a:bodyPr/>
        <a:lstStyle/>
        <a:p>
          <a:endParaRPr lang="en-US"/>
        </a:p>
      </dgm:t>
    </dgm:pt>
    <dgm:pt modelId="{34E3828B-956C-4808-A018-7603BCBB89FD}" type="sibTrans" cxnId="{462AB10B-9EC2-4224-A2C3-870C0D36A118}">
      <dgm:prSet/>
      <dgm:spPr/>
      <dgm:t>
        <a:bodyPr/>
        <a:lstStyle/>
        <a:p>
          <a:endParaRPr lang="en-US"/>
        </a:p>
      </dgm:t>
    </dgm:pt>
    <dgm:pt modelId="{13C384DE-5909-4FAE-81C7-8071F4B39B88}">
      <dgm:prSet phldrT="[Text]"/>
      <dgm:spPr/>
      <dgm:t>
        <a:bodyPr/>
        <a:lstStyle/>
        <a:p>
          <a:r>
            <a:rPr lang="en-US" dirty="0"/>
            <a:t>SLIDE 6</a:t>
          </a:r>
        </a:p>
      </dgm:t>
    </dgm:pt>
    <dgm:pt modelId="{ADB5CBA9-BAF0-4BC1-8567-7422A764CD4C}" type="parTrans" cxnId="{651F1020-A8A8-4280-B766-868FAED5D0EF}">
      <dgm:prSet/>
      <dgm:spPr/>
      <dgm:t>
        <a:bodyPr/>
        <a:lstStyle/>
        <a:p>
          <a:endParaRPr lang="en-US"/>
        </a:p>
      </dgm:t>
    </dgm:pt>
    <dgm:pt modelId="{5EE16B9F-4B8E-4A6D-B407-25EFA298BCD9}" type="sibTrans" cxnId="{651F1020-A8A8-4280-B766-868FAED5D0EF}">
      <dgm:prSet/>
      <dgm:spPr/>
      <dgm:t>
        <a:bodyPr/>
        <a:lstStyle/>
        <a:p>
          <a:endParaRPr lang="en-US"/>
        </a:p>
      </dgm:t>
    </dgm:pt>
    <dgm:pt modelId="{F9E5B369-313F-40C6-9779-22A0A82E50AD}">
      <dgm:prSet phldrT="[Text]"/>
      <dgm:spPr/>
      <dgm:t>
        <a:bodyPr/>
        <a:lstStyle/>
        <a:p>
          <a:r>
            <a:rPr lang="en-US" sz="3000" dirty="0">
              <a:solidFill>
                <a:srgbClr val="010000"/>
              </a:solidFill>
              <a:latin typeface="Franklin Gothic Book"/>
            </a:rPr>
            <a:t>IF NEW USER</a:t>
          </a:r>
        </a:p>
      </dgm:t>
    </dgm:pt>
    <dgm:pt modelId="{F653262D-4BA0-4850-ACC4-3299CC52D871}" type="parTrans" cxnId="{B6E37AE3-886D-4AA7-AABA-7A7D4ABBC2BA}">
      <dgm:prSet/>
      <dgm:spPr/>
    </dgm:pt>
    <dgm:pt modelId="{C89A71DA-5C8B-4A84-BEDA-43516C4E0B05}" type="sibTrans" cxnId="{B6E37AE3-886D-4AA7-AABA-7A7D4ABBC2BA}">
      <dgm:prSet/>
      <dgm:spPr/>
    </dgm:pt>
    <dgm:pt modelId="{4F308FDA-43CA-4645-96AA-35750DD0097C}" type="pres">
      <dgm:prSet presAssocID="{13FA09DF-FD17-4413-8952-586AFBE318C8}" presName="hierChild1" presStyleCnt="0">
        <dgm:presLayoutVars>
          <dgm:chPref val="1"/>
          <dgm:dir/>
          <dgm:animOne val="branch"/>
          <dgm:animLvl val="lvl"/>
          <dgm:resizeHandles/>
        </dgm:presLayoutVars>
      </dgm:prSet>
      <dgm:spPr/>
    </dgm:pt>
    <dgm:pt modelId="{5038C61A-253C-4F64-875C-17FC4799611A}" type="pres">
      <dgm:prSet presAssocID="{0A083460-7AD1-452E-87BE-BA6888D2C0D9}" presName="hierRoot1" presStyleCnt="0"/>
      <dgm:spPr/>
    </dgm:pt>
    <dgm:pt modelId="{B8854FAF-3273-4047-AF60-87CE70834325}" type="pres">
      <dgm:prSet presAssocID="{0A083460-7AD1-452E-87BE-BA6888D2C0D9}" presName="composite" presStyleCnt="0"/>
      <dgm:spPr/>
    </dgm:pt>
    <dgm:pt modelId="{2BA6B177-054F-42AF-952A-9239F4E362B0}" type="pres">
      <dgm:prSet presAssocID="{0A083460-7AD1-452E-87BE-BA6888D2C0D9}" presName="background" presStyleLbl="node0" presStyleIdx="0" presStyleCnt="1"/>
      <dgm:spPr/>
    </dgm:pt>
    <dgm:pt modelId="{4B18AA88-FE33-4A51-8D2E-AC21E60F12CC}" type="pres">
      <dgm:prSet presAssocID="{0A083460-7AD1-452E-87BE-BA6888D2C0D9}" presName="text" presStyleLbl="fgAcc0" presStyleIdx="0" presStyleCnt="1">
        <dgm:presLayoutVars>
          <dgm:chPref val="3"/>
        </dgm:presLayoutVars>
      </dgm:prSet>
      <dgm:spPr/>
    </dgm:pt>
    <dgm:pt modelId="{659DB686-AEF6-4E2A-A6AB-CDA7D0B012A8}" type="pres">
      <dgm:prSet presAssocID="{0A083460-7AD1-452E-87BE-BA6888D2C0D9}" presName="hierChild2" presStyleCnt="0"/>
      <dgm:spPr/>
    </dgm:pt>
    <dgm:pt modelId="{2D7DE1C6-1677-414C-B5D2-7CFAD0B185FD}" type="pres">
      <dgm:prSet presAssocID="{F653262D-4BA0-4850-ACC4-3299CC52D871}" presName="Name10" presStyleLbl="parChTrans1D2" presStyleIdx="0" presStyleCnt="2"/>
      <dgm:spPr/>
    </dgm:pt>
    <dgm:pt modelId="{696DB08F-26AD-49D9-B3FB-074D968C627B}" type="pres">
      <dgm:prSet presAssocID="{F9E5B369-313F-40C6-9779-22A0A82E50AD}" presName="hierRoot2" presStyleCnt="0"/>
      <dgm:spPr/>
    </dgm:pt>
    <dgm:pt modelId="{9F1D17C1-DDF9-4541-BADF-E3A2BE3C6AD4}" type="pres">
      <dgm:prSet presAssocID="{F9E5B369-313F-40C6-9779-22A0A82E50AD}" presName="composite2" presStyleCnt="0"/>
      <dgm:spPr/>
    </dgm:pt>
    <dgm:pt modelId="{903AD902-4927-4903-AB70-109B69CCB273}" type="pres">
      <dgm:prSet presAssocID="{F9E5B369-313F-40C6-9779-22A0A82E50AD}" presName="background2" presStyleLbl="node2" presStyleIdx="0" presStyleCnt="2"/>
      <dgm:spPr/>
    </dgm:pt>
    <dgm:pt modelId="{FDF339F4-673F-495E-9056-917539EC852F}" type="pres">
      <dgm:prSet presAssocID="{F9E5B369-313F-40C6-9779-22A0A82E50AD}" presName="text2" presStyleLbl="fgAcc2" presStyleIdx="0" presStyleCnt="2">
        <dgm:presLayoutVars>
          <dgm:chPref val="3"/>
        </dgm:presLayoutVars>
      </dgm:prSet>
      <dgm:spPr/>
    </dgm:pt>
    <dgm:pt modelId="{A2EFC524-AFB0-4C3A-88DD-4843BCBC58A4}" type="pres">
      <dgm:prSet presAssocID="{F9E5B369-313F-40C6-9779-22A0A82E50AD}" presName="hierChild3" presStyleCnt="0"/>
      <dgm:spPr/>
    </dgm:pt>
    <dgm:pt modelId="{1096036E-2D40-47A3-B944-C5278E853D35}" type="pres">
      <dgm:prSet presAssocID="{C0A72FCE-F976-401D-B85B-7FA864538F67}" presName="Name17" presStyleLbl="parChTrans1D3" presStyleIdx="0" presStyleCnt="2"/>
      <dgm:spPr/>
    </dgm:pt>
    <dgm:pt modelId="{68A5D04D-FBDF-470C-A054-EFE4ED11CE6F}" type="pres">
      <dgm:prSet presAssocID="{FD8DB5E7-CB82-490D-A463-785F6452783F}" presName="hierRoot3" presStyleCnt="0"/>
      <dgm:spPr/>
    </dgm:pt>
    <dgm:pt modelId="{2EFF1940-4DD9-4A03-9C70-1D7DA51365AB}" type="pres">
      <dgm:prSet presAssocID="{FD8DB5E7-CB82-490D-A463-785F6452783F}" presName="composite3" presStyleCnt="0"/>
      <dgm:spPr/>
    </dgm:pt>
    <dgm:pt modelId="{910B0B65-E741-407B-AF02-AB8BCCF31E3A}" type="pres">
      <dgm:prSet presAssocID="{FD8DB5E7-CB82-490D-A463-785F6452783F}" presName="background3" presStyleLbl="node3" presStyleIdx="0" presStyleCnt="2"/>
      <dgm:spPr/>
    </dgm:pt>
    <dgm:pt modelId="{5E15844E-F583-47B5-A335-FB3E0D151B52}" type="pres">
      <dgm:prSet presAssocID="{FD8DB5E7-CB82-490D-A463-785F6452783F}" presName="text3" presStyleLbl="fgAcc3" presStyleIdx="0" presStyleCnt="2">
        <dgm:presLayoutVars>
          <dgm:chPref val="3"/>
        </dgm:presLayoutVars>
      </dgm:prSet>
      <dgm:spPr/>
    </dgm:pt>
    <dgm:pt modelId="{EEFC612D-7CBE-4B4A-9762-5335025B527C}" type="pres">
      <dgm:prSet presAssocID="{FD8DB5E7-CB82-490D-A463-785F6452783F}" presName="hierChild4" presStyleCnt="0"/>
      <dgm:spPr/>
    </dgm:pt>
    <dgm:pt modelId="{5C85B2F8-2975-4517-AEF7-A554EC1B6194}" type="pres">
      <dgm:prSet presAssocID="{6C31D685-B74F-4AFF-89B6-ED3FF113585D}" presName="Name10" presStyleLbl="parChTrans1D2" presStyleIdx="1" presStyleCnt="2"/>
      <dgm:spPr/>
    </dgm:pt>
    <dgm:pt modelId="{864A010B-5F94-4899-9189-144C6F020854}" type="pres">
      <dgm:prSet presAssocID="{C5F5F5A0-4445-49F0-96B5-325ABC06A3F9}" presName="hierRoot2" presStyleCnt="0"/>
      <dgm:spPr/>
    </dgm:pt>
    <dgm:pt modelId="{A898BB88-82AD-479B-83B3-4ECE9831B90F}" type="pres">
      <dgm:prSet presAssocID="{C5F5F5A0-4445-49F0-96B5-325ABC06A3F9}" presName="composite2" presStyleCnt="0"/>
      <dgm:spPr/>
    </dgm:pt>
    <dgm:pt modelId="{524FA55A-B4B4-4B3D-9ABE-EAA6DFA37352}" type="pres">
      <dgm:prSet presAssocID="{C5F5F5A0-4445-49F0-96B5-325ABC06A3F9}" presName="background2" presStyleLbl="node2" presStyleIdx="1" presStyleCnt="2"/>
      <dgm:spPr/>
    </dgm:pt>
    <dgm:pt modelId="{1955E2C0-E364-486D-AA37-CFCE501CB605}" type="pres">
      <dgm:prSet presAssocID="{C5F5F5A0-4445-49F0-96B5-325ABC06A3F9}" presName="text2" presStyleLbl="fgAcc2" presStyleIdx="1" presStyleCnt="2">
        <dgm:presLayoutVars>
          <dgm:chPref val="3"/>
        </dgm:presLayoutVars>
      </dgm:prSet>
      <dgm:spPr/>
    </dgm:pt>
    <dgm:pt modelId="{A7D67CCB-11FC-4EA6-B420-03AEB54E9B4F}" type="pres">
      <dgm:prSet presAssocID="{C5F5F5A0-4445-49F0-96B5-325ABC06A3F9}" presName="hierChild3" presStyleCnt="0"/>
      <dgm:spPr/>
    </dgm:pt>
    <dgm:pt modelId="{9B023E00-FA8B-42C1-AFD0-5094349472BD}" type="pres">
      <dgm:prSet presAssocID="{ADB5CBA9-BAF0-4BC1-8567-7422A764CD4C}" presName="Name17" presStyleLbl="parChTrans1D3" presStyleIdx="1" presStyleCnt="2"/>
      <dgm:spPr/>
    </dgm:pt>
    <dgm:pt modelId="{CB3B0A64-868F-4546-95FF-92EEB8095389}" type="pres">
      <dgm:prSet presAssocID="{13C384DE-5909-4FAE-81C7-8071F4B39B88}" presName="hierRoot3" presStyleCnt="0"/>
      <dgm:spPr/>
    </dgm:pt>
    <dgm:pt modelId="{11E84DA0-C23B-49C3-8B40-BDEC7C64902B}" type="pres">
      <dgm:prSet presAssocID="{13C384DE-5909-4FAE-81C7-8071F4B39B88}" presName="composite3" presStyleCnt="0"/>
      <dgm:spPr/>
    </dgm:pt>
    <dgm:pt modelId="{724ED009-8648-44E8-8177-82F164AF43CC}" type="pres">
      <dgm:prSet presAssocID="{13C384DE-5909-4FAE-81C7-8071F4B39B88}" presName="background3" presStyleLbl="node3" presStyleIdx="1" presStyleCnt="2"/>
      <dgm:spPr/>
    </dgm:pt>
    <dgm:pt modelId="{1F6849CB-4749-4277-9248-577EF004B172}" type="pres">
      <dgm:prSet presAssocID="{13C384DE-5909-4FAE-81C7-8071F4B39B88}" presName="text3" presStyleLbl="fgAcc3" presStyleIdx="1" presStyleCnt="2">
        <dgm:presLayoutVars>
          <dgm:chPref val="3"/>
        </dgm:presLayoutVars>
      </dgm:prSet>
      <dgm:spPr/>
    </dgm:pt>
    <dgm:pt modelId="{33FB4A65-1DDA-4F16-953E-86B5F7947316}" type="pres">
      <dgm:prSet presAssocID="{13C384DE-5909-4FAE-81C7-8071F4B39B88}" presName="hierChild4" presStyleCnt="0"/>
      <dgm:spPr/>
    </dgm:pt>
  </dgm:ptLst>
  <dgm:cxnLst>
    <dgm:cxn modelId="{990EE206-5431-494A-97E4-A1362E6F5284}" type="presOf" srcId="{0A083460-7AD1-452E-87BE-BA6888D2C0D9}" destId="{4B18AA88-FE33-4A51-8D2E-AC21E60F12CC}" srcOrd="0" destOrd="0" presId="urn:microsoft.com/office/officeart/2005/8/layout/hierarchy1"/>
    <dgm:cxn modelId="{462AB10B-9EC2-4224-A2C3-870C0D36A118}" srcId="{0A083460-7AD1-452E-87BE-BA6888D2C0D9}" destId="{C5F5F5A0-4445-49F0-96B5-325ABC06A3F9}" srcOrd="1" destOrd="0" parTransId="{6C31D685-B74F-4AFF-89B6-ED3FF113585D}" sibTransId="{34E3828B-956C-4808-A018-7603BCBB89FD}"/>
    <dgm:cxn modelId="{651F1020-A8A8-4280-B766-868FAED5D0EF}" srcId="{C5F5F5A0-4445-49F0-96B5-325ABC06A3F9}" destId="{13C384DE-5909-4FAE-81C7-8071F4B39B88}" srcOrd="0" destOrd="0" parTransId="{ADB5CBA9-BAF0-4BC1-8567-7422A764CD4C}" sibTransId="{5EE16B9F-4B8E-4A6D-B407-25EFA298BCD9}"/>
    <dgm:cxn modelId="{FC2A9722-4DAB-47E4-982C-CD1716040CF6}" type="presOf" srcId="{FD8DB5E7-CB82-490D-A463-785F6452783F}" destId="{5E15844E-F583-47B5-A335-FB3E0D151B52}" srcOrd="0" destOrd="0" presId="urn:microsoft.com/office/officeart/2005/8/layout/hierarchy1"/>
    <dgm:cxn modelId="{9E5A862C-C91C-4D42-96D3-033E5EDDC6DE}" type="presOf" srcId="{F653262D-4BA0-4850-ACC4-3299CC52D871}" destId="{2D7DE1C6-1677-414C-B5D2-7CFAD0B185FD}" srcOrd="0" destOrd="0" presId="urn:microsoft.com/office/officeart/2005/8/layout/hierarchy1"/>
    <dgm:cxn modelId="{7EAD0F35-682B-4FA7-8E89-799C2C1761A0}" type="presOf" srcId="{C5F5F5A0-4445-49F0-96B5-325ABC06A3F9}" destId="{1955E2C0-E364-486D-AA37-CFCE501CB605}" srcOrd="0" destOrd="0" presId="urn:microsoft.com/office/officeart/2005/8/layout/hierarchy1"/>
    <dgm:cxn modelId="{918EC467-9682-4D0C-A36D-E2273E6BD084}" type="presOf" srcId="{ADB5CBA9-BAF0-4BC1-8567-7422A764CD4C}" destId="{9B023E00-FA8B-42C1-AFD0-5094349472BD}" srcOrd="0" destOrd="0" presId="urn:microsoft.com/office/officeart/2005/8/layout/hierarchy1"/>
    <dgm:cxn modelId="{883A544C-159D-4D27-B41A-228B73F4FEFC}" type="presOf" srcId="{C0A72FCE-F976-401D-B85B-7FA864538F67}" destId="{1096036E-2D40-47A3-B944-C5278E853D35}" srcOrd="0" destOrd="0" presId="urn:microsoft.com/office/officeart/2005/8/layout/hierarchy1"/>
    <dgm:cxn modelId="{E6F3EF4D-9D35-4693-99BC-D9BEE9EF49B9}" srcId="{F9E5B369-313F-40C6-9779-22A0A82E50AD}" destId="{FD8DB5E7-CB82-490D-A463-785F6452783F}" srcOrd="0" destOrd="0" parTransId="{C0A72FCE-F976-401D-B85B-7FA864538F67}" sibTransId="{C32F4344-7D3B-4BE1-A748-EE2A3F3E4DF9}"/>
    <dgm:cxn modelId="{6ECF8673-6A99-4D80-9BBE-DDE0F6670E2E}" srcId="{13FA09DF-FD17-4413-8952-586AFBE318C8}" destId="{0A083460-7AD1-452E-87BE-BA6888D2C0D9}" srcOrd="0" destOrd="0" parTransId="{73274FA5-DAE8-4A6C-BEAF-FB6514A2F4BB}" sibTransId="{B79C01B5-D95A-419C-830E-FB40FE1F89DF}"/>
    <dgm:cxn modelId="{65232B7D-75FF-472B-A1E1-4DE773EA8BA5}" type="presOf" srcId="{F9E5B369-313F-40C6-9779-22A0A82E50AD}" destId="{FDF339F4-673F-495E-9056-917539EC852F}" srcOrd="0" destOrd="0" presId="urn:microsoft.com/office/officeart/2005/8/layout/hierarchy1"/>
    <dgm:cxn modelId="{030C9CB9-44CF-4916-8559-B8BE1E62C831}" type="presOf" srcId="{6C31D685-B74F-4AFF-89B6-ED3FF113585D}" destId="{5C85B2F8-2975-4517-AEF7-A554EC1B6194}" srcOrd="0" destOrd="0" presId="urn:microsoft.com/office/officeart/2005/8/layout/hierarchy1"/>
    <dgm:cxn modelId="{7ACF6AC0-FF47-4C7C-B928-42B61BB054C4}" type="presOf" srcId="{13FA09DF-FD17-4413-8952-586AFBE318C8}" destId="{4F308FDA-43CA-4645-96AA-35750DD0097C}" srcOrd="0" destOrd="0" presId="urn:microsoft.com/office/officeart/2005/8/layout/hierarchy1"/>
    <dgm:cxn modelId="{9D3FA5D8-5BDA-4663-886E-E39E400B29B8}" type="presOf" srcId="{13C384DE-5909-4FAE-81C7-8071F4B39B88}" destId="{1F6849CB-4749-4277-9248-577EF004B172}" srcOrd="0" destOrd="0" presId="urn:microsoft.com/office/officeart/2005/8/layout/hierarchy1"/>
    <dgm:cxn modelId="{B6E37AE3-886D-4AA7-AABA-7A7D4ABBC2BA}" srcId="{0A083460-7AD1-452E-87BE-BA6888D2C0D9}" destId="{F9E5B369-313F-40C6-9779-22A0A82E50AD}" srcOrd="0" destOrd="0" parTransId="{F653262D-4BA0-4850-ACC4-3299CC52D871}" sibTransId="{C89A71DA-5C8B-4A84-BEDA-43516C4E0B05}"/>
    <dgm:cxn modelId="{60581476-01CC-4EA1-B856-00529D435BAF}" type="presParOf" srcId="{4F308FDA-43CA-4645-96AA-35750DD0097C}" destId="{5038C61A-253C-4F64-875C-17FC4799611A}" srcOrd="0" destOrd="0" presId="urn:microsoft.com/office/officeart/2005/8/layout/hierarchy1"/>
    <dgm:cxn modelId="{30A2E6EA-3E80-4A92-B6A7-3F51A2AEA7CB}" type="presParOf" srcId="{5038C61A-253C-4F64-875C-17FC4799611A}" destId="{B8854FAF-3273-4047-AF60-87CE70834325}" srcOrd="0" destOrd="0" presId="urn:microsoft.com/office/officeart/2005/8/layout/hierarchy1"/>
    <dgm:cxn modelId="{B78DA54E-1FBB-4CBC-BBDC-94F9029C861B}" type="presParOf" srcId="{B8854FAF-3273-4047-AF60-87CE70834325}" destId="{2BA6B177-054F-42AF-952A-9239F4E362B0}" srcOrd="0" destOrd="0" presId="urn:microsoft.com/office/officeart/2005/8/layout/hierarchy1"/>
    <dgm:cxn modelId="{AEE5F322-0519-4FB6-8B75-E4D956753BEA}" type="presParOf" srcId="{B8854FAF-3273-4047-AF60-87CE70834325}" destId="{4B18AA88-FE33-4A51-8D2E-AC21E60F12CC}" srcOrd="1" destOrd="0" presId="urn:microsoft.com/office/officeart/2005/8/layout/hierarchy1"/>
    <dgm:cxn modelId="{2E692CCD-9D8B-4F47-8618-1BFFF1F38DE0}" type="presParOf" srcId="{5038C61A-253C-4F64-875C-17FC4799611A}" destId="{659DB686-AEF6-4E2A-A6AB-CDA7D0B012A8}" srcOrd="1" destOrd="0" presId="urn:microsoft.com/office/officeart/2005/8/layout/hierarchy1"/>
    <dgm:cxn modelId="{A4779B45-2AD5-4BC3-B4FD-FCDADD9EBDB8}" type="presParOf" srcId="{659DB686-AEF6-4E2A-A6AB-CDA7D0B012A8}" destId="{2D7DE1C6-1677-414C-B5D2-7CFAD0B185FD}" srcOrd="0" destOrd="0" presId="urn:microsoft.com/office/officeart/2005/8/layout/hierarchy1"/>
    <dgm:cxn modelId="{43058105-5CED-493D-8802-4F22ADCF5EC7}" type="presParOf" srcId="{659DB686-AEF6-4E2A-A6AB-CDA7D0B012A8}" destId="{696DB08F-26AD-49D9-B3FB-074D968C627B}" srcOrd="1" destOrd="0" presId="urn:microsoft.com/office/officeart/2005/8/layout/hierarchy1"/>
    <dgm:cxn modelId="{9AB4FD21-B601-4791-A38C-95CEEBECAFBE}" type="presParOf" srcId="{696DB08F-26AD-49D9-B3FB-074D968C627B}" destId="{9F1D17C1-DDF9-4541-BADF-E3A2BE3C6AD4}" srcOrd="0" destOrd="0" presId="urn:microsoft.com/office/officeart/2005/8/layout/hierarchy1"/>
    <dgm:cxn modelId="{5AAD5E66-9E4A-42C5-AD45-C76EBDEFCE89}" type="presParOf" srcId="{9F1D17C1-DDF9-4541-BADF-E3A2BE3C6AD4}" destId="{903AD902-4927-4903-AB70-109B69CCB273}" srcOrd="0" destOrd="0" presId="urn:microsoft.com/office/officeart/2005/8/layout/hierarchy1"/>
    <dgm:cxn modelId="{2005C9ED-6E26-447A-9AF9-9EBB9CC1073E}" type="presParOf" srcId="{9F1D17C1-DDF9-4541-BADF-E3A2BE3C6AD4}" destId="{FDF339F4-673F-495E-9056-917539EC852F}" srcOrd="1" destOrd="0" presId="urn:microsoft.com/office/officeart/2005/8/layout/hierarchy1"/>
    <dgm:cxn modelId="{DDB820DC-1FEF-4403-8CBC-D164756BAB60}" type="presParOf" srcId="{696DB08F-26AD-49D9-B3FB-074D968C627B}" destId="{A2EFC524-AFB0-4C3A-88DD-4843BCBC58A4}" srcOrd="1" destOrd="0" presId="urn:microsoft.com/office/officeart/2005/8/layout/hierarchy1"/>
    <dgm:cxn modelId="{469DF719-7E6D-4368-8797-A77C3370967F}" type="presParOf" srcId="{A2EFC524-AFB0-4C3A-88DD-4843BCBC58A4}" destId="{1096036E-2D40-47A3-B944-C5278E853D35}" srcOrd="0" destOrd="0" presId="urn:microsoft.com/office/officeart/2005/8/layout/hierarchy1"/>
    <dgm:cxn modelId="{02D2F456-6891-4A02-BE85-A03DC690FC26}" type="presParOf" srcId="{A2EFC524-AFB0-4C3A-88DD-4843BCBC58A4}" destId="{68A5D04D-FBDF-470C-A054-EFE4ED11CE6F}" srcOrd="1" destOrd="0" presId="urn:microsoft.com/office/officeart/2005/8/layout/hierarchy1"/>
    <dgm:cxn modelId="{C3133CE0-F6C0-4626-8BE6-B631631B3C66}" type="presParOf" srcId="{68A5D04D-FBDF-470C-A054-EFE4ED11CE6F}" destId="{2EFF1940-4DD9-4A03-9C70-1D7DA51365AB}" srcOrd="0" destOrd="0" presId="urn:microsoft.com/office/officeart/2005/8/layout/hierarchy1"/>
    <dgm:cxn modelId="{0A095516-16CC-4C54-AAD2-E4910CBBC99F}" type="presParOf" srcId="{2EFF1940-4DD9-4A03-9C70-1D7DA51365AB}" destId="{910B0B65-E741-407B-AF02-AB8BCCF31E3A}" srcOrd="0" destOrd="0" presId="urn:microsoft.com/office/officeart/2005/8/layout/hierarchy1"/>
    <dgm:cxn modelId="{905B8B8D-5804-4E19-8F8B-6340C2947CC8}" type="presParOf" srcId="{2EFF1940-4DD9-4A03-9C70-1D7DA51365AB}" destId="{5E15844E-F583-47B5-A335-FB3E0D151B52}" srcOrd="1" destOrd="0" presId="urn:microsoft.com/office/officeart/2005/8/layout/hierarchy1"/>
    <dgm:cxn modelId="{CC5D695F-F6B8-4CB0-85B3-EDEB85D821DD}" type="presParOf" srcId="{68A5D04D-FBDF-470C-A054-EFE4ED11CE6F}" destId="{EEFC612D-7CBE-4B4A-9762-5335025B527C}" srcOrd="1" destOrd="0" presId="urn:microsoft.com/office/officeart/2005/8/layout/hierarchy1"/>
    <dgm:cxn modelId="{3B4CDEDE-3551-4913-973E-129D2EC894EC}" type="presParOf" srcId="{659DB686-AEF6-4E2A-A6AB-CDA7D0B012A8}" destId="{5C85B2F8-2975-4517-AEF7-A554EC1B6194}" srcOrd="2" destOrd="0" presId="urn:microsoft.com/office/officeart/2005/8/layout/hierarchy1"/>
    <dgm:cxn modelId="{BF16BB3C-D358-42BF-B53A-BA3C88EDFB32}" type="presParOf" srcId="{659DB686-AEF6-4E2A-A6AB-CDA7D0B012A8}" destId="{864A010B-5F94-4899-9189-144C6F020854}" srcOrd="3" destOrd="0" presId="urn:microsoft.com/office/officeart/2005/8/layout/hierarchy1"/>
    <dgm:cxn modelId="{4EF08680-5104-47CF-84CE-64625CF898FE}" type="presParOf" srcId="{864A010B-5F94-4899-9189-144C6F020854}" destId="{A898BB88-82AD-479B-83B3-4ECE9831B90F}" srcOrd="0" destOrd="0" presId="urn:microsoft.com/office/officeart/2005/8/layout/hierarchy1"/>
    <dgm:cxn modelId="{3ED4C6C3-639F-4499-B0DA-0474A7AA171C}" type="presParOf" srcId="{A898BB88-82AD-479B-83B3-4ECE9831B90F}" destId="{524FA55A-B4B4-4B3D-9ABE-EAA6DFA37352}" srcOrd="0" destOrd="0" presId="urn:microsoft.com/office/officeart/2005/8/layout/hierarchy1"/>
    <dgm:cxn modelId="{31BC0302-CA80-415D-93F1-2D7678E1C461}" type="presParOf" srcId="{A898BB88-82AD-479B-83B3-4ECE9831B90F}" destId="{1955E2C0-E364-486D-AA37-CFCE501CB605}" srcOrd="1" destOrd="0" presId="urn:microsoft.com/office/officeart/2005/8/layout/hierarchy1"/>
    <dgm:cxn modelId="{08FCEBA1-5066-490F-AB39-A8CF3F78AA32}" type="presParOf" srcId="{864A010B-5F94-4899-9189-144C6F020854}" destId="{A7D67CCB-11FC-4EA6-B420-03AEB54E9B4F}" srcOrd="1" destOrd="0" presId="urn:microsoft.com/office/officeart/2005/8/layout/hierarchy1"/>
    <dgm:cxn modelId="{72D53AA3-913D-4930-9D04-3835C2757EB6}" type="presParOf" srcId="{A7D67CCB-11FC-4EA6-B420-03AEB54E9B4F}" destId="{9B023E00-FA8B-42C1-AFD0-5094349472BD}" srcOrd="0" destOrd="0" presId="urn:microsoft.com/office/officeart/2005/8/layout/hierarchy1"/>
    <dgm:cxn modelId="{2C10F10E-7419-4D4A-8787-6F18095135A7}" type="presParOf" srcId="{A7D67CCB-11FC-4EA6-B420-03AEB54E9B4F}" destId="{CB3B0A64-868F-4546-95FF-92EEB8095389}" srcOrd="1" destOrd="0" presId="urn:microsoft.com/office/officeart/2005/8/layout/hierarchy1"/>
    <dgm:cxn modelId="{06491843-44B6-4317-ABDD-7E671BD18D57}" type="presParOf" srcId="{CB3B0A64-868F-4546-95FF-92EEB8095389}" destId="{11E84DA0-C23B-49C3-8B40-BDEC7C64902B}" srcOrd="0" destOrd="0" presId="urn:microsoft.com/office/officeart/2005/8/layout/hierarchy1"/>
    <dgm:cxn modelId="{102E7E54-8A64-4C09-A41D-A10CA8E41304}" type="presParOf" srcId="{11E84DA0-C23B-49C3-8B40-BDEC7C64902B}" destId="{724ED009-8648-44E8-8177-82F164AF43CC}" srcOrd="0" destOrd="0" presId="urn:microsoft.com/office/officeart/2005/8/layout/hierarchy1"/>
    <dgm:cxn modelId="{90163BC3-4F67-4183-B08E-A9AB575A8CE2}" type="presParOf" srcId="{11E84DA0-C23B-49C3-8B40-BDEC7C64902B}" destId="{1F6849CB-4749-4277-9248-577EF004B172}" srcOrd="1" destOrd="0" presId="urn:microsoft.com/office/officeart/2005/8/layout/hierarchy1"/>
    <dgm:cxn modelId="{5B338B91-505B-4F07-863C-30F1719E96BB}" type="presParOf" srcId="{CB3B0A64-868F-4546-95FF-92EEB8095389}" destId="{33FB4A65-1DDA-4F16-953E-86B5F794731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DC1FF9-2E3B-4F21-979E-F10FF8A01349}" type="doc">
      <dgm:prSet loTypeId="urn:microsoft.com/office/officeart/2005/8/layout/process2" loCatId="process" qsTypeId="urn:microsoft.com/office/officeart/2005/8/quickstyle/simple1" qsCatId="simple" csTypeId="urn:microsoft.com/office/officeart/2005/8/colors/accent1_2" csCatId="accent1" phldr="1"/>
      <dgm:spPr/>
    </dgm:pt>
    <dgm:pt modelId="{F807666C-D0D8-4AD4-90A7-268DB921D716}">
      <dgm:prSet phldrT="[Text]"/>
      <dgm:spPr/>
      <dgm:t>
        <a:bodyPr/>
        <a:lstStyle/>
        <a:p>
          <a:r>
            <a:rPr lang="en-US" dirty="0"/>
            <a:t>SELECT YOUR PLACE OF CHOICE</a:t>
          </a:r>
        </a:p>
      </dgm:t>
    </dgm:pt>
    <dgm:pt modelId="{17654C4E-7DED-41BA-AB77-7238F3FAA9CE}" type="parTrans" cxnId="{9F7F1953-42F6-4E12-8C7C-579BB7A36577}">
      <dgm:prSet/>
      <dgm:spPr/>
    </dgm:pt>
    <dgm:pt modelId="{BCABFEB6-B140-427B-A7B0-B671BDB87C5E}" type="sibTrans" cxnId="{9F7F1953-42F6-4E12-8C7C-579BB7A36577}">
      <dgm:prSet/>
      <dgm:spPr/>
      <dgm:t>
        <a:bodyPr/>
        <a:lstStyle/>
        <a:p>
          <a:endParaRPr lang="en-US"/>
        </a:p>
      </dgm:t>
    </dgm:pt>
    <dgm:pt modelId="{0B564D39-1F34-4ED8-A54C-55E9BAC86FF6}">
      <dgm:prSet phldrT="[Text]"/>
      <dgm:spPr/>
      <dgm:t>
        <a:bodyPr/>
        <a:lstStyle/>
        <a:p>
          <a:r>
            <a:rPr lang="en-US" dirty="0"/>
            <a:t>ITEM </a:t>
          </a:r>
          <a:r>
            <a:rPr lang="en-US" dirty="0" err="1"/>
            <a:t>ITEM</a:t>
          </a:r>
          <a:r>
            <a:rPr lang="en-US" dirty="0"/>
            <a:t> COLLABORATIVE FILTERING</a:t>
          </a:r>
        </a:p>
      </dgm:t>
    </dgm:pt>
    <dgm:pt modelId="{C9B36912-F9C3-4418-AA61-EA14838B8659}" type="parTrans" cxnId="{E4A3C5AE-153E-4D35-AC84-D21D1DCCC8B9}">
      <dgm:prSet/>
      <dgm:spPr/>
    </dgm:pt>
    <dgm:pt modelId="{E7B23779-8D02-4E46-A429-2E0FABD93043}" type="sibTrans" cxnId="{E4A3C5AE-153E-4D35-AC84-D21D1DCCC8B9}">
      <dgm:prSet/>
      <dgm:spPr/>
      <dgm:t>
        <a:bodyPr/>
        <a:lstStyle/>
        <a:p>
          <a:endParaRPr lang="en-US"/>
        </a:p>
      </dgm:t>
    </dgm:pt>
    <dgm:pt modelId="{BCECFFD7-843B-406B-9E02-4AE8D291D246}">
      <dgm:prSet phldrT="[Text]"/>
      <dgm:spPr/>
      <dgm:t>
        <a:bodyPr/>
        <a:lstStyle/>
        <a:p>
          <a:r>
            <a:rPr lang="en-US" dirty="0"/>
            <a:t>LIST OF 20 RECOMMENDED PLACES</a:t>
          </a:r>
        </a:p>
      </dgm:t>
    </dgm:pt>
    <dgm:pt modelId="{0EEC2DA3-AFE8-4DF8-A92A-1B7A752E1778}" type="parTrans" cxnId="{E0E5F0E5-BB64-41D9-8DED-61FD5880E817}">
      <dgm:prSet/>
      <dgm:spPr/>
    </dgm:pt>
    <dgm:pt modelId="{62FCE0F2-BA27-4E0D-A546-AE71719A18DB}" type="sibTrans" cxnId="{E0E5F0E5-BB64-41D9-8DED-61FD5880E817}">
      <dgm:prSet/>
      <dgm:spPr/>
      <dgm:t>
        <a:bodyPr/>
        <a:lstStyle/>
        <a:p>
          <a:endParaRPr lang="en-US"/>
        </a:p>
      </dgm:t>
    </dgm:pt>
    <dgm:pt modelId="{E76722AF-F8B5-4534-80DE-0ACDD7371BD7}">
      <dgm:prSet phldrT="[Text]"/>
      <dgm:spPr/>
      <dgm:t>
        <a:bodyPr/>
        <a:lstStyle/>
        <a:p>
          <a:r>
            <a:rPr lang="en-US" dirty="0"/>
            <a:t>FINAL RECOMMENDED LIST</a:t>
          </a:r>
        </a:p>
      </dgm:t>
    </dgm:pt>
    <dgm:pt modelId="{722DA219-899E-48D4-80A9-985B18B12452}" type="parTrans" cxnId="{872D1D0C-3125-4A88-9F09-110306F9A5CA}">
      <dgm:prSet/>
      <dgm:spPr/>
    </dgm:pt>
    <dgm:pt modelId="{4A81B74F-246A-469E-A40F-BF977A823FC6}" type="sibTrans" cxnId="{872D1D0C-3125-4A88-9F09-110306F9A5CA}">
      <dgm:prSet/>
      <dgm:spPr/>
      <dgm:t>
        <a:bodyPr/>
        <a:lstStyle/>
        <a:p>
          <a:endParaRPr lang="en-US"/>
        </a:p>
      </dgm:t>
    </dgm:pt>
    <dgm:pt modelId="{B353551E-868E-403C-A361-2193A76BF305}" type="pres">
      <dgm:prSet presAssocID="{F6DC1FF9-2E3B-4F21-979E-F10FF8A01349}" presName="linearFlow" presStyleCnt="0">
        <dgm:presLayoutVars>
          <dgm:resizeHandles val="exact"/>
        </dgm:presLayoutVars>
      </dgm:prSet>
      <dgm:spPr/>
    </dgm:pt>
    <dgm:pt modelId="{69A192FE-A9A1-4356-8D24-35F5B10AA679}" type="pres">
      <dgm:prSet presAssocID="{F807666C-D0D8-4AD4-90A7-268DB921D716}" presName="node" presStyleLbl="node1" presStyleIdx="0" presStyleCnt="4">
        <dgm:presLayoutVars>
          <dgm:bulletEnabled val="1"/>
        </dgm:presLayoutVars>
      </dgm:prSet>
      <dgm:spPr/>
    </dgm:pt>
    <dgm:pt modelId="{C915C066-86F4-4C2D-B227-B61F8845F2F4}" type="pres">
      <dgm:prSet presAssocID="{BCABFEB6-B140-427B-A7B0-B671BDB87C5E}" presName="sibTrans" presStyleLbl="sibTrans2D1" presStyleIdx="0" presStyleCnt="3"/>
      <dgm:spPr/>
    </dgm:pt>
    <dgm:pt modelId="{E72181D5-B540-4EC5-AF4B-EB556028F849}" type="pres">
      <dgm:prSet presAssocID="{BCABFEB6-B140-427B-A7B0-B671BDB87C5E}" presName="connectorText" presStyleLbl="sibTrans2D1" presStyleIdx="0" presStyleCnt="3"/>
      <dgm:spPr/>
    </dgm:pt>
    <dgm:pt modelId="{A03CA169-7D66-41EB-86D6-0CDB931137DA}" type="pres">
      <dgm:prSet presAssocID="{0B564D39-1F34-4ED8-A54C-55E9BAC86FF6}" presName="node" presStyleLbl="node1" presStyleIdx="1" presStyleCnt="4">
        <dgm:presLayoutVars>
          <dgm:bulletEnabled val="1"/>
        </dgm:presLayoutVars>
      </dgm:prSet>
      <dgm:spPr/>
    </dgm:pt>
    <dgm:pt modelId="{00B406CE-5299-4084-878B-C54C155D6906}" type="pres">
      <dgm:prSet presAssocID="{E7B23779-8D02-4E46-A429-2E0FABD93043}" presName="sibTrans" presStyleLbl="sibTrans2D1" presStyleIdx="1" presStyleCnt="3"/>
      <dgm:spPr/>
    </dgm:pt>
    <dgm:pt modelId="{6951E12A-38C1-4006-B6F9-58232E84C9EA}" type="pres">
      <dgm:prSet presAssocID="{E7B23779-8D02-4E46-A429-2E0FABD93043}" presName="connectorText" presStyleLbl="sibTrans2D1" presStyleIdx="1" presStyleCnt="3"/>
      <dgm:spPr/>
    </dgm:pt>
    <dgm:pt modelId="{16B18241-B90B-4FBB-AF25-417B582C49AA}" type="pres">
      <dgm:prSet presAssocID="{BCECFFD7-843B-406B-9E02-4AE8D291D246}" presName="node" presStyleLbl="node1" presStyleIdx="2" presStyleCnt="4">
        <dgm:presLayoutVars>
          <dgm:bulletEnabled val="1"/>
        </dgm:presLayoutVars>
      </dgm:prSet>
      <dgm:spPr/>
    </dgm:pt>
    <dgm:pt modelId="{C194B740-7A74-4CBD-BC8A-365FAB27D023}" type="pres">
      <dgm:prSet presAssocID="{62FCE0F2-BA27-4E0D-A546-AE71719A18DB}" presName="sibTrans" presStyleLbl="sibTrans2D1" presStyleIdx="2" presStyleCnt="3"/>
      <dgm:spPr/>
    </dgm:pt>
    <dgm:pt modelId="{3C3D586A-B12C-4852-8510-0445A0A87256}" type="pres">
      <dgm:prSet presAssocID="{62FCE0F2-BA27-4E0D-A546-AE71719A18DB}" presName="connectorText" presStyleLbl="sibTrans2D1" presStyleIdx="2" presStyleCnt="3"/>
      <dgm:spPr/>
    </dgm:pt>
    <dgm:pt modelId="{89D4D158-A466-4910-A063-89BCBFE65F5D}" type="pres">
      <dgm:prSet presAssocID="{E76722AF-F8B5-4534-80DE-0ACDD7371BD7}" presName="node" presStyleLbl="node1" presStyleIdx="3" presStyleCnt="4">
        <dgm:presLayoutVars>
          <dgm:bulletEnabled val="1"/>
        </dgm:presLayoutVars>
      </dgm:prSet>
      <dgm:spPr/>
    </dgm:pt>
  </dgm:ptLst>
  <dgm:cxnLst>
    <dgm:cxn modelId="{B76C4801-DC4F-4D06-8CFC-FA934BBECC63}" type="presOf" srcId="{0B564D39-1F34-4ED8-A54C-55E9BAC86FF6}" destId="{A03CA169-7D66-41EB-86D6-0CDB931137DA}" srcOrd="0" destOrd="0" presId="urn:microsoft.com/office/officeart/2005/8/layout/process2"/>
    <dgm:cxn modelId="{872D1D0C-3125-4A88-9F09-110306F9A5CA}" srcId="{F6DC1FF9-2E3B-4F21-979E-F10FF8A01349}" destId="{E76722AF-F8B5-4534-80DE-0ACDD7371BD7}" srcOrd="3" destOrd="0" parTransId="{722DA219-899E-48D4-80A9-985B18B12452}" sibTransId="{4A81B74F-246A-469E-A40F-BF977A823FC6}"/>
    <dgm:cxn modelId="{495A711D-7D6D-4CFB-A9EE-2B9515258E3A}" type="presOf" srcId="{E7B23779-8D02-4E46-A429-2E0FABD93043}" destId="{6951E12A-38C1-4006-B6F9-58232E84C9EA}" srcOrd="1" destOrd="0" presId="urn:microsoft.com/office/officeart/2005/8/layout/process2"/>
    <dgm:cxn modelId="{26DEAF24-44C3-4A94-A57A-D6E29F6E5811}" type="presOf" srcId="{F807666C-D0D8-4AD4-90A7-268DB921D716}" destId="{69A192FE-A9A1-4356-8D24-35F5B10AA679}" srcOrd="0" destOrd="0" presId="urn:microsoft.com/office/officeart/2005/8/layout/process2"/>
    <dgm:cxn modelId="{DF0CA830-82C6-4327-AAA1-0B672F23DD2C}" type="presOf" srcId="{62FCE0F2-BA27-4E0D-A546-AE71719A18DB}" destId="{3C3D586A-B12C-4852-8510-0445A0A87256}" srcOrd="1" destOrd="0" presId="urn:microsoft.com/office/officeart/2005/8/layout/process2"/>
    <dgm:cxn modelId="{04A2D55E-AD56-4ED2-B23D-E5FBD5778E14}" type="presOf" srcId="{BCABFEB6-B140-427B-A7B0-B671BDB87C5E}" destId="{E72181D5-B540-4EC5-AF4B-EB556028F849}" srcOrd="1" destOrd="0" presId="urn:microsoft.com/office/officeart/2005/8/layout/process2"/>
    <dgm:cxn modelId="{35B34841-5A28-4567-A63B-2B9CEFCE2EBD}" type="presOf" srcId="{E7B23779-8D02-4E46-A429-2E0FABD93043}" destId="{00B406CE-5299-4084-878B-C54C155D6906}" srcOrd="0" destOrd="0" presId="urn:microsoft.com/office/officeart/2005/8/layout/process2"/>
    <dgm:cxn modelId="{9F7F1953-42F6-4E12-8C7C-579BB7A36577}" srcId="{F6DC1FF9-2E3B-4F21-979E-F10FF8A01349}" destId="{F807666C-D0D8-4AD4-90A7-268DB921D716}" srcOrd="0" destOrd="0" parTransId="{17654C4E-7DED-41BA-AB77-7238F3FAA9CE}" sibTransId="{BCABFEB6-B140-427B-A7B0-B671BDB87C5E}"/>
    <dgm:cxn modelId="{49611F8A-A150-49FC-AB40-A031026E1FF1}" type="presOf" srcId="{E76722AF-F8B5-4534-80DE-0ACDD7371BD7}" destId="{89D4D158-A466-4910-A063-89BCBFE65F5D}" srcOrd="0" destOrd="0" presId="urn:microsoft.com/office/officeart/2005/8/layout/process2"/>
    <dgm:cxn modelId="{952BF89B-36A4-4FCC-8023-09D4FC5D3EA9}" type="presOf" srcId="{BCECFFD7-843B-406B-9E02-4AE8D291D246}" destId="{16B18241-B90B-4FBB-AF25-417B582C49AA}" srcOrd="0" destOrd="0" presId="urn:microsoft.com/office/officeart/2005/8/layout/process2"/>
    <dgm:cxn modelId="{E4A3C5AE-153E-4D35-AC84-D21D1DCCC8B9}" srcId="{F6DC1FF9-2E3B-4F21-979E-F10FF8A01349}" destId="{0B564D39-1F34-4ED8-A54C-55E9BAC86FF6}" srcOrd="1" destOrd="0" parTransId="{C9B36912-F9C3-4418-AA61-EA14838B8659}" sibTransId="{E7B23779-8D02-4E46-A429-2E0FABD93043}"/>
    <dgm:cxn modelId="{6030B2B4-E435-45B0-AF0C-701B55FA1639}" type="presOf" srcId="{62FCE0F2-BA27-4E0D-A546-AE71719A18DB}" destId="{C194B740-7A74-4CBD-BC8A-365FAB27D023}" srcOrd="0" destOrd="0" presId="urn:microsoft.com/office/officeart/2005/8/layout/process2"/>
    <dgm:cxn modelId="{08130ABA-4BAE-4EFB-823B-DA4B5A81D059}" type="presOf" srcId="{F6DC1FF9-2E3B-4F21-979E-F10FF8A01349}" destId="{B353551E-868E-403C-A361-2193A76BF305}" srcOrd="0" destOrd="0" presId="urn:microsoft.com/office/officeart/2005/8/layout/process2"/>
    <dgm:cxn modelId="{8512E0E2-81D9-4E1D-93E1-F61E3F225F3D}" type="presOf" srcId="{BCABFEB6-B140-427B-A7B0-B671BDB87C5E}" destId="{C915C066-86F4-4C2D-B227-B61F8845F2F4}" srcOrd="0" destOrd="0" presId="urn:microsoft.com/office/officeart/2005/8/layout/process2"/>
    <dgm:cxn modelId="{E0E5F0E5-BB64-41D9-8DED-61FD5880E817}" srcId="{F6DC1FF9-2E3B-4F21-979E-F10FF8A01349}" destId="{BCECFFD7-843B-406B-9E02-4AE8D291D246}" srcOrd="2" destOrd="0" parTransId="{0EEC2DA3-AFE8-4DF8-A92A-1B7A752E1778}" sibTransId="{62FCE0F2-BA27-4E0D-A546-AE71719A18DB}"/>
    <dgm:cxn modelId="{AA5DD4D8-3157-4975-82F4-C5014753D433}" type="presParOf" srcId="{B353551E-868E-403C-A361-2193A76BF305}" destId="{69A192FE-A9A1-4356-8D24-35F5B10AA679}" srcOrd="0" destOrd="0" presId="urn:microsoft.com/office/officeart/2005/8/layout/process2"/>
    <dgm:cxn modelId="{51BBB8B7-F526-4BCA-85A8-9CD57F3676FC}" type="presParOf" srcId="{B353551E-868E-403C-A361-2193A76BF305}" destId="{C915C066-86F4-4C2D-B227-B61F8845F2F4}" srcOrd="1" destOrd="0" presId="urn:microsoft.com/office/officeart/2005/8/layout/process2"/>
    <dgm:cxn modelId="{99EC2E3F-677C-4C70-9E40-393367731BC5}" type="presParOf" srcId="{C915C066-86F4-4C2D-B227-B61F8845F2F4}" destId="{E72181D5-B540-4EC5-AF4B-EB556028F849}" srcOrd="0" destOrd="0" presId="urn:microsoft.com/office/officeart/2005/8/layout/process2"/>
    <dgm:cxn modelId="{B97145C0-087D-4DD7-A917-2928DDB10754}" type="presParOf" srcId="{B353551E-868E-403C-A361-2193A76BF305}" destId="{A03CA169-7D66-41EB-86D6-0CDB931137DA}" srcOrd="2" destOrd="0" presId="urn:microsoft.com/office/officeart/2005/8/layout/process2"/>
    <dgm:cxn modelId="{7F7300E8-9709-432E-9443-2F928E1EB41B}" type="presParOf" srcId="{B353551E-868E-403C-A361-2193A76BF305}" destId="{00B406CE-5299-4084-878B-C54C155D6906}" srcOrd="3" destOrd="0" presId="urn:microsoft.com/office/officeart/2005/8/layout/process2"/>
    <dgm:cxn modelId="{6E0E272D-15D7-497E-9CBD-E1CACBE340B0}" type="presParOf" srcId="{00B406CE-5299-4084-878B-C54C155D6906}" destId="{6951E12A-38C1-4006-B6F9-58232E84C9EA}" srcOrd="0" destOrd="0" presId="urn:microsoft.com/office/officeart/2005/8/layout/process2"/>
    <dgm:cxn modelId="{3F485FF0-871B-4383-9433-C2075B6784AC}" type="presParOf" srcId="{B353551E-868E-403C-A361-2193A76BF305}" destId="{16B18241-B90B-4FBB-AF25-417B582C49AA}" srcOrd="4" destOrd="0" presId="urn:microsoft.com/office/officeart/2005/8/layout/process2"/>
    <dgm:cxn modelId="{BE28FBF2-510C-42BA-B58F-CBE0C1341900}" type="presParOf" srcId="{B353551E-868E-403C-A361-2193A76BF305}" destId="{C194B740-7A74-4CBD-BC8A-365FAB27D023}" srcOrd="5" destOrd="0" presId="urn:microsoft.com/office/officeart/2005/8/layout/process2"/>
    <dgm:cxn modelId="{96C1AAFF-03F9-4FBD-B513-FE30D0098215}" type="presParOf" srcId="{C194B740-7A74-4CBD-BC8A-365FAB27D023}" destId="{3C3D586A-B12C-4852-8510-0445A0A87256}" srcOrd="0" destOrd="0" presId="urn:microsoft.com/office/officeart/2005/8/layout/process2"/>
    <dgm:cxn modelId="{ABEA2F7C-C76A-472C-AAA2-EC53EBA17A33}" type="presParOf" srcId="{B353551E-868E-403C-A361-2193A76BF305}" destId="{89D4D158-A466-4910-A063-89BCBFE65F5D}"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B8FD28-EE55-42F3-A7A0-D345B4C7A9F7}" type="doc">
      <dgm:prSet loTypeId="urn:microsoft.com/office/officeart/2005/8/layout/process2" loCatId="process" qsTypeId="urn:microsoft.com/office/officeart/2005/8/quickstyle/simple1" qsCatId="simple" csTypeId="urn:microsoft.com/office/officeart/2005/8/colors/accent1_2" csCatId="accent1" phldr="1"/>
      <dgm:spPr/>
    </dgm:pt>
    <dgm:pt modelId="{098EB0A4-37FE-457B-AABC-B99152F821A2}">
      <dgm:prSet phldrT="[Text]"/>
      <dgm:spPr/>
      <dgm:t>
        <a:bodyPr/>
        <a:lstStyle/>
        <a:p>
          <a:r>
            <a:rPr lang="en-US" sz="3000" dirty="0">
              <a:latin typeface="Franklin Gothic Book"/>
            </a:rPr>
            <a:t>ENTER USER_ID</a:t>
          </a:r>
        </a:p>
      </dgm:t>
    </dgm:pt>
    <dgm:pt modelId="{BC346D4F-9EF8-44CF-B1A3-DCCE8E4F5926}" type="parTrans" cxnId="{F0F0EC06-09A0-4411-8683-05F955559213}">
      <dgm:prSet/>
      <dgm:spPr/>
    </dgm:pt>
    <dgm:pt modelId="{D5BFA3A2-7147-4FC2-8563-9F3855101EC9}" type="sibTrans" cxnId="{F0F0EC06-09A0-4411-8683-05F955559213}">
      <dgm:prSet/>
      <dgm:spPr/>
      <dgm:t>
        <a:bodyPr/>
        <a:lstStyle/>
        <a:p>
          <a:endParaRPr lang="en-US"/>
        </a:p>
      </dgm:t>
    </dgm:pt>
    <dgm:pt modelId="{94D57B90-5ADD-405D-B15B-5A97E4807E30}">
      <dgm:prSet phldrT="[Text]"/>
      <dgm:spPr/>
      <dgm:t>
        <a:bodyPr/>
        <a:lstStyle/>
        <a:p>
          <a:r>
            <a:rPr lang="en-US" dirty="0"/>
            <a:t>MATRIX FACTORISATION METHOD</a:t>
          </a:r>
        </a:p>
      </dgm:t>
    </dgm:pt>
    <dgm:pt modelId="{6B1CABD0-BF18-4263-A650-F014956B165A}" type="parTrans" cxnId="{AE944DEA-6FEA-41E9-9956-09180322C79A}">
      <dgm:prSet/>
      <dgm:spPr/>
    </dgm:pt>
    <dgm:pt modelId="{55127E72-817F-4A11-9E33-F3CC37517D23}" type="sibTrans" cxnId="{AE944DEA-6FEA-41E9-9956-09180322C79A}">
      <dgm:prSet/>
      <dgm:spPr/>
      <dgm:t>
        <a:bodyPr/>
        <a:lstStyle/>
        <a:p>
          <a:endParaRPr lang="en-US"/>
        </a:p>
      </dgm:t>
    </dgm:pt>
    <dgm:pt modelId="{A59CDB8F-9C45-480B-9D73-21AEA648988E}">
      <dgm:prSet phldrT="[Text]"/>
      <dgm:spPr/>
      <dgm:t>
        <a:bodyPr/>
        <a:lstStyle/>
        <a:p>
          <a:r>
            <a:rPr lang="en-US" dirty="0"/>
            <a:t>LIST OF 20 RECOMMENDED PLACES</a:t>
          </a:r>
        </a:p>
      </dgm:t>
    </dgm:pt>
    <dgm:pt modelId="{392F2A15-9A30-4FC3-A7A1-E08C8713AB8F}" type="parTrans" cxnId="{C12796FA-E165-4235-B20D-F3E9DB7191E7}">
      <dgm:prSet/>
      <dgm:spPr/>
    </dgm:pt>
    <dgm:pt modelId="{0D45BFB2-1A90-4AE5-AEAD-3EC2C7FA788F}" type="sibTrans" cxnId="{C12796FA-E165-4235-B20D-F3E9DB7191E7}">
      <dgm:prSet/>
      <dgm:spPr/>
      <dgm:t>
        <a:bodyPr/>
        <a:lstStyle/>
        <a:p>
          <a:endParaRPr lang="en-US"/>
        </a:p>
      </dgm:t>
    </dgm:pt>
    <dgm:pt modelId="{83A117FA-B2C0-4A53-920B-19CAC7DC6820}">
      <dgm:prSet phldrT="[Text]"/>
      <dgm:spPr/>
      <dgm:t>
        <a:bodyPr/>
        <a:lstStyle/>
        <a:p>
          <a:r>
            <a:rPr lang="en-US" dirty="0"/>
            <a:t>FINAL LIST</a:t>
          </a:r>
        </a:p>
      </dgm:t>
    </dgm:pt>
    <dgm:pt modelId="{B7A7F45A-F435-4125-BF9C-672AB23B5BC6}" type="parTrans" cxnId="{2C592822-7099-4C6A-92FC-E03DAC4A25E0}">
      <dgm:prSet/>
      <dgm:spPr/>
    </dgm:pt>
    <dgm:pt modelId="{766EF28D-0D1B-4DF5-8EB7-9BFC54C3B2AC}" type="sibTrans" cxnId="{2C592822-7099-4C6A-92FC-E03DAC4A25E0}">
      <dgm:prSet/>
      <dgm:spPr/>
      <dgm:t>
        <a:bodyPr/>
        <a:lstStyle/>
        <a:p>
          <a:endParaRPr lang="en-US"/>
        </a:p>
      </dgm:t>
    </dgm:pt>
    <dgm:pt modelId="{9B0D4ED4-1580-4077-BE2D-5759B62CE076}" type="pres">
      <dgm:prSet presAssocID="{4AB8FD28-EE55-42F3-A7A0-D345B4C7A9F7}" presName="linearFlow" presStyleCnt="0">
        <dgm:presLayoutVars>
          <dgm:resizeHandles val="exact"/>
        </dgm:presLayoutVars>
      </dgm:prSet>
      <dgm:spPr/>
    </dgm:pt>
    <dgm:pt modelId="{A267EA20-7198-4CD0-8536-3391422B5FA5}" type="pres">
      <dgm:prSet presAssocID="{098EB0A4-37FE-457B-AABC-B99152F821A2}" presName="node" presStyleLbl="node1" presStyleIdx="0" presStyleCnt="4">
        <dgm:presLayoutVars>
          <dgm:bulletEnabled val="1"/>
        </dgm:presLayoutVars>
      </dgm:prSet>
      <dgm:spPr/>
    </dgm:pt>
    <dgm:pt modelId="{A0EC80D5-7DBC-4F08-A70B-6A0944C73852}" type="pres">
      <dgm:prSet presAssocID="{D5BFA3A2-7147-4FC2-8563-9F3855101EC9}" presName="sibTrans" presStyleLbl="sibTrans2D1" presStyleIdx="0" presStyleCnt="3"/>
      <dgm:spPr/>
    </dgm:pt>
    <dgm:pt modelId="{1B36DA95-0EA2-4E5B-8717-27CCB616E416}" type="pres">
      <dgm:prSet presAssocID="{D5BFA3A2-7147-4FC2-8563-9F3855101EC9}" presName="connectorText" presStyleLbl="sibTrans2D1" presStyleIdx="0" presStyleCnt="3"/>
      <dgm:spPr/>
    </dgm:pt>
    <dgm:pt modelId="{76BFB376-F8AB-49BA-BD45-7F886ED7894E}" type="pres">
      <dgm:prSet presAssocID="{94D57B90-5ADD-405D-B15B-5A97E4807E30}" presName="node" presStyleLbl="node1" presStyleIdx="1" presStyleCnt="4">
        <dgm:presLayoutVars>
          <dgm:bulletEnabled val="1"/>
        </dgm:presLayoutVars>
      </dgm:prSet>
      <dgm:spPr/>
    </dgm:pt>
    <dgm:pt modelId="{7E537C82-196D-4AD3-B702-337EBB1A302A}" type="pres">
      <dgm:prSet presAssocID="{55127E72-817F-4A11-9E33-F3CC37517D23}" presName="sibTrans" presStyleLbl="sibTrans2D1" presStyleIdx="1" presStyleCnt="3"/>
      <dgm:spPr/>
    </dgm:pt>
    <dgm:pt modelId="{4FBB3A83-5002-4DB4-B8BB-BE27B62C7B44}" type="pres">
      <dgm:prSet presAssocID="{55127E72-817F-4A11-9E33-F3CC37517D23}" presName="connectorText" presStyleLbl="sibTrans2D1" presStyleIdx="1" presStyleCnt="3"/>
      <dgm:spPr/>
    </dgm:pt>
    <dgm:pt modelId="{2E47926B-D840-4C26-8E57-9ED31D4A86CF}" type="pres">
      <dgm:prSet presAssocID="{A59CDB8F-9C45-480B-9D73-21AEA648988E}" presName="node" presStyleLbl="node1" presStyleIdx="2" presStyleCnt="4">
        <dgm:presLayoutVars>
          <dgm:bulletEnabled val="1"/>
        </dgm:presLayoutVars>
      </dgm:prSet>
      <dgm:spPr/>
    </dgm:pt>
    <dgm:pt modelId="{3CAEA045-E568-4403-9F5E-9499E9D21004}" type="pres">
      <dgm:prSet presAssocID="{0D45BFB2-1A90-4AE5-AEAD-3EC2C7FA788F}" presName="sibTrans" presStyleLbl="sibTrans2D1" presStyleIdx="2" presStyleCnt="3"/>
      <dgm:spPr/>
    </dgm:pt>
    <dgm:pt modelId="{AB16118B-A21D-4243-BE64-35CC981D28D5}" type="pres">
      <dgm:prSet presAssocID="{0D45BFB2-1A90-4AE5-AEAD-3EC2C7FA788F}" presName="connectorText" presStyleLbl="sibTrans2D1" presStyleIdx="2" presStyleCnt="3"/>
      <dgm:spPr/>
    </dgm:pt>
    <dgm:pt modelId="{041E7FE9-1CD5-49E7-94A0-D4F68079BDE3}" type="pres">
      <dgm:prSet presAssocID="{83A117FA-B2C0-4A53-920B-19CAC7DC6820}" presName="node" presStyleLbl="node1" presStyleIdx="3" presStyleCnt="4">
        <dgm:presLayoutVars>
          <dgm:bulletEnabled val="1"/>
        </dgm:presLayoutVars>
      </dgm:prSet>
      <dgm:spPr/>
    </dgm:pt>
  </dgm:ptLst>
  <dgm:cxnLst>
    <dgm:cxn modelId="{2632D500-1034-40D5-A573-8E121D5F898E}" type="presOf" srcId="{4AB8FD28-EE55-42F3-A7A0-D345B4C7A9F7}" destId="{9B0D4ED4-1580-4077-BE2D-5759B62CE076}" srcOrd="0" destOrd="0" presId="urn:microsoft.com/office/officeart/2005/8/layout/process2"/>
    <dgm:cxn modelId="{F0F0EC06-09A0-4411-8683-05F955559213}" srcId="{4AB8FD28-EE55-42F3-A7A0-D345B4C7A9F7}" destId="{098EB0A4-37FE-457B-AABC-B99152F821A2}" srcOrd="0" destOrd="0" parTransId="{BC346D4F-9EF8-44CF-B1A3-DCCE8E4F5926}" sibTransId="{D5BFA3A2-7147-4FC2-8563-9F3855101EC9}"/>
    <dgm:cxn modelId="{2C592822-7099-4C6A-92FC-E03DAC4A25E0}" srcId="{4AB8FD28-EE55-42F3-A7A0-D345B4C7A9F7}" destId="{83A117FA-B2C0-4A53-920B-19CAC7DC6820}" srcOrd="3" destOrd="0" parTransId="{B7A7F45A-F435-4125-BF9C-672AB23B5BC6}" sibTransId="{766EF28D-0D1B-4DF5-8EB7-9BFC54C3B2AC}"/>
    <dgm:cxn modelId="{8E4D295D-D1C9-4616-ABE1-E8B7EA20314A}" type="presOf" srcId="{0D45BFB2-1A90-4AE5-AEAD-3EC2C7FA788F}" destId="{AB16118B-A21D-4243-BE64-35CC981D28D5}" srcOrd="1" destOrd="0" presId="urn:microsoft.com/office/officeart/2005/8/layout/process2"/>
    <dgm:cxn modelId="{9FB5745D-8D0A-4A80-AB00-CCA6455E932E}" type="presOf" srcId="{0D45BFB2-1A90-4AE5-AEAD-3EC2C7FA788F}" destId="{3CAEA045-E568-4403-9F5E-9499E9D21004}" srcOrd="0" destOrd="0" presId="urn:microsoft.com/office/officeart/2005/8/layout/process2"/>
    <dgm:cxn modelId="{183ED465-D423-4F98-A17C-53CFBBE52348}" type="presOf" srcId="{098EB0A4-37FE-457B-AABC-B99152F821A2}" destId="{A267EA20-7198-4CD0-8536-3391422B5FA5}" srcOrd="0" destOrd="0" presId="urn:microsoft.com/office/officeart/2005/8/layout/process2"/>
    <dgm:cxn modelId="{5ED5F248-31EC-4BF6-B6C2-8FD0939B759C}" type="presOf" srcId="{D5BFA3A2-7147-4FC2-8563-9F3855101EC9}" destId="{A0EC80D5-7DBC-4F08-A70B-6A0944C73852}" srcOrd="0" destOrd="0" presId="urn:microsoft.com/office/officeart/2005/8/layout/process2"/>
    <dgm:cxn modelId="{F9DCB96F-7477-4C2C-897D-710A32F8354B}" type="presOf" srcId="{55127E72-817F-4A11-9E33-F3CC37517D23}" destId="{4FBB3A83-5002-4DB4-B8BB-BE27B62C7B44}" srcOrd="1" destOrd="0" presId="urn:microsoft.com/office/officeart/2005/8/layout/process2"/>
    <dgm:cxn modelId="{AE9AAEBD-7DB5-4F0C-8420-7B45774A0BC1}" type="presOf" srcId="{A59CDB8F-9C45-480B-9D73-21AEA648988E}" destId="{2E47926B-D840-4C26-8E57-9ED31D4A86CF}" srcOrd="0" destOrd="0" presId="urn:microsoft.com/office/officeart/2005/8/layout/process2"/>
    <dgm:cxn modelId="{524F58DC-68DC-4187-835F-E25D4EBB7AED}" type="presOf" srcId="{55127E72-817F-4A11-9E33-F3CC37517D23}" destId="{7E537C82-196D-4AD3-B702-337EBB1A302A}" srcOrd="0" destOrd="0" presId="urn:microsoft.com/office/officeart/2005/8/layout/process2"/>
    <dgm:cxn modelId="{EB756AE9-FC7B-46CB-B8D9-893AD405704E}" type="presOf" srcId="{94D57B90-5ADD-405D-B15B-5A97E4807E30}" destId="{76BFB376-F8AB-49BA-BD45-7F886ED7894E}" srcOrd="0" destOrd="0" presId="urn:microsoft.com/office/officeart/2005/8/layout/process2"/>
    <dgm:cxn modelId="{E99241EA-23A5-4DFE-A3F0-E84B7A36F089}" type="presOf" srcId="{83A117FA-B2C0-4A53-920B-19CAC7DC6820}" destId="{041E7FE9-1CD5-49E7-94A0-D4F68079BDE3}" srcOrd="0" destOrd="0" presId="urn:microsoft.com/office/officeart/2005/8/layout/process2"/>
    <dgm:cxn modelId="{AE944DEA-6FEA-41E9-9956-09180322C79A}" srcId="{4AB8FD28-EE55-42F3-A7A0-D345B4C7A9F7}" destId="{94D57B90-5ADD-405D-B15B-5A97E4807E30}" srcOrd="1" destOrd="0" parTransId="{6B1CABD0-BF18-4263-A650-F014956B165A}" sibTransId="{55127E72-817F-4A11-9E33-F3CC37517D23}"/>
    <dgm:cxn modelId="{C12796FA-E165-4235-B20D-F3E9DB7191E7}" srcId="{4AB8FD28-EE55-42F3-A7A0-D345B4C7A9F7}" destId="{A59CDB8F-9C45-480B-9D73-21AEA648988E}" srcOrd="2" destOrd="0" parTransId="{392F2A15-9A30-4FC3-A7A1-E08C8713AB8F}" sibTransId="{0D45BFB2-1A90-4AE5-AEAD-3EC2C7FA788F}"/>
    <dgm:cxn modelId="{5C3158FE-6818-4C7C-9A4D-91A2C3CBF0CD}" type="presOf" srcId="{D5BFA3A2-7147-4FC2-8563-9F3855101EC9}" destId="{1B36DA95-0EA2-4E5B-8717-27CCB616E416}" srcOrd="1" destOrd="0" presId="urn:microsoft.com/office/officeart/2005/8/layout/process2"/>
    <dgm:cxn modelId="{B7C52A0F-BC6A-4543-911B-ED389715EA52}" type="presParOf" srcId="{9B0D4ED4-1580-4077-BE2D-5759B62CE076}" destId="{A267EA20-7198-4CD0-8536-3391422B5FA5}" srcOrd="0" destOrd="0" presId="urn:microsoft.com/office/officeart/2005/8/layout/process2"/>
    <dgm:cxn modelId="{DD860D4C-2569-4FD6-B28E-F0DB700D52F8}" type="presParOf" srcId="{9B0D4ED4-1580-4077-BE2D-5759B62CE076}" destId="{A0EC80D5-7DBC-4F08-A70B-6A0944C73852}" srcOrd="1" destOrd="0" presId="urn:microsoft.com/office/officeart/2005/8/layout/process2"/>
    <dgm:cxn modelId="{F35D2158-F6BA-41D1-B339-C7FC78103CFF}" type="presParOf" srcId="{A0EC80D5-7DBC-4F08-A70B-6A0944C73852}" destId="{1B36DA95-0EA2-4E5B-8717-27CCB616E416}" srcOrd="0" destOrd="0" presId="urn:microsoft.com/office/officeart/2005/8/layout/process2"/>
    <dgm:cxn modelId="{F7DE2336-63DD-425A-B33F-7168C6A61921}" type="presParOf" srcId="{9B0D4ED4-1580-4077-BE2D-5759B62CE076}" destId="{76BFB376-F8AB-49BA-BD45-7F886ED7894E}" srcOrd="2" destOrd="0" presId="urn:microsoft.com/office/officeart/2005/8/layout/process2"/>
    <dgm:cxn modelId="{1CFF3120-069A-4ACA-8136-82C4102FA638}" type="presParOf" srcId="{9B0D4ED4-1580-4077-BE2D-5759B62CE076}" destId="{7E537C82-196D-4AD3-B702-337EBB1A302A}" srcOrd="3" destOrd="0" presId="urn:microsoft.com/office/officeart/2005/8/layout/process2"/>
    <dgm:cxn modelId="{95F06924-5DE2-4A7B-9424-5A3C598CC758}" type="presParOf" srcId="{7E537C82-196D-4AD3-B702-337EBB1A302A}" destId="{4FBB3A83-5002-4DB4-B8BB-BE27B62C7B44}" srcOrd="0" destOrd="0" presId="urn:microsoft.com/office/officeart/2005/8/layout/process2"/>
    <dgm:cxn modelId="{33A51057-82B7-44AD-9217-305F2CBC142B}" type="presParOf" srcId="{9B0D4ED4-1580-4077-BE2D-5759B62CE076}" destId="{2E47926B-D840-4C26-8E57-9ED31D4A86CF}" srcOrd="4" destOrd="0" presId="urn:microsoft.com/office/officeart/2005/8/layout/process2"/>
    <dgm:cxn modelId="{91B28002-B161-4F03-B065-ECCE3AA70357}" type="presParOf" srcId="{9B0D4ED4-1580-4077-BE2D-5759B62CE076}" destId="{3CAEA045-E568-4403-9F5E-9499E9D21004}" srcOrd="5" destOrd="0" presId="urn:microsoft.com/office/officeart/2005/8/layout/process2"/>
    <dgm:cxn modelId="{5106BE72-5A2F-4290-B7C0-6954B1C4F035}" type="presParOf" srcId="{3CAEA045-E568-4403-9F5E-9499E9D21004}" destId="{AB16118B-A21D-4243-BE64-35CC981D28D5}" srcOrd="0" destOrd="0" presId="urn:microsoft.com/office/officeart/2005/8/layout/process2"/>
    <dgm:cxn modelId="{6D7A23DB-43F9-4A37-93E2-5E3DB06FEB5B}" type="presParOf" srcId="{9B0D4ED4-1580-4077-BE2D-5759B62CE076}" destId="{041E7FE9-1CD5-49E7-94A0-D4F68079BDE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23E00-FA8B-42C1-AFD0-5094349472BD}">
      <dsp:nvSpPr>
        <dsp:cNvPr id="0" name=""/>
        <dsp:cNvSpPr/>
      </dsp:nvSpPr>
      <dsp:spPr>
        <a:xfrm>
          <a:off x="4986335" y="3203831"/>
          <a:ext cx="91440" cy="596891"/>
        </a:xfrm>
        <a:custGeom>
          <a:avLst/>
          <a:gdLst/>
          <a:ahLst/>
          <a:cxnLst/>
          <a:rect l="0" t="0" r="0" b="0"/>
          <a:pathLst>
            <a:path>
              <a:moveTo>
                <a:pt x="45720" y="0"/>
              </a:moveTo>
              <a:lnTo>
                <a:pt x="45720" y="596891"/>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85B2F8-2975-4517-AEF7-A554EC1B6194}">
      <dsp:nvSpPr>
        <dsp:cNvPr id="0" name=""/>
        <dsp:cNvSpPr/>
      </dsp:nvSpPr>
      <dsp:spPr>
        <a:xfrm>
          <a:off x="3777842" y="1303698"/>
          <a:ext cx="1254213" cy="596891"/>
        </a:xfrm>
        <a:custGeom>
          <a:avLst/>
          <a:gdLst/>
          <a:ahLst/>
          <a:cxnLst/>
          <a:rect l="0" t="0" r="0" b="0"/>
          <a:pathLst>
            <a:path>
              <a:moveTo>
                <a:pt x="0" y="0"/>
              </a:moveTo>
              <a:lnTo>
                <a:pt x="0" y="406764"/>
              </a:lnTo>
              <a:lnTo>
                <a:pt x="1254213" y="406764"/>
              </a:lnTo>
              <a:lnTo>
                <a:pt x="1254213" y="596891"/>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96036E-2D40-47A3-B944-C5278E853D35}">
      <dsp:nvSpPr>
        <dsp:cNvPr id="0" name=""/>
        <dsp:cNvSpPr/>
      </dsp:nvSpPr>
      <dsp:spPr>
        <a:xfrm>
          <a:off x="2477908" y="3203831"/>
          <a:ext cx="91440" cy="596891"/>
        </a:xfrm>
        <a:custGeom>
          <a:avLst/>
          <a:gdLst/>
          <a:ahLst/>
          <a:cxnLst/>
          <a:rect l="0" t="0" r="0" b="0"/>
          <a:pathLst>
            <a:path>
              <a:moveTo>
                <a:pt x="45720" y="0"/>
              </a:moveTo>
              <a:lnTo>
                <a:pt x="45720" y="596891"/>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7DE1C6-1677-414C-B5D2-7CFAD0B185FD}">
      <dsp:nvSpPr>
        <dsp:cNvPr id="0" name=""/>
        <dsp:cNvSpPr/>
      </dsp:nvSpPr>
      <dsp:spPr>
        <a:xfrm>
          <a:off x="2523628" y="1303698"/>
          <a:ext cx="1254213" cy="596891"/>
        </a:xfrm>
        <a:custGeom>
          <a:avLst/>
          <a:gdLst/>
          <a:ahLst/>
          <a:cxnLst/>
          <a:rect l="0" t="0" r="0" b="0"/>
          <a:pathLst>
            <a:path>
              <a:moveTo>
                <a:pt x="1254213" y="0"/>
              </a:moveTo>
              <a:lnTo>
                <a:pt x="1254213" y="406764"/>
              </a:lnTo>
              <a:lnTo>
                <a:pt x="0" y="406764"/>
              </a:lnTo>
              <a:lnTo>
                <a:pt x="0" y="596891"/>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6B177-054F-42AF-952A-9239F4E362B0}">
      <dsp:nvSpPr>
        <dsp:cNvPr id="0" name=""/>
        <dsp:cNvSpPr/>
      </dsp:nvSpPr>
      <dsp:spPr>
        <a:xfrm>
          <a:off x="2751667" y="457"/>
          <a:ext cx="2052348" cy="130324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18AA88-FE33-4A51-8D2E-AC21E60F12CC}">
      <dsp:nvSpPr>
        <dsp:cNvPr id="0" name=""/>
        <dsp:cNvSpPr/>
      </dsp:nvSpPr>
      <dsp:spPr>
        <a:xfrm>
          <a:off x="2979706" y="217094"/>
          <a:ext cx="2052348" cy="1303241"/>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010000"/>
              </a:solidFill>
              <a:latin typeface="Franklin Gothic Book"/>
            </a:rPr>
            <a:t>START</a:t>
          </a:r>
        </a:p>
      </dsp:txBody>
      <dsp:txXfrm>
        <a:off x="3017877" y="255265"/>
        <a:ext cx="1976006" cy="1226899"/>
      </dsp:txXfrm>
    </dsp:sp>
    <dsp:sp modelId="{903AD902-4927-4903-AB70-109B69CCB273}">
      <dsp:nvSpPr>
        <dsp:cNvPr id="0" name=""/>
        <dsp:cNvSpPr/>
      </dsp:nvSpPr>
      <dsp:spPr>
        <a:xfrm>
          <a:off x="1497454" y="1900590"/>
          <a:ext cx="2052348" cy="130324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F339F4-673F-495E-9056-917539EC852F}">
      <dsp:nvSpPr>
        <dsp:cNvPr id="0" name=""/>
        <dsp:cNvSpPr/>
      </dsp:nvSpPr>
      <dsp:spPr>
        <a:xfrm>
          <a:off x="1725493" y="2117227"/>
          <a:ext cx="2052348" cy="1303241"/>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010000"/>
              </a:solidFill>
              <a:latin typeface="Franklin Gothic Book"/>
            </a:rPr>
            <a:t>IF NEW USER</a:t>
          </a:r>
        </a:p>
      </dsp:txBody>
      <dsp:txXfrm>
        <a:off x="1763664" y="2155398"/>
        <a:ext cx="1976006" cy="1226899"/>
      </dsp:txXfrm>
    </dsp:sp>
    <dsp:sp modelId="{910B0B65-E741-407B-AF02-AB8BCCF31E3A}">
      <dsp:nvSpPr>
        <dsp:cNvPr id="0" name=""/>
        <dsp:cNvSpPr/>
      </dsp:nvSpPr>
      <dsp:spPr>
        <a:xfrm>
          <a:off x="1497454" y="3800723"/>
          <a:ext cx="2052348" cy="130324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15844E-F583-47B5-A335-FB3E0D151B52}">
      <dsp:nvSpPr>
        <dsp:cNvPr id="0" name=""/>
        <dsp:cNvSpPr/>
      </dsp:nvSpPr>
      <dsp:spPr>
        <a:xfrm>
          <a:off x="1725493" y="4017360"/>
          <a:ext cx="2052348" cy="1303241"/>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SLIDE 5</a:t>
          </a:r>
        </a:p>
      </dsp:txBody>
      <dsp:txXfrm>
        <a:off x="1763664" y="4055531"/>
        <a:ext cx="1976006" cy="1226899"/>
      </dsp:txXfrm>
    </dsp:sp>
    <dsp:sp modelId="{524FA55A-B4B4-4B3D-9ABE-EAA6DFA37352}">
      <dsp:nvSpPr>
        <dsp:cNvPr id="0" name=""/>
        <dsp:cNvSpPr/>
      </dsp:nvSpPr>
      <dsp:spPr>
        <a:xfrm>
          <a:off x="4005880" y="1900590"/>
          <a:ext cx="2052348" cy="130324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55E2C0-E364-486D-AA37-CFCE501CB605}">
      <dsp:nvSpPr>
        <dsp:cNvPr id="0" name=""/>
        <dsp:cNvSpPr/>
      </dsp:nvSpPr>
      <dsp:spPr>
        <a:xfrm>
          <a:off x="4233919" y="2117227"/>
          <a:ext cx="2052348" cy="1303241"/>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IF USER IS ALREADY REGISTERED</a:t>
          </a:r>
        </a:p>
      </dsp:txBody>
      <dsp:txXfrm>
        <a:off x="4272090" y="2155398"/>
        <a:ext cx="1976006" cy="1226899"/>
      </dsp:txXfrm>
    </dsp:sp>
    <dsp:sp modelId="{724ED009-8648-44E8-8177-82F164AF43CC}">
      <dsp:nvSpPr>
        <dsp:cNvPr id="0" name=""/>
        <dsp:cNvSpPr/>
      </dsp:nvSpPr>
      <dsp:spPr>
        <a:xfrm>
          <a:off x="4005880" y="3800723"/>
          <a:ext cx="2052348" cy="130324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6849CB-4749-4277-9248-577EF004B172}">
      <dsp:nvSpPr>
        <dsp:cNvPr id="0" name=""/>
        <dsp:cNvSpPr/>
      </dsp:nvSpPr>
      <dsp:spPr>
        <a:xfrm>
          <a:off x="4233919" y="4017360"/>
          <a:ext cx="2052348" cy="1303241"/>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SLIDE 6</a:t>
          </a:r>
        </a:p>
      </dsp:txBody>
      <dsp:txXfrm>
        <a:off x="4272090" y="4055531"/>
        <a:ext cx="1976006" cy="12268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192FE-A9A1-4356-8D24-35F5B10AA679}">
      <dsp:nvSpPr>
        <dsp:cNvPr id="0" name=""/>
        <dsp:cNvSpPr/>
      </dsp:nvSpPr>
      <dsp:spPr>
        <a:xfrm>
          <a:off x="3330228" y="3000"/>
          <a:ext cx="2009088" cy="111616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SELECT YOUR PLACE OF CHOICE</a:t>
          </a:r>
        </a:p>
      </dsp:txBody>
      <dsp:txXfrm>
        <a:off x="3362919" y="35691"/>
        <a:ext cx="1943706" cy="1050778"/>
      </dsp:txXfrm>
    </dsp:sp>
    <dsp:sp modelId="{C915C066-86F4-4C2D-B227-B61F8845F2F4}">
      <dsp:nvSpPr>
        <dsp:cNvPr id="0" name=""/>
        <dsp:cNvSpPr/>
      </dsp:nvSpPr>
      <dsp:spPr>
        <a:xfrm rot="5400000">
          <a:off x="4125492" y="1147064"/>
          <a:ext cx="418560" cy="5022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4184090" y="1188920"/>
        <a:ext cx="301364" cy="292992"/>
      </dsp:txXfrm>
    </dsp:sp>
    <dsp:sp modelId="{A03CA169-7D66-41EB-86D6-0CDB931137DA}">
      <dsp:nvSpPr>
        <dsp:cNvPr id="0" name=""/>
        <dsp:cNvSpPr/>
      </dsp:nvSpPr>
      <dsp:spPr>
        <a:xfrm>
          <a:off x="3330228" y="1677240"/>
          <a:ext cx="2009088" cy="111616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ITEM </a:t>
          </a:r>
          <a:r>
            <a:rPr lang="en-US" sz="2000" kern="1200" dirty="0" err="1"/>
            <a:t>ITEM</a:t>
          </a:r>
          <a:r>
            <a:rPr lang="en-US" sz="2000" kern="1200" dirty="0"/>
            <a:t> COLLABORATIVE FILTERING</a:t>
          </a:r>
        </a:p>
      </dsp:txBody>
      <dsp:txXfrm>
        <a:off x="3362919" y="1709931"/>
        <a:ext cx="1943706" cy="1050778"/>
      </dsp:txXfrm>
    </dsp:sp>
    <dsp:sp modelId="{00B406CE-5299-4084-878B-C54C155D6906}">
      <dsp:nvSpPr>
        <dsp:cNvPr id="0" name=""/>
        <dsp:cNvSpPr/>
      </dsp:nvSpPr>
      <dsp:spPr>
        <a:xfrm rot="5400000">
          <a:off x="4125492" y="2821304"/>
          <a:ext cx="418560" cy="5022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4184090" y="2863160"/>
        <a:ext cx="301364" cy="292992"/>
      </dsp:txXfrm>
    </dsp:sp>
    <dsp:sp modelId="{16B18241-B90B-4FBB-AF25-417B582C49AA}">
      <dsp:nvSpPr>
        <dsp:cNvPr id="0" name=""/>
        <dsp:cNvSpPr/>
      </dsp:nvSpPr>
      <dsp:spPr>
        <a:xfrm>
          <a:off x="3330228" y="3351480"/>
          <a:ext cx="2009088" cy="111616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LIST OF 20 RECOMMENDED PLACES</a:t>
          </a:r>
        </a:p>
      </dsp:txBody>
      <dsp:txXfrm>
        <a:off x="3362919" y="3384171"/>
        <a:ext cx="1943706" cy="1050778"/>
      </dsp:txXfrm>
    </dsp:sp>
    <dsp:sp modelId="{C194B740-7A74-4CBD-BC8A-365FAB27D023}">
      <dsp:nvSpPr>
        <dsp:cNvPr id="0" name=""/>
        <dsp:cNvSpPr/>
      </dsp:nvSpPr>
      <dsp:spPr>
        <a:xfrm rot="5400000">
          <a:off x="4125492" y="4495544"/>
          <a:ext cx="418560" cy="5022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4184090" y="4537400"/>
        <a:ext cx="301364" cy="292992"/>
      </dsp:txXfrm>
    </dsp:sp>
    <dsp:sp modelId="{89D4D158-A466-4910-A063-89BCBFE65F5D}">
      <dsp:nvSpPr>
        <dsp:cNvPr id="0" name=""/>
        <dsp:cNvSpPr/>
      </dsp:nvSpPr>
      <dsp:spPr>
        <a:xfrm>
          <a:off x="3330228" y="5025720"/>
          <a:ext cx="2009088" cy="111616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FINAL RECOMMENDED LIST</a:t>
          </a:r>
        </a:p>
      </dsp:txBody>
      <dsp:txXfrm>
        <a:off x="3362919" y="5058411"/>
        <a:ext cx="1943706" cy="1050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7EA20-7198-4CD0-8536-3391422B5FA5}">
      <dsp:nvSpPr>
        <dsp:cNvPr id="0" name=""/>
        <dsp:cNvSpPr/>
      </dsp:nvSpPr>
      <dsp:spPr>
        <a:xfrm>
          <a:off x="2698175" y="3084"/>
          <a:ext cx="2065496" cy="114749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Franklin Gothic Book"/>
            </a:rPr>
            <a:t>ENTER USER_ID</a:t>
          </a:r>
        </a:p>
      </dsp:txBody>
      <dsp:txXfrm>
        <a:off x="2731784" y="36693"/>
        <a:ext cx="1998278" cy="1080280"/>
      </dsp:txXfrm>
    </dsp:sp>
    <dsp:sp modelId="{A0EC80D5-7DBC-4F08-A70B-6A0944C73852}">
      <dsp:nvSpPr>
        <dsp:cNvPr id="0" name=""/>
        <dsp:cNvSpPr/>
      </dsp:nvSpPr>
      <dsp:spPr>
        <a:xfrm rot="5400000">
          <a:off x="3515767" y="1179270"/>
          <a:ext cx="430311" cy="5163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576011" y="1222302"/>
        <a:ext cx="309824" cy="301218"/>
      </dsp:txXfrm>
    </dsp:sp>
    <dsp:sp modelId="{76BFB376-F8AB-49BA-BD45-7F886ED7894E}">
      <dsp:nvSpPr>
        <dsp:cNvPr id="0" name=""/>
        <dsp:cNvSpPr/>
      </dsp:nvSpPr>
      <dsp:spPr>
        <a:xfrm>
          <a:off x="2698175" y="1724331"/>
          <a:ext cx="2065496" cy="114749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MATRIX FACTORISATION METHOD</a:t>
          </a:r>
        </a:p>
      </dsp:txBody>
      <dsp:txXfrm>
        <a:off x="2731784" y="1757940"/>
        <a:ext cx="1998278" cy="1080280"/>
      </dsp:txXfrm>
    </dsp:sp>
    <dsp:sp modelId="{7E537C82-196D-4AD3-B702-337EBB1A302A}">
      <dsp:nvSpPr>
        <dsp:cNvPr id="0" name=""/>
        <dsp:cNvSpPr/>
      </dsp:nvSpPr>
      <dsp:spPr>
        <a:xfrm rot="5400000">
          <a:off x="3515767" y="2900517"/>
          <a:ext cx="430311" cy="5163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576011" y="2943549"/>
        <a:ext cx="309824" cy="301218"/>
      </dsp:txXfrm>
    </dsp:sp>
    <dsp:sp modelId="{2E47926B-D840-4C26-8E57-9ED31D4A86CF}">
      <dsp:nvSpPr>
        <dsp:cNvPr id="0" name=""/>
        <dsp:cNvSpPr/>
      </dsp:nvSpPr>
      <dsp:spPr>
        <a:xfrm>
          <a:off x="2698175" y="3445579"/>
          <a:ext cx="2065496" cy="114749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LIST OF 20 RECOMMENDED PLACES</a:t>
          </a:r>
        </a:p>
      </dsp:txBody>
      <dsp:txXfrm>
        <a:off x="2731784" y="3479188"/>
        <a:ext cx="1998278" cy="1080280"/>
      </dsp:txXfrm>
    </dsp:sp>
    <dsp:sp modelId="{3CAEA045-E568-4403-9F5E-9499E9D21004}">
      <dsp:nvSpPr>
        <dsp:cNvPr id="0" name=""/>
        <dsp:cNvSpPr/>
      </dsp:nvSpPr>
      <dsp:spPr>
        <a:xfrm rot="5400000">
          <a:off x="3515767" y="4621764"/>
          <a:ext cx="430311" cy="5163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576011" y="4664796"/>
        <a:ext cx="309824" cy="301218"/>
      </dsp:txXfrm>
    </dsp:sp>
    <dsp:sp modelId="{041E7FE9-1CD5-49E7-94A0-D4F68079BDE3}">
      <dsp:nvSpPr>
        <dsp:cNvPr id="0" name=""/>
        <dsp:cNvSpPr/>
      </dsp:nvSpPr>
      <dsp:spPr>
        <a:xfrm>
          <a:off x="2698175" y="5166826"/>
          <a:ext cx="2065496" cy="114749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FINAL LIST</a:t>
          </a:r>
        </a:p>
      </dsp:txBody>
      <dsp:txXfrm>
        <a:off x="2731784" y="5200435"/>
        <a:ext cx="1998278" cy="10802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3/31/2019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3/31/2019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3/31/2019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3/31/2019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3/31/2019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Autofit/>
          </a:bodyPr>
          <a:lstStyle/>
          <a:p>
            <a:r>
              <a:rPr lang="en-US" sz="4400" dirty="0">
                <a:solidFill>
                  <a:schemeClr val="bg1"/>
                </a:solidFill>
                <a:latin typeface="Book Antiqua"/>
              </a:rPr>
              <a:t>Northeast tourist place Recommendation system</a:t>
            </a:r>
            <a:endParaRPr lang="en-US" sz="4400">
              <a:solidFill>
                <a:schemeClr val="bg1"/>
              </a:solidFill>
            </a:endParaRP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086237"/>
          </a:xfrm>
        </p:spPr>
        <p:txBody>
          <a:bodyPr vert="horz" lIns="91440" tIns="45720" rIns="91440" bIns="45720" rtlCol="0" anchor="t">
            <a:normAutofit/>
          </a:bodyPr>
          <a:lstStyle/>
          <a:p>
            <a:r>
              <a:rPr lang="en-US" dirty="0">
                <a:solidFill>
                  <a:schemeClr val="bg2"/>
                </a:solidFill>
              </a:rPr>
              <a:t>Model Submitted By: </a:t>
            </a:r>
          </a:p>
          <a:p>
            <a:r>
              <a:rPr lang="en-US" dirty="0">
                <a:solidFill>
                  <a:schemeClr val="bg2"/>
                </a:solidFill>
              </a:rPr>
              <a:t>TEAM UNKNOWN</a:t>
            </a:r>
          </a:p>
        </p:txBody>
      </p:sp>
    </p:spTree>
    <p:extLst>
      <p:ext uri="{BB962C8B-B14F-4D97-AF65-F5344CB8AC3E}">
        <p14:creationId xmlns:p14="http://schemas.microsoft.com/office/powerpoint/2010/main" val="154658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42A1-35E9-46F2-8D8F-C663972F54F5}"/>
              </a:ext>
            </a:extLst>
          </p:cNvPr>
          <p:cNvSpPr>
            <a:spLocks noGrp="1"/>
          </p:cNvSpPr>
          <p:nvPr>
            <p:ph type="title"/>
          </p:nvPr>
        </p:nvSpPr>
        <p:spPr/>
        <p:txBody>
          <a:bodyPr>
            <a:normAutofit/>
          </a:bodyPr>
          <a:lstStyle/>
          <a:p>
            <a:r>
              <a:rPr lang="en-US" b="1" dirty="0"/>
              <a:t>PROBLEM STATEMENT AND SOLUTION</a:t>
            </a:r>
          </a:p>
        </p:txBody>
      </p:sp>
      <p:sp>
        <p:nvSpPr>
          <p:cNvPr id="3" name="Content Placeholder 2">
            <a:extLst>
              <a:ext uri="{FF2B5EF4-FFF2-40B4-BE49-F238E27FC236}">
                <a16:creationId xmlns:a16="http://schemas.microsoft.com/office/drawing/2014/main" id="{74EA4C44-534C-4CD0-AA12-D8117D936FD9}"/>
              </a:ext>
            </a:extLst>
          </p:cNvPr>
          <p:cNvSpPr>
            <a:spLocks noGrp="1"/>
          </p:cNvSpPr>
          <p:nvPr>
            <p:ph idx="1"/>
          </p:nvPr>
        </p:nvSpPr>
        <p:spPr/>
        <p:txBody>
          <a:bodyPr vert="horz" lIns="91440" tIns="45720" rIns="91440" bIns="45720" rtlCol="0" anchor="t">
            <a:normAutofit/>
          </a:bodyPr>
          <a:lstStyle/>
          <a:p>
            <a:pPr marL="383540" indent="-383540"/>
            <a:r>
              <a:rPr lang="en-US" sz="2800" dirty="0"/>
              <a:t>Many times tourists do not plan their trip properly, hence end up in making ineffective and unnecessarily expensive trips. Thus, we made a model which could recommend best places to any user, on the basis of the ratings of the places by different users. Later, we also optimized our model by taking the geographical coordinates (</a:t>
            </a:r>
            <a:r>
              <a:rPr lang="en-US" sz="2800" dirty="0" err="1"/>
              <a:t>ie</a:t>
            </a:r>
            <a:r>
              <a:rPr lang="en-US" sz="2800" dirty="0"/>
              <a:t>, latitudes and longitudes), precisely based on distance, to get an optimal sequence of visits. </a:t>
            </a:r>
          </a:p>
        </p:txBody>
      </p:sp>
    </p:spTree>
    <p:extLst>
      <p:ext uri="{BB962C8B-B14F-4D97-AF65-F5344CB8AC3E}">
        <p14:creationId xmlns:p14="http://schemas.microsoft.com/office/powerpoint/2010/main" val="387578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8D42-38AA-4BF6-BFCD-ED3FAF43E4BE}"/>
              </a:ext>
            </a:extLst>
          </p:cNvPr>
          <p:cNvSpPr>
            <a:spLocks noGrp="1"/>
          </p:cNvSpPr>
          <p:nvPr>
            <p:ph type="title"/>
          </p:nvPr>
        </p:nvSpPr>
        <p:spPr/>
        <p:txBody>
          <a:bodyPr>
            <a:normAutofit/>
          </a:bodyPr>
          <a:lstStyle/>
          <a:p>
            <a:pPr algn="ctr"/>
            <a:r>
              <a:rPr lang="en-US" sz="4800" b="1" dirty="0"/>
              <a:t>FEATURES</a:t>
            </a:r>
          </a:p>
        </p:txBody>
      </p:sp>
      <p:sp>
        <p:nvSpPr>
          <p:cNvPr id="3" name="Content Placeholder 2">
            <a:extLst>
              <a:ext uri="{FF2B5EF4-FFF2-40B4-BE49-F238E27FC236}">
                <a16:creationId xmlns:a16="http://schemas.microsoft.com/office/drawing/2014/main" id="{794F67D3-D959-41FB-BC60-6D5DAEEC0601}"/>
              </a:ext>
            </a:extLst>
          </p:cNvPr>
          <p:cNvSpPr>
            <a:spLocks noGrp="1"/>
          </p:cNvSpPr>
          <p:nvPr>
            <p:ph idx="1"/>
          </p:nvPr>
        </p:nvSpPr>
        <p:spPr/>
        <p:txBody>
          <a:bodyPr vert="horz" lIns="91440" tIns="45720" rIns="91440" bIns="45720" rtlCol="0" anchor="t">
            <a:normAutofit/>
          </a:bodyPr>
          <a:lstStyle/>
          <a:p>
            <a:pPr marL="383540" indent="-383540"/>
            <a:r>
              <a:rPr lang="en-US" sz="2800" dirty="0"/>
              <a:t>Time efficient.</a:t>
            </a:r>
          </a:p>
          <a:p>
            <a:pPr marL="383540" indent="-383540"/>
            <a:r>
              <a:rPr lang="en-US" sz="2800" dirty="0"/>
              <a:t>Optimal Sequence of visits.</a:t>
            </a:r>
          </a:p>
          <a:p>
            <a:pPr marL="383540" indent="-383540"/>
            <a:r>
              <a:rPr lang="en-US" sz="2800" dirty="0"/>
              <a:t>Beneficial for authorities.</a:t>
            </a:r>
          </a:p>
          <a:p>
            <a:pPr marL="383540" indent="-383540"/>
            <a:r>
              <a:rPr lang="en-US" sz="2800" dirty="0"/>
              <a:t>Works on different category of users.</a:t>
            </a:r>
          </a:p>
        </p:txBody>
      </p:sp>
    </p:spTree>
    <p:extLst>
      <p:ext uri="{BB962C8B-B14F-4D97-AF65-F5344CB8AC3E}">
        <p14:creationId xmlns:p14="http://schemas.microsoft.com/office/powerpoint/2010/main" val="422342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214F-089F-46EF-A0EB-AF00E4E04923}"/>
              </a:ext>
            </a:extLst>
          </p:cNvPr>
          <p:cNvSpPr>
            <a:spLocks noGrp="1"/>
          </p:cNvSpPr>
          <p:nvPr>
            <p:ph type="title"/>
          </p:nvPr>
        </p:nvSpPr>
        <p:spPr>
          <a:xfrm>
            <a:off x="2191109" y="355121"/>
            <a:ext cx="9601200" cy="1485900"/>
          </a:xfrm>
        </p:spPr>
        <p:txBody>
          <a:bodyPr/>
          <a:lstStyle/>
          <a:p>
            <a:r>
              <a:rPr lang="en-US" dirty="0"/>
              <a:t>WELCOME TO THE USER INTERFACE</a:t>
            </a:r>
          </a:p>
        </p:txBody>
      </p:sp>
      <p:graphicFrame>
        <p:nvGraphicFramePr>
          <p:cNvPr id="5" name="Diagram 5">
            <a:extLst>
              <a:ext uri="{FF2B5EF4-FFF2-40B4-BE49-F238E27FC236}">
                <a16:creationId xmlns:a16="http://schemas.microsoft.com/office/drawing/2014/main" id="{576F311B-AE2B-444C-A789-FE01196EC728}"/>
              </a:ext>
            </a:extLst>
          </p:cNvPr>
          <p:cNvGraphicFramePr>
            <a:graphicFrameLocks noGrp="1"/>
          </p:cNvGraphicFramePr>
          <p:nvPr>
            <p:ph sz="half" idx="1"/>
            <p:extLst>
              <p:ext uri="{D42A27DB-BD31-4B8C-83A1-F6EECF244321}">
                <p14:modId xmlns:p14="http://schemas.microsoft.com/office/powerpoint/2010/main" val="3625027378"/>
              </p:ext>
            </p:extLst>
          </p:nvPr>
        </p:nvGraphicFramePr>
        <p:xfrm>
          <a:off x="2694317" y="1178944"/>
          <a:ext cx="7783723" cy="5321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74" name="Content Placeholder 1273">
            <a:extLst>
              <a:ext uri="{FF2B5EF4-FFF2-40B4-BE49-F238E27FC236}">
                <a16:creationId xmlns:a16="http://schemas.microsoft.com/office/drawing/2014/main" id="{2361F07E-BBB6-45E1-A9AE-61E8F64DC426}"/>
              </a:ext>
            </a:extLst>
          </p:cNvPr>
          <p:cNvSpPr>
            <a:spLocks noGrp="1"/>
          </p:cNvSpPr>
          <p:nvPr>
            <p:ph sz="half" idx="2"/>
          </p:nvPr>
        </p:nvSpPr>
        <p:spPr>
          <a:xfrm>
            <a:off x="10795478" y="5722187"/>
            <a:ext cx="1399786" cy="461515"/>
          </a:xfrm>
        </p:spPr>
        <p:txBody>
          <a:bodyPr>
            <a:normAutofit/>
          </a:bodyPr>
          <a:lstStyle/>
          <a:p>
            <a:endParaRPr lang="en-US"/>
          </a:p>
        </p:txBody>
      </p:sp>
      <p:sp>
        <p:nvSpPr>
          <p:cNvPr id="1395" name="TextBox 1394">
            <a:extLst>
              <a:ext uri="{FF2B5EF4-FFF2-40B4-BE49-F238E27FC236}">
                <a16:creationId xmlns:a16="http://schemas.microsoft.com/office/drawing/2014/main" id="{0372C8D4-1411-4AC4-9E90-246946BB86AB}"/>
              </a:ext>
            </a:extLst>
          </p:cNvPr>
          <p:cNvSpPr txBox="1"/>
          <p:nvPr/>
        </p:nvSpPr>
        <p:spPr>
          <a:xfrm>
            <a:off x="6018362" y="4623759"/>
            <a:ext cx="1262333" cy="369332"/>
          </a:xfrm>
          <a:prstGeom prst="rect">
            <a:avLst/>
          </a:prstGeom>
          <a:no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0000"/>
                </a:solidFill>
              </a:rPr>
              <a:t>Redirect</a:t>
            </a:r>
            <a:r>
              <a:rPr lang="en-US" dirty="0"/>
              <a:t> to</a:t>
            </a:r>
            <a:endParaRPr lang="en-US"/>
          </a:p>
        </p:txBody>
      </p:sp>
    </p:spTree>
    <p:extLst>
      <p:ext uri="{BB962C8B-B14F-4D97-AF65-F5344CB8AC3E}">
        <p14:creationId xmlns:p14="http://schemas.microsoft.com/office/powerpoint/2010/main" val="3617430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4608B662-4A97-4AB0-A830-9DA7F236C747}"/>
              </a:ext>
            </a:extLst>
          </p:cNvPr>
          <p:cNvGraphicFramePr/>
          <p:nvPr>
            <p:extLst>
              <p:ext uri="{D42A27DB-BD31-4B8C-83A1-F6EECF244321}">
                <p14:modId xmlns:p14="http://schemas.microsoft.com/office/powerpoint/2010/main" val="3279822230"/>
              </p:ext>
            </p:extLst>
          </p:nvPr>
        </p:nvGraphicFramePr>
        <p:xfrm>
          <a:off x="1926567" y="464390"/>
          <a:ext cx="8669546" cy="6144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30" name="TextBox 729">
            <a:extLst>
              <a:ext uri="{FF2B5EF4-FFF2-40B4-BE49-F238E27FC236}">
                <a16:creationId xmlns:a16="http://schemas.microsoft.com/office/drawing/2014/main" id="{274BBF88-6591-452E-95A0-7E0F6EF0F361}"/>
              </a:ext>
            </a:extLst>
          </p:cNvPr>
          <p:cNvSpPr txBox="1"/>
          <p:nvPr/>
        </p:nvSpPr>
        <p:spPr>
          <a:xfrm>
            <a:off x="6564702" y="3358551"/>
            <a:ext cx="27863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Similarity Checking</a:t>
            </a:r>
          </a:p>
        </p:txBody>
      </p:sp>
      <p:sp>
        <p:nvSpPr>
          <p:cNvPr id="731" name="TextBox 730">
            <a:extLst>
              <a:ext uri="{FF2B5EF4-FFF2-40B4-BE49-F238E27FC236}">
                <a16:creationId xmlns:a16="http://schemas.microsoft.com/office/drawing/2014/main" id="{4DA2EF81-1272-4D3E-935E-518048FF59CA}"/>
              </a:ext>
            </a:extLst>
          </p:cNvPr>
          <p:cNvSpPr txBox="1"/>
          <p:nvPr/>
        </p:nvSpPr>
        <p:spPr>
          <a:xfrm>
            <a:off x="6563803" y="4953540"/>
            <a:ext cx="303074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Location Comparison</a:t>
            </a:r>
            <a:endParaRPr lang="en-US" dirty="0" err="1"/>
          </a:p>
        </p:txBody>
      </p:sp>
    </p:spTree>
    <p:extLst>
      <p:ext uri="{BB962C8B-B14F-4D97-AF65-F5344CB8AC3E}">
        <p14:creationId xmlns:p14="http://schemas.microsoft.com/office/powerpoint/2010/main" val="40378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2D1EEBC5-740F-407F-BCDB-AC2F5FD256BC}"/>
              </a:ext>
            </a:extLst>
          </p:cNvPr>
          <p:cNvGraphicFramePr/>
          <p:nvPr>
            <p:extLst>
              <p:ext uri="{D42A27DB-BD31-4B8C-83A1-F6EECF244321}">
                <p14:modId xmlns:p14="http://schemas.microsoft.com/office/powerpoint/2010/main" val="4092159281"/>
              </p:ext>
            </p:extLst>
          </p:nvPr>
        </p:nvGraphicFramePr>
        <p:xfrm>
          <a:off x="2717322" y="421258"/>
          <a:ext cx="7461847" cy="631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0" name="TextBox 429">
            <a:extLst>
              <a:ext uri="{FF2B5EF4-FFF2-40B4-BE49-F238E27FC236}">
                <a16:creationId xmlns:a16="http://schemas.microsoft.com/office/drawing/2014/main" id="{14AE52A1-D4F6-458A-B400-6CF71964E055}"/>
              </a:ext>
            </a:extLst>
          </p:cNvPr>
          <p:cNvSpPr txBox="1"/>
          <p:nvPr/>
        </p:nvSpPr>
        <p:spPr>
          <a:xfrm>
            <a:off x="6780362" y="340168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Similarity checking</a:t>
            </a:r>
          </a:p>
        </p:txBody>
      </p:sp>
      <p:sp>
        <p:nvSpPr>
          <p:cNvPr id="431" name="TextBox 430">
            <a:extLst>
              <a:ext uri="{FF2B5EF4-FFF2-40B4-BE49-F238E27FC236}">
                <a16:creationId xmlns:a16="http://schemas.microsoft.com/office/drawing/2014/main" id="{6D9F0C26-8DA2-4472-AFCF-849C77A81F41}"/>
              </a:ext>
            </a:extLst>
          </p:cNvPr>
          <p:cNvSpPr txBox="1"/>
          <p:nvPr/>
        </p:nvSpPr>
        <p:spPr>
          <a:xfrm>
            <a:off x="6779464" y="511169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Location Comparison</a:t>
            </a:r>
          </a:p>
        </p:txBody>
      </p:sp>
    </p:spTree>
    <p:extLst>
      <p:ext uri="{BB962C8B-B14F-4D97-AF65-F5344CB8AC3E}">
        <p14:creationId xmlns:p14="http://schemas.microsoft.com/office/powerpoint/2010/main" val="215546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vert="horz" lIns="91440" tIns="45720" rIns="91440" bIns="45720" rtlCol="0" anchor="t">
            <a:normAutofit/>
          </a:bodyPr>
          <a:lstStyle/>
          <a:p>
            <a:endParaRPr lang="en-US" dirty="0">
              <a:solidFill>
                <a:schemeClr val="bg2"/>
              </a:solidFill>
            </a:endParaRPr>
          </a:p>
        </p:txBody>
      </p:sp>
    </p:spTree>
    <p:extLst>
      <p:ext uri="{BB962C8B-B14F-4D97-AF65-F5344CB8AC3E}">
        <p14:creationId xmlns:p14="http://schemas.microsoft.com/office/powerpoint/2010/main" val="17991209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Frame</Template>
  <TotalTime>0</TotalTime>
  <Words>77</Words>
  <Application>Microsoft Office PowerPoint</Application>
  <PresentationFormat>Widescreen</PresentationFormat>
  <Paragraphs>16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Crop</vt:lpstr>
      <vt:lpstr>Northeast tourist place Recommendation system</vt:lpstr>
      <vt:lpstr>PROBLEM STATEMENT AND SOLUTION</vt:lpstr>
      <vt:lpstr>FEATURES</vt:lpstr>
      <vt:lpstr>WELCOME TO THE USER INTERFACE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305</cp:revision>
  <dcterms:created xsi:type="dcterms:W3CDTF">2018-11-29T19:06:52Z</dcterms:created>
  <dcterms:modified xsi:type="dcterms:W3CDTF">2019-03-31T11:09:48Z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2018-11-29T19:06:57.7979888Z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