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0457-52E3-AC5E-C69A-02AA9817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55CF-AD64-AEA0-B19D-A0D1D779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B36C-BD2B-DD80-A585-025861C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D0A9-9547-CE74-765F-EF4D076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A3B3-BA24-3898-5FE7-B8B73BCA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991-A860-D5A6-F5AA-1250268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831C-B54F-2C35-4071-518FC296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B7EE-6D83-296A-8E95-CA8177F1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78C6-AA33-6044-428F-4160254D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92D-FEEC-1416-579E-2DBA38E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F3D5-7C9D-B72F-A360-81E02DA6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A358-A99C-2D2A-8702-161FB53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744D-28A8-C75D-D82E-CE3F24F5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2A8C-B0D4-F0CF-03D1-29FC2006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260F-9F01-4BA7-DF94-0A2EC9E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3B95-0256-9CFB-9DA0-AFDA698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FA1D-340D-C843-A012-CAFFB0D7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292-77B2-DA89-9FCB-3C60632E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6D62-2B30-6542-6251-D75103C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03F7-6D96-C52B-7476-F058A6C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A1FD-FD67-1F8F-C775-FCC1555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CBFD-A2A1-D870-B6B4-57D696B9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2F08-F063-C8C7-82A9-24D636A3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400B-AEDE-98E3-204E-DA870A39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2D0F-06BC-2098-4B30-73DFE7C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175F-75F8-2AF6-FBD8-132B0F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4394-5025-A276-D30D-53E1985B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8CB2-49E9-C9D9-12CF-EFE1DDB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E294-BD6C-168C-6245-B34074F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75CAA-BCC6-9A35-5F76-819175C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C086-DE6E-637C-4007-8A463E6C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EAF-02FD-5144-193E-2BFB3E0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CBB2-AC5A-79EF-8084-D456A734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1D5F-5F1A-49AF-500C-E85BAA9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C45C8-94DD-4E4A-619A-D153C8CB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56AC-1930-865A-19A1-7FC6EBD8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33935-6669-8EB2-9728-BC75D03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97DE-4A12-F903-126C-4B579DD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9F73E-BAC2-4A3D-90AF-CA20787B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0C53-DB81-678E-63E1-5639FCCE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7917-7AB2-644A-341E-7BBCA31F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93E4-6E54-1ED0-63A4-8E9645A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4531-24BA-4FE0-1376-92473BE0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43F4-1739-F199-7280-120C9C1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4453-975D-7DA7-31E3-C3EC078C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EBF5-F127-F285-2873-C8831BA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47-18BB-0F92-9956-2F7A5C4B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506-5ECD-4ABD-5982-2B51217F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64B0-D2C8-5DE3-1FEC-8CF5120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78C1-412C-593F-C44B-CAFB188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8F69-A3BF-65E0-2D0F-29B7EAA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923F-570D-1215-2414-99B5611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780D-ABF2-A694-F421-873488F8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14BB-F2F0-F131-EC0C-46012336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2B51-E3A6-5608-1A1C-846DFFD8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4B08-ED72-D0B3-FE3A-40B0372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F819-8B91-4A87-ED82-21A1371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DE7E-D963-D09E-E7CF-A1A7885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6A88-BCA1-C3C1-1142-B53D9E9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C1B-6CD0-989A-BE90-477C6B5C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A21-9200-1FC2-35D7-4C17965F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D705-3A79-6386-B5EE-7A640140A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2594-6D81-90BE-9F8B-2E9286777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index.html#project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7FC849C-C6DA-E166-0EA4-EB40594A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4" b="90798" l="10000" r="90000">
                        <a14:foregroundMark x1="51250" y1="90798" x2="51250" y2="90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53027" cy="5033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1B37E-23FC-D41D-EB62-4086221D8AF0}"/>
              </a:ext>
            </a:extLst>
          </p:cNvPr>
          <p:cNvSpPr txBox="1"/>
          <p:nvPr/>
        </p:nvSpPr>
        <p:spPr>
          <a:xfrm>
            <a:off x="856269" y="4382993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Podium </a:t>
            </a:r>
          </a:p>
          <a:p>
            <a:r>
              <a:rPr lang="en-US" dirty="0"/>
              <a:t>An ultimate tool for seamless lectures and presentations - the Digital Podium! Elevate your speaking engagements with its convenient monitor mounting, effortlessly sliding keyboard tray, and a dedicated mouse tray on the side. Impress your audience with a sleek and organized setup that enhances your delivery and professionalism.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28C3D-3A77-FE96-2060-DDA36DF68A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6" t="5958" r="30937"/>
          <a:stretch/>
        </p:blipFill>
        <p:spPr>
          <a:xfrm>
            <a:off x="6724454" y="0"/>
            <a:ext cx="5467546" cy="6143101"/>
          </a:xfrm>
          <a:prstGeom prst="rect">
            <a:avLst/>
          </a:prstGeom>
        </p:spPr>
      </p:pic>
      <p:sp>
        <p:nvSpPr>
          <p:cNvPr id="2" name="Rectangle: Rounded Corners 1">
            <a:hlinkClick r:id="rId5" action="ppaction://hlinkfile"/>
            <a:extLst>
              <a:ext uri="{FF2B5EF4-FFF2-40B4-BE49-F238E27FC236}">
                <a16:creationId xmlns:a16="http://schemas.microsoft.com/office/drawing/2014/main" id="{07E82B90-F5B1-57AE-60E2-63E9AC159DBC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108D20-BE5E-E256-A495-8D182B4F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" y="308506"/>
            <a:ext cx="5413727" cy="336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5C0A6-FC9E-AEB4-9B61-243BBD73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59" y="2829866"/>
            <a:ext cx="6525998" cy="4028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6595B4-1B99-8DD3-E1CA-8EA8E40E8BCA}"/>
              </a:ext>
            </a:extLst>
          </p:cNvPr>
          <p:cNvSpPr txBox="1"/>
          <p:nvPr/>
        </p:nvSpPr>
        <p:spPr>
          <a:xfrm>
            <a:off x="198432" y="3842834"/>
            <a:ext cx="52016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Features: </a:t>
            </a:r>
            <a:r>
              <a:rPr lang="en-US" dirty="0"/>
              <a:t>Crafted with a soft, yet durable sheet metal construction, delivering an elegant design that's easy to maintain. Simple assembly process ensures quick setup without any hassle. Designed to be production-friendly for seamless integration into any environment. Features a smooth sliding mechanism for the mouse tray, ensuring convenience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18793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Randeep Batham</dc:creator>
  <cp:lastModifiedBy>Randeep Batham</cp:lastModifiedBy>
  <cp:revision>3</cp:revision>
  <dcterms:created xsi:type="dcterms:W3CDTF">2025-02-05T16:03:42Z</dcterms:created>
  <dcterms:modified xsi:type="dcterms:W3CDTF">2025-02-05T18:01:02Z</dcterms:modified>
</cp:coreProperties>
</file>