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0457-52E3-AC5E-C69A-02AA98174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F55CF-AD64-AEA0-B19D-A0D1D779D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B36C-BD2B-DD80-A585-025861C9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DD0A9-9547-CE74-765F-EF4D0766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A3B3-BA24-3898-5FE7-B8B73BCA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6991-A860-D5A6-F5AA-12502682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2831C-B54F-2C35-4071-518FC2967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DB7EE-6D83-296A-8E95-CA8177F1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378C6-AA33-6044-428F-4160254D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3F92D-FEEC-1416-579E-2DBA38E3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099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FF3D5-7C9D-B72F-A360-81E02DA67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EA358-A99C-2D2A-8702-161FB530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744D-28A8-C75D-D82E-CE3F24F5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2A8C-B0D4-F0CF-03D1-29FC2006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C260F-9F01-4BA7-DF94-0A2EC9E3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46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3B95-0256-9CFB-9DA0-AFDA6989C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FA1D-340D-C843-A012-CAFFB0D7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0292-77B2-DA89-9FCB-3C60632E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6D62-2B30-6542-6251-D75103C6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03F7-6D96-C52B-7476-F058A6CD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00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A1FD-FD67-1F8F-C775-FCC15552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5CBFD-A2A1-D870-B6B4-57D696B98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2F08-F063-C8C7-82A9-24D636A3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2400B-AEDE-98E3-204E-DA870A39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C2D0F-06BC-2098-4B30-73DFE7CC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31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175F-75F8-2AF6-FBD8-132B0FC6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84394-5025-A276-D30D-53E1985BF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C8CB2-49E9-C9D9-12CF-EFE1DDB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DE294-BD6C-168C-6245-B34074F7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75CAA-BCC6-9A35-5F76-819175CB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2C086-DE6E-637C-4007-8A463E6C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3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FEAF-02FD-5144-193E-2BFB3E079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7CBB2-AC5A-79EF-8084-D456A734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1D5F-5F1A-49AF-500C-E85BAA981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C45C8-94DD-4E4A-619A-D153C8CB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9856AC-1930-865A-19A1-7FC6EBD89A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33935-6669-8EB2-9728-BC75D03C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997DE-4A12-F903-126C-4B579DDF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C9F73E-BAC2-4A3D-90AF-CA20787B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62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0C53-DB81-678E-63E1-5639FCCE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47917-7AB2-644A-341E-7BBCA31F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B93E4-6E54-1ED0-63A4-8E9645A9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4531-24BA-4FE0-1376-92473BE0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59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C43F4-1739-F199-7280-120C9C11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94453-975D-7DA7-31E3-C3EC078C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5EBF5-F127-F285-2873-C8831BA6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9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AC47-18BB-0F92-9956-2F7A5C4B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506-5ECD-4ABD-5982-2B51217F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764B0-D2C8-5DE3-1FEC-8CF5120E3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478C1-412C-593F-C44B-CAFB1885F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8F69-A3BF-65E0-2D0F-29B7EAA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923F-570D-1215-2414-99B56113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8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780D-ABF2-A694-F421-873488F8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14BB-F2F0-F131-EC0C-460123369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52B51-E3A6-5608-1A1C-846DFFD8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54B08-ED72-D0B3-FE3A-40B03724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F819-8B91-4A87-ED82-21A13718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0DE7E-D963-D09E-E7CF-A1A78853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5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6A88-BCA1-C3C1-1142-B53D9E9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E1C1B-6CD0-989A-BE90-477C6B5C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A21-9200-1FC2-35D7-4C17965F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CCBB-4F16-4387-A511-ED250A23AAF2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CD705-3A79-6386-B5EE-7A640140A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42594-6D81-90BE-9F8B-2E9286777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AB399-7F71-4A63-A6F4-B19DB1844A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2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index.html#pro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E58425-FE26-59F1-CFE0-91F23592F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306" y="252265"/>
            <a:ext cx="4138381" cy="5644438"/>
          </a:xfrm>
          <a:prstGeom prst="rect">
            <a:avLst/>
          </a:prstGeom>
        </p:spPr>
      </p:pic>
      <p:sp>
        <p:nvSpPr>
          <p:cNvPr id="6" name="Rectangle: Rounded Corners 5">
            <a:hlinkClick r:id="rId3" action="ppaction://hlinkfile"/>
            <a:extLst>
              <a:ext uri="{FF2B5EF4-FFF2-40B4-BE49-F238E27FC236}">
                <a16:creationId xmlns:a16="http://schemas.microsoft.com/office/drawing/2014/main" id="{CBC39F96-6AE5-9E5A-A867-0C43979F2304}"/>
              </a:ext>
            </a:extLst>
          </p:cNvPr>
          <p:cNvSpPr/>
          <p:nvPr/>
        </p:nvSpPr>
        <p:spPr>
          <a:xfrm>
            <a:off x="160256" y="160256"/>
            <a:ext cx="2253006" cy="452487"/>
          </a:xfrm>
          <a:prstGeom prst="roundRect">
            <a:avLst>
              <a:gd name="adj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MY PROJECT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B5EDE3-E370-A9D8-5E0F-D1ADD0B52078}"/>
              </a:ext>
            </a:extLst>
          </p:cNvPr>
          <p:cNvSpPr txBox="1"/>
          <p:nvPr/>
        </p:nvSpPr>
        <p:spPr>
          <a:xfrm>
            <a:off x="160256" y="1426598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Control Desk Panel </a:t>
            </a:r>
          </a:p>
          <a:p>
            <a:r>
              <a:rPr lang="en-US" dirty="0"/>
              <a:t>Specially design and developed for VOLVO-EICHER COMMERCIAL VEHICLE-BAGRODA the panel design to consider as modular joinery and their operating system and production line. this panel can assemble and dismantle easily.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1A5A38-EE99-7AAE-7473-DBEDEFC8A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47" y="2988767"/>
            <a:ext cx="5614131" cy="38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3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CC86F6-0D8F-977C-14B9-9108614364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65"/>
          <a:stretch/>
        </p:blipFill>
        <p:spPr>
          <a:xfrm>
            <a:off x="3156312" y="402220"/>
            <a:ext cx="9035688" cy="60535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32AD38-08EB-14FE-AEAE-A273C0EA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6843"/>
            <a:ext cx="6096000" cy="440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Randeep Batham</dc:creator>
  <cp:lastModifiedBy>Randeep Batham</cp:lastModifiedBy>
  <cp:revision>11</cp:revision>
  <dcterms:created xsi:type="dcterms:W3CDTF">2025-02-05T16:03:42Z</dcterms:created>
  <dcterms:modified xsi:type="dcterms:W3CDTF">2025-02-05T18:01:05Z</dcterms:modified>
</cp:coreProperties>
</file>