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>
        <p:scale>
          <a:sx n="66" d="100"/>
          <a:sy n="66" d="100"/>
        </p:scale>
        <p:origin x="141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0457-52E3-AC5E-C69A-02AA9817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F55CF-AD64-AEA0-B19D-A0D1D779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B36C-BD2B-DD80-A585-025861C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D0A9-9547-CE74-765F-EF4D076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A3B3-BA24-3898-5FE7-B8B73BCA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6991-A860-D5A6-F5AA-12502682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831C-B54F-2C35-4071-518FC296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B7EE-6D83-296A-8E95-CA8177F1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78C6-AA33-6044-428F-4160254D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F92D-FEEC-1416-579E-2DBA38E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9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FF3D5-7C9D-B72F-A360-81E02DA67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A358-A99C-2D2A-8702-161FB53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744D-28A8-C75D-D82E-CE3F24F5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2A8C-B0D4-F0CF-03D1-29FC2006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260F-9F01-4BA7-DF94-0A2EC9E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3B95-0256-9CFB-9DA0-AFDA6989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FA1D-340D-C843-A012-CAFFB0D7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0292-77B2-DA89-9FCB-3C60632E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6D62-2B30-6542-6251-D75103C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03F7-6D96-C52B-7476-F058A6C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A1FD-FD67-1F8F-C775-FCC15552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CBFD-A2A1-D870-B6B4-57D696B9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2F08-F063-C8C7-82A9-24D636A3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400B-AEDE-98E3-204E-DA870A39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2D0F-06BC-2098-4B30-73DFE7C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175F-75F8-2AF6-FBD8-132B0FC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4394-5025-A276-D30D-53E1985B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8CB2-49E9-C9D9-12CF-EFE1DDB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E294-BD6C-168C-6245-B34074F7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75CAA-BCC6-9A35-5F76-819175CB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C086-DE6E-637C-4007-8A463E6C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EAF-02FD-5144-193E-2BFB3E07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CBB2-AC5A-79EF-8084-D456A734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1D5F-5F1A-49AF-500C-E85BAA98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C45C8-94DD-4E4A-619A-D153C8CB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856AC-1930-865A-19A1-7FC6EBD8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33935-6669-8EB2-9728-BC75D03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997DE-4A12-F903-126C-4B579DDF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9F73E-BAC2-4A3D-90AF-CA20787B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0C53-DB81-678E-63E1-5639FCCE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7917-7AB2-644A-341E-7BBCA31F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93E4-6E54-1ED0-63A4-8E9645A9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4531-24BA-4FE0-1376-92473BE0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C43F4-1739-F199-7280-120C9C11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4453-975D-7DA7-31E3-C3EC078C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EBF5-F127-F285-2873-C8831BA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47-18BB-0F92-9956-2F7A5C4B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506-5ECD-4ABD-5982-2B51217F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64B0-D2C8-5DE3-1FEC-8CF5120E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78C1-412C-593F-C44B-CAFB188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8F69-A3BF-65E0-2D0F-29B7EAA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923F-570D-1215-2414-99B56113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780D-ABF2-A694-F421-873488F8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F14BB-F2F0-F131-EC0C-460123369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2B51-E3A6-5608-1A1C-846DFFD8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4B08-ED72-D0B3-FE3A-40B0372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F819-8B91-4A87-ED82-21A1371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DE7E-D963-D09E-E7CF-A1A78853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76A88-BCA1-C3C1-1142-B53D9E9B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C1B-6CD0-989A-BE90-477C6B5C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A21-9200-1FC2-35D7-4C17965F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D705-3A79-6386-B5EE-7A640140A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2594-6D81-90BE-9F8B-2E9286777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index.html#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rId2" action="ppaction://hlinkfile"/>
            <a:extLst>
              <a:ext uri="{FF2B5EF4-FFF2-40B4-BE49-F238E27FC236}">
                <a16:creationId xmlns:a16="http://schemas.microsoft.com/office/drawing/2014/main" id="{CBC39F96-6AE5-9E5A-A867-0C43979F2304}"/>
              </a:ext>
            </a:extLst>
          </p:cNvPr>
          <p:cNvSpPr/>
          <p:nvPr/>
        </p:nvSpPr>
        <p:spPr>
          <a:xfrm>
            <a:off x="160256" y="160256"/>
            <a:ext cx="2253006" cy="452487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MY PROJECT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207BC-F69F-62D7-32C3-35FC23B375BD}"/>
              </a:ext>
            </a:extLst>
          </p:cNvPr>
          <p:cNvSpPr txBox="1"/>
          <p:nvPr/>
        </p:nvSpPr>
        <p:spPr>
          <a:xfrm>
            <a:off x="287047" y="1577427"/>
            <a:ext cx="34706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545454"/>
                </a:solidFill>
                <a:latin typeface="TeXGyreTermes-Bold"/>
              </a:rPr>
              <a:t>32U Network Rack Cabinet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The Cabinet to consider as 19" racks and Knock down mountings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Modular joinery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5454"/>
                </a:solidFill>
                <a:latin typeface="TeXGyreTermes-Regular"/>
              </a:rPr>
              <a:t>C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ool ventilation and secure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This</a:t>
            </a:r>
            <a:r>
              <a:rPr lang="en-US" dirty="0">
                <a:solidFill>
                  <a:srgbClr val="545454"/>
                </a:solidFill>
                <a:latin typeface="TeXGyreTermes-Regular"/>
              </a:rPr>
              <a:t> </a:t>
            </a:r>
            <a:r>
              <a:rPr lang="en-US" sz="1800" b="0" i="0" u="none" strike="noStrike" baseline="0" dirty="0">
                <a:solidFill>
                  <a:srgbClr val="545454"/>
                </a:solidFill>
                <a:latin typeface="TeXGyreTermes-Regular"/>
              </a:rPr>
              <a:t> panel can assemble and dismantle easily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EB3D23-350E-4749-8CE3-848A4F96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727" y="160256"/>
            <a:ext cx="3256545" cy="6549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558CC-E2F6-D600-CDEF-468F05EB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158" y="47951"/>
            <a:ext cx="3386002" cy="68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F4363-1D25-9122-267D-99DFD4F38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10367" r="18659"/>
          <a:stretch/>
        </p:blipFill>
        <p:spPr>
          <a:xfrm>
            <a:off x="274068" y="465523"/>
            <a:ext cx="6086092" cy="4398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10820-99E9-8BC6-0783-19E9D0DDF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11294" r="18501"/>
          <a:stretch/>
        </p:blipFill>
        <p:spPr>
          <a:xfrm>
            <a:off x="6096000" y="2497264"/>
            <a:ext cx="5838334" cy="4152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0CDD1F-D0F9-503A-6A83-B55303AB779B}"/>
              </a:ext>
            </a:extLst>
          </p:cNvPr>
          <p:cNvSpPr/>
          <p:nvPr/>
        </p:nvSpPr>
        <p:spPr>
          <a:xfrm>
            <a:off x="274068" y="4470400"/>
            <a:ext cx="1163572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0D140-685E-C35B-069B-2CA82D673302}"/>
              </a:ext>
            </a:extLst>
          </p:cNvPr>
          <p:cNvSpPr/>
          <p:nvPr/>
        </p:nvSpPr>
        <p:spPr>
          <a:xfrm>
            <a:off x="6096000" y="6268720"/>
            <a:ext cx="1163572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3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TeXGyreTermes-Bold</vt:lpstr>
      <vt:lpstr>TeXGyreTermes-Regular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Randeep Batham</dc:creator>
  <cp:lastModifiedBy>Randeep Batham</cp:lastModifiedBy>
  <cp:revision>19</cp:revision>
  <dcterms:created xsi:type="dcterms:W3CDTF">2025-02-05T16:03:42Z</dcterms:created>
  <dcterms:modified xsi:type="dcterms:W3CDTF">2025-02-05T18:14:52Z</dcterms:modified>
</cp:coreProperties>
</file>