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4660"/>
  </p:normalViewPr>
  <p:slideViewPr>
    <p:cSldViewPr snapToGrid="0">
      <p:cViewPr>
        <p:scale>
          <a:sx n="75" d="100"/>
          <a:sy n="75" d="100"/>
        </p:scale>
        <p:origin x="106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0457-52E3-AC5E-C69A-02AA98174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F55CF-AD64-AEA0-B19D-A0D1D779D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B36C-BD2B-DD80-A585-025861C9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D0A9-9547-CE74-765F-EF4D0766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2A3B3-BA24-3898-5FE7-B8B73BCA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94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6991-A860-D5A6-F5AA-12502682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2831C-B54F-2C35-4071-518FC2967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DB7EE-6D83-296A-8E95-CA8177F1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78C6-AA33-6044-428F-4160254D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3F92D-FEEC-1416-579E-2DBA38E3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09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FF3D5-7C9D-B72F-A360-81E02DA67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EA358-A99C-2D2A-8702-161FB53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744D-28A8-C75D-D82E-CE3F24F5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2A8C-B0D4-F0CF-03D1-29FC2006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260F-9F01-4BA7-DF94-0A2EC9E3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6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3B95-0256-9CFB-9DA0-AFDA6989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FA1D-340D-C843-A012-CAFFB0D7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00292-77B2-DA89-9FCB-3C60632E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C6D62-2B30-6542-6251-D75103C6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03F7-6D96-C52B-7476-F058A6CD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0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A1FD-FD67-1F8F-C775-FCC15552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5CBFD-A2A1-D870-B6B4-57D696B98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2F08-F063-C8C7-82A9-24D636A3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400B-AEDE-98E3-204E-DA870A39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C2D0F-06BC-2098-4B30-73DFE7C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31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175F-75F8-2AF6-FBD8-132B0FC6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4394-5025-A276-D30D-53E1985BF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8CB2-49E9-C9D9-12CF-EFE1DDBF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DE294-BD6C-168C-6245-B34074F7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75CAA-BCC6-9A35-5F76-819175CB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C086-DE6E-637C-4007-8A463E6C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23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EAF-02FD-5144-193E-2BFB3E07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7CBB2-AC5A-79EF-8084-D456A734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C1D5F-5F1A-49AF-500C-E85BAA981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C45C8-94DD-4E4A-619A-D153C8CB5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856AC-1930-865A-19A1-7FC6EBD89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33935-6669-8EB2-9728-BC75D03C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997DE-4A12-F903-126C-4B579DDF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9F73E-BAC2-4A3D-90AF-CA20787B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2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0C53-DB81-678E-63E1-5639FCCE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47917-7AB2-644A-341E-7BBCA31F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B93E4-6E54-1ED0-63A4-8E9645A9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34531-24BA-4FE0-1376-92473BE0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5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C43F4-1739-F199-7280-120C9C11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94453-975D-7DA7-31E3-C3EC078C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5EBF5-F127-F285-2873-C8831BA6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9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AC47-18BB-0F92-9956-2F7A5C4B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A506-5ECD-4ABD-5982-2B51217F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764B0-D2C8-5DE3-1FEC-8CF5120E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478C1-412C-593F-C44B-CAFB1885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78F69-A3BF-65E0-2D0F-29B7EAA8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0923F-570D-1215-2414-99B56113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8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780D-ABF2-A694-F421-873488F8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F14BB-F2F0-F131-EC0C-460123369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52B51-E3A6-5608-1A1C-846DFFD83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54B08-ED72-D0B3-FE3A-40B03724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FF819-8B91-4A87-ED82-21A13718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0DE7E-D963-D09E-E7CF-A1A78853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5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76A88-BCA1-C3C1-1142-B53D9E9B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E1C1B-6CD0-989A-BE90-477C6B5C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3A21-9200-1FC2-35D7-4C17965F5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CCBB-4F16-4387-A511-ED250A23AAF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D705-3A79-6386-B5EE-7A640140A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2594-6D81-90BE-9F8B-2E9286777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2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index.html#project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hyperlink" Target="index.html#project" TargetMode="Externa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hyperlink" Target="index.html#projec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238CCA-6297-DED6-25D6-FC1472E0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3860379" cy="6858000"/>
          </a:xfrm>
          <a:prstGeom prst="rect">
            <a:avLst/>
          </a:prstGeom>
        </p:spPr>
      </p:pic>
      <p:sp>
        <p:nvSpPr>
          <p:cNvPr id="6" name="Rectangle: Rounded Corners 5">
            <a:hlinkClick r:id="rId3" action="ppaction://hlinkfile"/>
            <a:extLst>
              <a:ext uri="{FF2B5EF4-FFF2-40B4-BE49-F238E27FC236}">
                <a16:creationId xmlns:a16="http://schemas.microsoft.com/office/drawing/2014/main" id="{CBC39F96-6AE5-9E5A-A867-0C43979F2304}"/>
              </a:ext>
            </a:extLst>
          </p:cNvPr>
          <p:cNvSpPr/>
          <p:nvPr/>
        </p:nvSpPr>
        <p:spPr>
          <a:xfrm>
            <a:off x="160256" y="160256"/>
            <a:ext cx="2253006" cy="452487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 TO MY PROJECT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9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F0CDD1F-D0F9-503A-6A83-B55303AB779B}"/>
              </a:ext>
            </a:extLst>
          </p:cNvPr>
          <p:cNvSpPr/>
          <p:nvPr/>
        </p:nvSpPr>
        <p:spPr>
          <a:xfrm>
            <a:off x="274068" y="4470400"/>
            <a:ext cx="1163572" cy="58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0D140-685E-C35B-069B-2CA82D673302}"/>
              </a:ext>
            </a:extLst>
          </p:cNvPr>
          <p:cNvSpPr/>
          <p:nvPr/>
        </p:nvSpPr>
        <p:spPr>
          <a:xfrm>
            <a:off x="6096000" y="6268720"/>
            <a:ext cx="1163572" cy="58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E388B-7E5C-187B-5ADF-443B475B6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68" y="1830696"/>
            <a:ext cx="3863662" cy="38507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17CB8-4214-9838-DEF4-4233EA8879DE}"/>
              </a:ext>
            </a:extLst>
          </p:cNvPr>
          <p:cNvSpPr txBox="1"/>
          <p:nvPr/>
        </p:nvSpPr>
        <p:spPr>
          <a:xfrm>
            <a:off x="583716" y="488074"/>
            <a:ext cx="609407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545454"/>
                </a:solidFill>
                <a:latin typeface="TeXGyreTermes-Bold"/>
              </a:rPr>
              <a:t>Corner Cap and </a:t>
            </a:r>
            <a:r>
              <a:rPr lang="en-US" sz="2000" b="1" i="0" u="none" strike="noStrike" baseline="0" dirty="0" err="1">
                <a:solidFill>
                  <a:srgbClr val="545454"/>
                </a:solidFill>
                <a:latin typeface="TeXGyreTermes-Bold"/>
              </a:rPr>
              <a:t>aluminium</a:t>
            </a:r>
            <a:r>
              <a:rPr lang="en-US" sz="2000" b="1" i="0" u="none" strike="noStrike" baseline="0" dirty="0">
                <a:solidFill>
                  <a:srgbClr val="545454"/>
                </a:solidFill>
                <a:latin typeface="TeXGyreTermes-Bold"/>
              </a:rPr>
              <a:t> section</a:t>
            </a:r>
          </a:p>
          <a:p>
            <a:r>
              <a:rPr lang="en-US" sz="1800" b="0" i="0" u="none" strike="noStrike" baseline="0" dirty="0">
                <a:solidFill>
                  <a:srgbClr val="545454"/>
                </a:solidFill>
                <a:latin typeface="TeXGyreTermes-Regular"/>
              </a:rPr>
              <a:t>Specially design and developed for workstation accessories.</a:t>
            </a:r>
          </a:p>
          <a:p>
            <a:r>
              <a:rPr lang="en-US" sz="1800" b="0" i="0" u="none" strike="noStrike" baseline="0" dirty="0">
                <a:solidFill>
                  <a:srgbClr val="545454"/>
                </a:solidFill>
                <a:latin typeface="TeXGyreTermes-Regular"/>
              </a:rPr>
              <a:t>Components which provide Aesthetic look to a office workstations.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25814E-E729-10FA-FA99-4D31E65A6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441" y="2893276"/>
            <a:ext cx="3516145" cy="34329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BC1CDD-5F2C-743E-CD07-A5D9D8C06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568" y="2372271"/>
            <a:ext cx="5228823" cy="4417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BAC19B-C20D-5B66-EA73-7A5E6D4C9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360" y="533834"/>
            <a:ext cx="2833352" cy="26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1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814935-BA7A-4380-AD02-619BD4DAF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3"/>
          <a:stretch/>
        </p:blipFill>
        <p:spPr>
          <a:xfrm>
            <a:off x="4416954" y="1571735"/>
            <a:ext cx="7607892" cy="51064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E148E7-3186-EEE3-15F0-124A34F4B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73" t="57038" r="38719" b="-1"/>
          <a:stretch/>
        </p:blipFill>
        <p:spPr>
          <a:xfrm>
            <a:off x="431314" y="375920"/>
            <a:ext cx="419678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6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AB6F5-7390-381E-A27A-72396703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728"/>
            <a:ext cx="4868214" cy="3850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D1087-FF29-906E-3F65-E91686B6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555" y="3274596"/>
            <a:ext cx="4456090" cy="3580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F07C96-0AFC-6B30-C868-813DE2FD3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565" y="3002280"/>
            <a:ext cx="3974435" cy="1803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BC756D-2F74-9005-8D13-4B34315A529D}"/>
              </a:ext>
            </a:extLst>
          </p:cNvPr>
          <p:cNvSpPr txBox="1"/>
          <p:nvPr/>
        </p:nvSpPr>
        <p:spPr>
          <a:xfrm>
            <a:off x="160256" y="670489"/>
            <a:ext cx="65430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545454"/>
                </a:solidFill>
                <a:latin typeface="TeXGyreTermes-Bold"/>
              </a:rPr>
              <a:t>Two way section with casted cap:</a:t>
            </a:r>
          </a:p>
          <a:p>
            <a:r>
              <a:rPr lang="en-US" sz="1800" b="0" i="0" u="none" strike="noStrike" baseline="0" dirty="0">
                <a:solidFill>
                  <a:srgbClr val="545454"/>
                </a:solidFill>
                <a:latin typeface="TeXGyreTermes-Regular"/>
              </a:rPr>
              <a:t>Specially design and developed for workstation accessories &amp; interior product.</a:t>
            </a:r>
          </a:p>
          <a:p>
            <a:r>
              <a:rPr lang="en-US" sz="1800" b="0" i="0" u="none" strike="noStrike" baseline="0" dirty="0">
                <a:solidFill>
                  <a:srgbClr val="545454"/>
                </a:solidFill>
                <a:latin typeface="TeXGyreTermes-Regular"/>
              </a:rPr>
              <a:t>Components which provide Aesthetic look to a office workstations.</a:t>
            </a:r>
          </a:p>
          <a:p>
            <a:r>
              <a:rPr lang="en-US" sz="1800" b="0" i="0" u="none" strike="noStrike" baseline="0" dirty="0">
                <a:solidFill>
                  <a:srgbClr val="545454"/>
                </a:solidFill>
                <a:latin typeface="TeXGyreTermes-Regular"/>
              </a:rPr>
              <a:t>Easily fix with panels using mini-fix joineries.</a:t>
            </a:r>
          </a:p>
          <a:p>
            <a:r>
              <a:rPr lang="en-US" sz="1800" b="0" i="0" u="none" strike="noStrike" baseline="0" dirty="0">
                <a:solidFill>
                  <a:srgbClr val="545454"/>
                </a:solidFill>
                <a:latin typeface="TeXGyreTermes-Regular"/>
              </a:rPr>
              <a:t>Cap is design to cover a open section and provide aesthetic look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275C41-2B84-9C75-FA74-1F7C6DBBC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270" y="9405"/>
            <a:ext cx="4919730" cy="3058732"/>
          </a:xfrm>
          <a:prstGeom prst="rect">
            <a:avLst/>
          </a:prstGeom>
        </p:spPr>
      </p:pic>
      <p:sp>
        <p:nvSpPr>
          <p:cNvPr id="16" name="Rectangle: Rounded Corners 15">
            <a:hlinkClick r:id="rId6" action="ppaction://hlinkfile"/>
            <a:extLst>
              <a:ext uri="{FF2B5EF4-FFF2-40B4-BE49-F238E27FC236}">
                <a16:creationId xmlns:a16="http://schemas.microsoft.com/office/drawing/2014/main" id="{E443FB2E-BE7B-AA3F-BBD6-B17A7D8E7AA3}"/>
              </a:ext>
            </a:extLst>
          </p:cNvPr>
          <p:cNvSpPr/>
          <p:nvPr/>
        </p:nvSpPr>
        <p:spPr>
          <a:xfrm>
            <a:off x="160256" y="160256"/>
            <a:ext cx="2253006" cy="452487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 TO MY PROJECT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67765D-71D8-4CF8-5265-2F0BF7663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5" y="536709"/>
            <a:ext cx="11046249" cy="3823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E5BD31-0A6A-CD4A-6DF7-49DDCFC315D5}"/>
              </a:ext>
            </a:extLst>
          </p:cNvPr>
          <p:cNvSpPr txBox="1"/>
          <p:nvPr/>
        </p:nvSpPr>
        <p:spPr>
          <a:xfrm>
            <a:off x="254000" y="4409440"/>
            <a:ext cx="6096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545454"/>
                </a:solidFill>
                <a:latin typeface="TeXGyreTermes-Bold"/>
              </a:rPr>
              <a:t>Cable Manager with Pen trey</a:t>
            </a:r>
          </a:p>
          <a:p>
            <a:r>
              <a:rPr lang="en-US" sz="1800" b="0" i="0" u="none" strike="noStrike" baseline="0" dirty="0">
                <a:solidFill>
                  <a:srgbClr val="545454"/>
                </a:solidFill>
                <a:latin typeface="TeXGyreTermes-Regular"/>
              </a:rPr>
              <a:t>Specially design and developed for workstation accessories &amp; interior product.</a:t>
            </a:r>
          </a:p>
          <a:p>
            <a:r>
              <a:rPr lang="en-US" sz="1800" b="0" i="0" u="none" strike="noStrike" baseline="0" dirty="0">
                <a:solidFill>
                  <a:srgbClr val="545454"/>
                </a:solidFill>
                <a:latin typeface="TeXGyreTermes-Regular"/>
              </a:rPr>
              <a:t>Easily install on a table top by making specified cut.</a:t>
            </a:r>
          </a:p>
          <a:p>
            <a:r>
              <a:rPr lang="en-US" sz="1800" b="0" i="0" u="none" strike="noStrike" baseline="0" dirty="0">
                <a:solidFill>
                  <a:srgbClr val="545454"/>
                </a:solidFill>
                <a:latin typeface="TeXGyreTermes-Regular"/>
              </a:rPr>
              <a:t>A </a:t>
            </a:r>
            <a:r>
              <a:rPr lang="en-US" sz="1800" b="0" i="0" u="none" strike="noStrike" baseline="0" dirty="0" err="1">
                <a:solidFill>
                  <a:srgbClr val="545454"/>
                </a:solidFill>
                <a:latin typeface="TeXGyreTermes-Regular"/>
              </a:rPr>
              <a:t>moulded</a:t>
            </a:r>
            <a:r>
              <a:rPr lang="en-US" sz="1800" b="0" i="0" u="none" strike="noStrike" baseline="0" dirty="0">
                <a:solidFill>
                  <a:srgbClr val="545454"/>
                </a:solidFill>
                <a:latin typeface="TeXGyreTermes-Regular"/>
              </a:rPr>
              <a:t> cap is design to allow cable pass to the switch box and Section can be use to keep the pens.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6EB9FF-FC0D-2C8F-248A-C5F4FA9C3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515" y="4146803"/>
            <a:ext cx="2627290" cy="2047741"/>
          </a:xfrm>
          <a:prstGeom prst="rect">
            <a:avLst/>
          </a:prstGeom>
        </p:spPr>
      </p:pic>
      <p:sp>
        <p:nvSpPr>
          <p:cNvPr id="11" name="Rectangle: Rounded Corners 10">
            <a:hlinkClick r:id="rId4" action="ppaction://hlinkfile"/>
            <a:extLst>
              <a:ext uri="{FF2B5EF4-FFF2-40B4-BE49-F238E27FC236}">
                <a16:creationId xmlns:a16="http://schemas.microsoft.com/office/drawing/2014/main" id="{E7B67880-C403-D4E1-63E1-09CEDBCB8CDD}"/>
              </a:ext>
            </a:extLst>
          </p:cNvPr>
          <p:cNvSpPr/>
          <p:nvPr/>
        </p:nvSpPr>
        <p:spPr>
          <a:xfrm>
            <a:off x="160256" y="160256"/>
            <a:ext cx="2253006" cy="452487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 TO MY PROJECT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04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6EB9FF-FC0D-2C8F-248A-C5F4FA9C3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14" y="3090163"/>
            <a:ext cx="4156361" cy="32395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40933-9FB5-858A-067F-F5A968D24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08" y="338949"/>
            <a:ext cx="6097144" cy="2208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47E78A-BB10-8159-F04C-D961B3AFD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245" y="2064718"/>
            <a:ext cx="7172547" cy="47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9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TeXGyreTermes-Bold</vt:lpstr>
      <vt:lpstr>TeXGyreTermes-Regular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Randeep Batham</dc:creator>
  <cp:lastModifiedBy>Randeep Batham</cp:lastModifiedBy>
  <cp:revision>31</cp:revision>
  <dcterms:created xsi:type="dcterms:W3CDTF">2025-02-05T16:03:42Z</dcterms:created>
  <dcterms:modified xsi:type="dcterms:W3CDTF">2025-02-06T17:39:19Z</dcterms:modified>
</cp:coreProperties>
</file>