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8"/>
  </p:notesMasterIdLst>
  <p:sldIdLst>
    <p:sldId id="256" r:id="rId2"/>
    <p:sldId id="257" r:id="rId3"/>
    <p:sldId id="263" r:id="rId4"/>
    <p:sldId id="265" r:id="rId5"/>
    <p:sldId id="289" r:id="rId6"/>
    <p:sldId id="312" r:id="rId7"/>
    <p:sldId id="285" r:id="rId8"/>
    <p:sldId id="261" r:id="rId9"/>
    <p:sldId id="314" r:id="rId10"/>
    <p:sldId id="313" r:id="rId11"/>
    <p:sldId id="264" r:id="rId12"/>
    <p:sldId id="317" r:id="rId13"/>
    <p:sldId id="315" r:id="rId14"/>
    <p:sldId id="316" r:id="rId15"/>
    <p:sldId id="318" r:id="rId16"/>
    <p:sldId id="267" r:id="rId17"/>
  </p:sldIdLst>
  <p:sldSz cx="9144000" cy="5143500" type="screen16x9"/>
  <p:notesSz cx="6858000" cy="9144000"/>
  <p:embeddedFontLst>
    <p:embeddedFont>
      <p:font typeface="Albert Sans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DM Sans" panose="020B0604020202020204" charset="0"/>
      <p:regular r:id="rId27"/>
      <p:bold r:id="rId28"/>
      <p:italic r:id="rId29"/>
      <p:boldItalic r:id="rId30"/>
    </p:embeddedFont>
    <p:embeddedFont>
      <p:font typeface="Lato" panose="020B0604020202020204" charset="0"/>
      <p:regular r:id="rId31"/>
      <p:bold r:id="rId32"/>
      <p:italic r:id="rId33"/>
      <p:boldItalic r:id="rId34"/>
    </p:embeddedFont>
    <p:embeddedFont>
      <p:font typeface="Montserrat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D8BE5A-5FC3-4BD9-B2A7-5E667669BA12}">
  <a:tblStyle styleId="{60D8BE5A-5FC3-4BD9-B2A7-5E667669BA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D829339-516E-4AA8-B30F-D621D502A96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presProps" Target="pres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95-4887-8BCB-24740B7D93B0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5C-4E76-BEF5-EBD0B39656FD}"/>
              </c:ext>
            </c:extLst>
          </c:dPt>
          <c:dPt>
            <c:idx val="2"/>
            <c:bubble3D val="0"/>
            <c:spPr>
              <a:solidFill>
                <a:schemeClr val="accent1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5C-4E76-BEF5-EBD0B39656F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Traininig Data</c:v>
                </c:pt>
                <c:pt idx="1">
                  <c:v>Testing Data</c:v>
                </c:pt>
                <c:pt idx="2">
                  <c:v>Validation Data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95-4887-8BCB-24740B7D93B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4078231299598745"/>
          <c:y val="0.76999851987639234"/>
          <c:w val="0.45482490592952579"/>
          <c:h val="0.197787944844896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5" name="Google Shape;281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6" name="Google Shape;281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" name="Google Shape;291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9" name="Google Shape;291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075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1" name="Google Shape;2981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559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7" name="Google Shape;3047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8" name="Google Shape;3048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g1ea6264d3ea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3" name="Google Shape;2853;g1ea6264d3ea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2" name="Google Shape;293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3" name="Google Shape;293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1" name="Google Shape;2981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" name="Google Shape;3440;g1ea91941a73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1" name="Google Shape;3441;g1ea91941a73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" name="Google Shape;3440;g1ea91941a73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1" name="Google Shape;3441;g1ea91941a73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633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1" name="Google Shape;3351;g1ea8cf0d8f4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2" name="Google Shape;3352;g1ea8cf0d8f4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" name="Google Shape;291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9" name="Google Shape;291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2" name="Google Shape;295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3" name="Google Shape;295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3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95" name="Google Shape;95;p3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" name="Google Shape;107;p3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" name="Google Shape;111;p3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112" name="Google Shape;112;p3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" name="Google Shape;115;p3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116" name="Google Shape;116;p3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" name="Google Shape;119;p3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120" name="Google Shape;120;p3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" name="Google Shape;123;p3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124" name="Google Shape;124;p3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" name="Google Shape;127;p3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128" name="Google Shape;128;p3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" name="Google Shape;131;p3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132" name="Google Shape;132;p3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" name="Google Shape;135;p3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136" name="Google Shape;136;p3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" name="Google Shape;139;p3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140" name="Google Shape;140;p3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" name="Google Shape;143;p3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144" name="Google Shape;144;p3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" name="Google Shape;147;p3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148" name="Google Shape;148;p3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" name="Google Shape;151;p3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152" name="Google Shape;152;p3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" name="Google Shape;155;p3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156" name="Google Shape;156;p3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p3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160" name="Google Shape;160;p3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3" name="Google Shape;163;p3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164" name="Google Shape;164;p3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167;p3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168" name="Google Shape;168;p3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171;p3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172" name="Google Shape;172;p3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75" name="Google Shape;175;p3"/>
          <p:cNvPicPr preferRelativeResize="0"/>
          <p:nvPr/>
        </p:nvPicPr>
        <p:blipFill rotWithShape="1">
          <a:blip r:embed="rId2">
            <a:alphaModFix/>
          </a:blip>
          <a:srcRect l="-9019" r="9019" b="11855"/>
          <a:stretch/>
        </p:blipFill>
        <p:spPr>
          <a:xfrm rot="-5400000">
            <a:off x="5496125" y="1507794"/>
            <a:ext cx="5163774" cy="213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77" name="Google Shape;177;p3"/>
          <p:cNvGrpSpPr/>
          <p:nvPr/>
        </p:nvGrpSpPr>
        <p:grpSpPr>
          <a:xfrm>
            <a:off x="-868200" y="-1018150"/>
            <a:ext cx="3810000" cy="2254901"/>
            <a:chOff x="2287428" y="526446"/>
            <a:chExt cx="7620000" cy="4509801"/>
          </a:xfrm>
        </p:grpSpPr>
        <p:sp>
          <p:nvSpPr>
            <p:cNvPr id="178" name="Google Shape;178;p3"/>
            <p:cNvSpPr/>
            <p:nvPr/>
          </p:nvSpPr>
          <p:spPr>
            <a:xfrm>
              <a:off x="2287428" y="526446"/>
              <a:ext cx="7620000" cy="4509801"/>
            </a:xfrm>
            <a:custGeom>
              <a:avLst/>
              <a:gdLst/>
              <a:ahLst/>
              <a:cxnLst/>
              <a:rect l="l" t="t" r="r" b="b"/>
              <a:pathLst>
                <a:path w="7620000" h="4509801" extrusionOk="0">
                  <a:moveTo>
                    <a:pt x="0" y="4509802"/>
                  </a:moveTo>
                  <a:lnTo>
                    <a:pt x="990314" y="3328702"/>
                  </a:lnTo>
                  <a:lnTo>
                    <a:pt x="1576102" y="3471672"/>
                  </a:lnTo>
                  <a:lnTo>
                    <a:pt x="2812733" y="2571560"/>
                  </a:lnTo>
                  <a:lnTo>
                    <a:pt x="3550635" y="2938272"/>
                  </a:lnTo>
                  <a:lnTo>
                    <a:pt x="4511802" y="1857280"/>
                  </a:lnTo>
                  <a:lnTo>
                    <a:pt x="5519261" y="1881283"/>
                  </a:lnTo>
                  <a:lnTo>
                    <a:pt x="6905054" y="1204817"/>
                  </a:lnTo>
                  <a:lnTo>
                    <a:pt x="7620000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773138" y="39077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744813" y="33743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716488" y="2317051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7"/>
                    <a:pt x="92869" y="185737"/>
                  </a:cubicBezTo>
                  <a:cubicBezTo>
                    <a:pt x="41579" y="185737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 rot="-2700000">
              <a:off x="9128498" y="1671953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 rot="-2700000">
              <a:off x="6747282" y="2329246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 rot="-2700000">
              <a:off x="5042248" y="3034077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 rot="-2700000">
              <a:off x="3222984" y="3796039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3"/>
          <p:cNvSpPr txBox="1">
            <a:spLocks noGrp="1"/>
          </p:cNvSpPr>
          <p:nvPr>
            <p:ph type="title"/>
          </p:nvPr>
        </p:nvSpPr>
        <p:spPr>
          <a:xfrm>
            <a:off x="2413859" y="1850938"/>
            <a:ext cx="569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7" name="Google Shape;187;p3"/>
          <p:cNvSpPr txBox="1">
            <a:spLocks noGrp="1"/>
          </p:cNvSpPr>
          <p:nvPr>
            <p:ph type="title" idx="2" hasCustomPrompt="1"/>
          </p:nvPr>
        </p:nvSpPr>
        <p:spPr>
          <a:xfrm>
            <a:off x="1035841" y="2068800"/>
            <a:ext cx="1005900" cy="1005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8" name="Google Shape;188;p3"/>
          <p:cNvSpPr txBox="1">
            <a:spLocks noGrp="1"/>
          </p:cNvSpPr>
          <p:nvPr>
            <p:ph type="subTitle" idx="1"/>
          </p:nvPr>
        </p:nvSpPr>
        <p:spPr>
          <a:xfrm>
            <a:off x="2413859" y="2917563"/>
            <a:ext cx="569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8" name="Google Shape;2138;p27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2139" name="Google Shape;2139;p27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2140" name="Google Shape;2140;p27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1" name="Google Shape;2141;p27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2" name="Google Shape;2142;p27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43" name="Google Shape;2143;p27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2144" name="Google Shape;2144;p27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5" name="Google Shape;2145;p27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6" name="Google Shape;2146;p27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47" name="Google Shape;2147;p27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2148" name="Google Shape;2148;p27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9" name="Google Shape;2149;p27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0" name="Google Shape;2150;p27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51" name="Google Shape;2151;p27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2152" name="Google Shape;2152;p27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3" name="Google Shape;2153;p27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4" name="Google Shape;2154;p27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55" name="Google Shape;2155;p27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2156" name="Google Shape;2156;p27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7" name="Google Shape;2157;p27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8" name="Google Shape;2158;p27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59" name="Google Shape;2159;p27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2160" name="Google Shape;2160;p27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1" name="Google Shape;2161;p27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2" name="Google Shape;2162;p27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63" name="Google Shape;2163;p27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2164" name="Google Shape;2164;p27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5" name="Google Shape;2165;p27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6" name="Google Shape;2166;p27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67" name="Google Shape;2167;p27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2168" name="Google Shape;2168;p27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9" name="Google Shape;2169;p27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0" name="Google Shape;2170;p27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71" name="Google Shape;2171;p27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2172" name="Google Shape;2172;p27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p27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4" name="Google Shape;2174;p27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75" name="Google Shape;2175;p27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2176" name="Google Shape;2176;p27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7" name="Google Shape;2177;p27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8" name="Google Shape;2178;p27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79" name="Google Shape;2179;p27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2180" name="Google Shape;2180;p27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1" name="Google Shape;2181;p27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2" name="Google Shape;2182;p27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83" name="Google Shape;2183;p27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2184" name="Google Shape;2184;p27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5" name="Google Shape;2185;p27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6" name="Google Shape;2186;p27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87" name="Google Shape;2187;p27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2188" name="Google Shape;2188;p27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p27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p27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1" name="Google Shape;2191;p27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2192" name="Google Shape;2192;p27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3" name="Google Shape;2193;p27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4" name="Google Shape;2194;p27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5" name="Google Shape;2195;p27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2196" name="Google Shape;2196;p27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7" name="Google Shape;2197;p27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8" name="Google Shape;2198;p27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9" name="Google Shape;2199;p27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2200" name="Google Shape;2200;p27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1" name="Google Shape;2201;p27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2" name="Google Shape;2202;p27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03" name="Google Shape;2203;p27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2204" name="Google Shape;2204;p27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5" name="Google Shape;2205;p27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6" name="Google Shape;2206;p27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07" name="Google Shape;2207;p27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2208" name="Google Shape;2208;p27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9" name="Google Shape;2209;p27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0" name="Google Shape;2210;p27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1" name="Google Shape;2211;p27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2212" name="Google Shape;2212;p27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3" name="Google Shape;2213;p27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4" name="Google Shape;2214;p27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5" name="Google Shape;2215;p27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2216" name="Google Shape;2216;p27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7" name="Google Shape;2217;p27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8" name="Google Shape;2218;p27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19" name="Google Shape;2219;p27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0" name="Google Shape;2220;p2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21" name="Google Shape;2221;p27"/>
          <p:cNvSpPr txBox="1">
            <a:spLocks noGrp="1"/>
          </p:cNvSpPr>
          <p:nvPr>
            <p:ph type="subTitle" idx="1"/>
          </p:nvPr>
        </p:nvSpPr>
        <p:spPr>
          <a:xfrm>
            <a:off x="1957900" y="2113425"/>
            <a:ext cx="1978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2" name="Google Shape;2222;p27"/>
          <p:cNvSpPr txBox="1">
            <a:spLocks noGrp="1"/>
          </p:cNvSpPr>
          <p:nvPr>
            <p:ph type="subTitle" idx="2"/>
          </p:nvPr>
        </p:nvSpPr>
        <p:spPr>
          <a:xfrm>
            <a:off x="5207892" y="2113425"/>
            <a:ext cx="1978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3" name="Google Shape;2223;p27"/>
          <p:cNvSpPr txBox="1">
            <a:spLocks noGrp="1"/>
          </p:cNvSpPr>
          <p:nvPr>
            <p:ph type="subTitle" idx="3"/>
          </p:nvPr>
        </p:nvSpPr>
        <p:spPr>
          <a:xfrm>
            <a:off x="1957900" y="3797900"/>
            <a:ext cx="1978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4" name="Google Shape;2224;p27"/>
          <p:cNvSpPr txBox="1">
            <a:spLocks noGrp="1"/>
          </p:cNvSpPr>
          <p:nvPr>
            <p:ph type="subTitle" idx="4"/>
          </p:nvPr>
        </p:nvSpPr>
        <p:spPr>
          <a:xfrm>
            <a:off x="5207892" y="3797900"/>
            <a:ext cx="1978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5" name="Google Shape;2225;p27"/>
          <p:cNvSpPr txBox="1">
            <a:spLocks noGrp="1"/>
          </p:cNvSpPr>
          <p:nvPr>
            <p:ph type="subTitle" idx="5"/>
          </p:nvPr>
        </p:nvSpPr>
        <p:spPr>
          <a:xfrm>
            <a:off x="1957911" y="176022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26" name="Google Shape;2226;p27"/>
          <p:cNvSpPr txBox="1">
            <a:spLocks noGrp="1"/>
          </p:cNvSpPr>
          <p:nvPr>
            <p:ph type="subTitle" idx="6"/>
          </p:nvPr>
        </p:nvSpPr>
        <p:spPr>
          <a:xfrm>
            <a:off x="1957911" y="34448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27" name="Google Shape;2227;p27"/>
          <p:cNvSpPr txBox="1">
            <a:spLocks noGrp="1"/>
          </p:cNvSpPr>
          <p:nvPr>
            <p:ph type="subTitle" idx="7"/>
          </p:nvPr>
        </p:nvSpPr>
        <p:spPr>
          <a:xfrm>
            <a:off x="5207886" y="176022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28" name="Google Shape;2228;p27"/>
          <p:cNvSpPr txBox="1">
            <a:spLocks noGrp="1"/>
          </p:cNvSpPr>
          <p:nvPr>
            <p:ph type="subTitle" idx="8"/>
          </p:nvPr>
        </p:nvSpPr>
        <p:spPr>
          <a:xfrm>
            <a:off x="5207886" y="34448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229" name="Google Shape;2229;p27"/>
          <p:cNvGrpSpPr/>
          <p:nvPr/>
        </p:nvGrpSpPr>
        <p:grpSpPr>
          <a:xfrm flipH="1">
            <a:off x="7060800" y="-511750"/>
            <a:ext cx="3810000" cy="2254900"/>
            <a:chOff x="2287428" y="526446"/>
            <a:chExt cx="7620000" cy="4509801"/>
          </a:xfrm>
        </p:grpSpPr>
        <p:sp>
          <p:nvSpPr>
            <p:cNvPr id="2230" name="Google Shape;2230;p27"/>
            <p:cNvSpPr/>
            <p:nvPr/>
          </p:nvSpPr>
          <p:spPr>
            <a:xfrm>
              <a:off x="2287428" y="526446"/>
              <a:ext cx="7620000" cy="4509801"/>
            </a:xfrm>
            <a:custGeom>
              <a:avLst/>
              <a:gdLst/>
              <a:ahLst/>
              <a:cxnLst/>
              <a:rect l="l" t="t" r="r" b="b"/>
              <a:pathLst>
                <a:path w="7620000" h="4509801" extrusionOk="0">
                  <a:moveTo>
                    <a:pt x="0" y="4509802"/>
                  </a:moveTo>
                  <a:lnTo>
                    <a:pt x="990314" y="3328702"/>
                  </a:lnTo>
                  <a:lnTo>
                    <a:pt x="1576102" y="3471672"/>
                  </a:lnTo>
                  <a:lnTo>
                    <a:pt x="2812733" y="2571560"/>
                  </a:lnTo>
                  <a:lnTo>
                    <a:pt x="3550635" y="2938272"/>
                  </a:lnTo>
                  <a:lnTo>
                    <a:pt x="4511802" y="1857280"/>
                  </a:lnTo>
                  <a:lnTo>
                    <a:pt x="5519261" y="1881283"/>
                  </a:lnTo>
                  <a:lnTo>
                    <a:pt x="6905054" y="1204817"/>
                  </a:lnTo>
                  <a:lnTo>
                    <a:pt x="762000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1" name="Google Shape;2231;p27"/>
            <p:cNvSpPr/>
            <p:nvPr/>
          </p:nvSpPr>
          <p:spPr>
            <a:xfrm>
              <a:off x="3773138" y="39077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2" name="Google Shape;2232;p27"/>
            <p:cNvSpPr/>
            <p:nvPr/>
          </p:nvSpPr>
          <p:spPr>
            <a:xfrm>
              <a:off x="5744813" y="33743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3" name="Google Shape;2233;p27"/>
            <p:cNvSpPr/>
            <p:nvPr/>
          </p:nvSpPr>
          <p:spPr>
            <a:xfrm>
              <a:off x="7716488" y="2317051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7"/>
                    <a:pt x="92869" y="185737"/>
                  </a:cubicBezTo>
                  <a:cubicBezTo>
                    <a:pt x="41579" y="185737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4" name="Google Shape;2234;p27"/>
            <p:cNvSpPr/>
            <p:nvPr/>
          </p:nvSpPr>
          <p:spPr>
            <a:xfrm rot="-2700000">
              <a:off x="9128498" y="1671953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5" name="Google Shape;2235;p27"/>
            <p:cNvSpPr/>
            <p:nvPr/>
          </p:nvSpPr>
          <p:spPr>
            <a:xfrm rot="-2700000">
              <a:off x="6747282" y="2329246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6" name="Google Shape;2236;p27"/>
            <p:cNvSpPr/>
            <p:nvPr/>
          </p:nvSpPr>
          <p:spPr>
            <a:xfrm rot="-2700000">
              <a:off x="5042248" y="3034077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7" name="Google Shape;2237;p27"/>
            <p:cNvSpPr/>
            <p:nvPr/>
          </p:nvSpPr>
          <p:spPr>
            <a:xfrm rot="-2700000">
              <a:off x="3222984" y="3796039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9" name="Google Shape;2239;p28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2240" name="Google Shape;2240;p28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2241" name="Google Shape;2241;p28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2" name="Google Shape;2242;p28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3" name="Google Shape;2243;p28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44" name="Google Shape;2244;p28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2245" name="Google Shape;2245;p28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6" name="Google Shape;2246;p28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7" name="Google Shape;2247;p28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48" name="Google Shape;2248;p28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2249" name="Google Shape;2249;p28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0" name="Google Shape;2250;p28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1" name="Google Shape;2251;p28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52" name="Google Shape;2252;p28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2253" name="Google Shape;2253;p28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4" name="Google Shape;2254;p28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5" name="Google Shape;2255;p28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56" name="Google Shape;2256;p28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2257" name="Google Shape;2257;p28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8" name="Google Shape;2258;p28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9" name="Google Shape;2259;p28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60" name="Google Shape;2260;p28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2261" name="Google Shape;2261;p28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2" name="Google Shape;2262;p28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3" name="Google Shape;2263;p28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64" name="Google Shape;2264;p28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2265" name="Google Shape;2265;p28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6" name="Google Shape;2266;p28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7" name="Google Shape;2267;p28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68" name="Google Shape;2268;p28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2269" name="Google Shape;2269;p28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0" name="Google Shape;2270;p28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1" name="Google Shape;2271;p28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72" name="Google Shape;2272;p28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2273" name="Google Shape;2273;p28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4" name="Google Shape;2274;p28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5" name="Google Shape;2275;p28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76" name="Google Shape;2276;p28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2277" name="Google Shape;2277;p28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8" name="Google Shape;2278;p28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9" name="Google Shape;2279;p28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0" name="Google Shape;2280;p28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2281" name="Google Shape;2281;p28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2" name="Google Shape;2282;p28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3" name="Google Shape;2283;p28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4" name="Google Shape;2284;p28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2285" name="Google Shape;2285;p28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6" name="Google Shape;2286;p28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7" name="Google Shape;2287;p28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8" name="Google Shape;2288;p28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2289" name="Google Shape;2289;p28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0" name="Google Shape;2290;p28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1" name="Google Shape;2291;p28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2" name="Google Shape;2292;p28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2293" name="Google Shape;2293;p28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4" name="Google Shape;2294;p28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5" name="Google Shape;2295;p28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6" name="Google Shape;2296;p28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2297" name="Google Shape;2297;p28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8" name="Google Shape;2298;p28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9" name="Google Shape;2299;p28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00" name="Google Shape;2300;p28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2301" name="Google Shape;2301;p28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2" name="Google Shape;2302;p28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3" name="Google Shape;2303;p28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04" name="Google Shape;2304;p28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2305" name="Google Shape;2305;p28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6" name="Google Shape;2306;p28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7" name="Google Shape;2307;p28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08" name="Google Shape;2308;p28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2309" name="Google Shape;2309;p28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0" name="Google Shape;2310;p28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1" name="Google Shape;2311;p28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12" name="Google Shape;2312;p28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2313" name="Google Shape;2313;p28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4" name="Google Shape;2314;p28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5" name="Google Shape;2315;p28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16" name="Google Shape;2316;p28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2317" name="Google Shape;2317;p28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8" name="Google Shape;2318;p28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9" name="Google Shape;2319;p28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20" name="Google Shape;2320;p28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1" name="Google Shape;2321;p2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22" name="Google Shape;2322;p28"/>
          <p:cNvSpPr txBox="1">
            <a:spLocks noGrp="1"/>
          </p:cNvSpPr>
          <p:nvPr>
            <p:ph type="subTitle" idx="1"/>
          </p:nvPr>
        </p:nvSpPr>
        <p:spPr>
          <a:xfrm>
            <a:off x="1709625" y="1553377"/>
            <a:ext cx="6227700" cy="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3" name="Google Shape;2323;p28"/>
          <p:cNvSpPr txBox="1">
            <a:spLocks noGrp="1"/>
          </p:cNvSpPr>
          <p:nvPr>
            <p:ph type="subTitle" idx="2"/>
          </p:nvPr>
        </p:nvSpPr>
        <p:spPr>
          <a:xfrm>
            <a:off x="1709625" y="2369926"/>
            <a:ext cx="6227700" cy="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4" name="Google Shape;2324;p28"/>
          <p:cNvSpPr txBox="1">
            <a:spLocks noGrp="1"/>
          </p:cNvSpPr>
          <p:nvPr>
            <p:ph type="subTitle" idx="3"/>
          </p:nvPr>
        </p:nvSpPr>
        <p:spPr>
          <a:xfrm>
            <a:off x="1709625" y="3186474"/>
            <a:ext cx="6227700" cy="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5" name="Google Shape;2325;p28"/>
          <p:cNvSpPr txBox="1">
            <a:spLocks noGrp="1"/>
          </p:cNvSpPr>
          <p:nvPr>
            <p:ph type="subTitle" idx="4"/>
          </p:nvPr>
        </p:nvSpPr>
        <p:spPr>
          <a:xfrm>
            <a:off x="1709675" y="4003002"/>
            <a:ext cx="6227700" cy="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6" name="Google Shape;2326;p28"/>
          <p:cNvSpPr txBox="1">
            <a:spLocks noGrp="1"/>
          </p:cNvSpPr>
          <p:nvPr>
            <p:ph type="subTitle" idx="5"/>
          </p:nvPr>
        </p:nvSpPr>
        <p:spPr>
          <a:xfrm>
            <a:off x="1709625" y="1264500"/>
            <a:ext cx="6227700" cy="3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27" name="Google Shape;2327;p28"/>
          <p:cNvSpPr txBox="1">
            <a:spLocks noGrp="1"/>
          </p:cNvSpPr>
          <p:nvPr>
            <p:ph type="subTitle" idx="6"/>
          </p:nvPr>
        </p:nvSpPr>
        <p:spPr>
          <a:xfrm>
            <a:off x="1709625" y="2897800"/>
            <a:ext cx="6227700" cy="3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28" name="Google Shape;2328;p28"/>
          <p:cNvSpPr txBox="1">
            <a:spLocks noGrp="1"/>
          </p:cNvSpPr>
          <p:nvPr>
            <p:ph type="subTitle" idx="7"/>
          </p:nvPr>
        </p:nvSpPr>
        <p:spPr>
          <a:xfrm>
            <a:off x="1709625" y="2081225"/>
            <a:ext cx="6227700" cy="3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29" name="Google Shape;2329;p28"/>
          <p:cNvSpPr txBox="1">
            <a:spLocks noGrp="1"/>
          </p:cNvSpPr>
          <p:nvPr>
            <p:ph type="subTitle" idx="8"/>
          </p:nvPr>
        </p:nvSpPr>
        <p:spPr>
          <a:xfrm>
            <a:off x="1709600" y="3714375"/>
            <a:ext cx="6227700" cy="3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330" name="Google Shape;2330;p28"/>
          <p:cNvGrpSpPr/>
          <p:nvPr/>
        </p:nvGrpSpPr>
        <p:grpSpPr>
          <a:xfrm>
            <a:off x="6227327" y="3994352"/>
            <a:ext cx="3810000" cy="1517665"/>
            <a:chOff x="2287428" y="3290125"/>
            <a:chExt cx="7620000" cy="3035331"/>
          </a:xfrm>
        </p:grpSpPr>
        <p:sp>
          <p:nvSpPr>
            <p:cNvPr id="2331" name="Google Shape;2331;p28"/>
            <p:cNvSpPr/>
            <p:nvPr/>
          </p:nvSpPr>
          <p:spPr>
            <a:xfrm>
              <a:off x="2287428" y="3290125"/>
              <a:ext cx="7620000" cy="3035331"/>
            </a:xfrm>
            <a:custGeom>
              <a:avLst/>
              <a:gdLst/>
              <a:ahLst/>
              <a:cxnLst/>
              <a:rect l="l" t="t" r="r" b="b"/>
              <a:pathLst>
                <a:path w="7620000" h="3035331" extrusionOk="0">
                  <a:moveTo>
                    <a:pt x="0" y="2991231"/>
                  </a:moveTo>
                  <a:lnTo>
                    <a:pt x="990314" y="3035332"/>
                  </a:lnTo>
                  <a:lnTo>
                    <a:pt x="1611058" y="2049875"/>
                  </a:lnTo>
                  <a:lnTo>
                    <a:pt x="2812733" y="2710529"/>
                  </a:lnTo>
                  <a:lnTo>
                    <a:pt x="3608832" y="1627441"/>
                  </a:lnTo>
                  <a:lnTo>
                    <a:pt x="4511802" y="1627441"/>
                  </a:lnTo>
                  <a:lnTo>
                    <a:pt x="5576411" y="425958"/>
                  </a:lnTo>
                  <a:lnTo>
                    <a:pt x="6919342" y="748760"/>
                  </a:lnTo>
                  <a:lnTo>
                    <a:pt x="7620000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2" name="Google Shape;2332;p28"/>
            <p:cNvSpPr/>
            <p:nvPr/>
          </p:nvSpPr>
          <p:spPr>
            <a:xfrm>
              <a:off x="3811238" y="5269801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3" name="Google Shape;2333;p28"/>
            <p:cNvSpPr/>
            <p:nvPr/>
          </p:nvSpPr>
          <p:spPr>
            <a:xfrm>
              <a:off x="5801963" y="48221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4" name="Google Shape;2334;p28"/>
            <p:cNvSpPr/>
            <p:nvPr/>
          </p:nvSpPr>
          <p:spPr>
            <a:xfrm>
              <a:off x="7783163" y="36410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3" name="Google Shape;2623;p32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2624" name="Google Shape;2624;p32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2625" name="Google Shape;2625;p32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6" name="Google Shape;2626;p32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7" name="Google Shape;2627;p32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28" name="Google Shape;2628;p32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2629" name="Google Shape;2629;p32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0" name="Google Shape;2630;p32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1" name="Google Shape;2631;p32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32" name="Google Shape;2632;p32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2633" name="Google Shape;2633;p32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4" name="Google Shape;2634;p32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5" name="Google Shape;2635;p32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36" name="Google Shape;2636;p32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2637" name="Google Shape;2637;p32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8" name="Google Shape;2638;p32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9" name="Google Shape;2639;p32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0" name="Google Shape;2640;p32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2641" name="Google Shape;2641;p32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2" name="Google Shape;2642;p32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3" name="Google Shape;2643;p32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4" name="Google Shape;2644;p32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2645" name="Google Shape;2645;p32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6" name="Google Shape;2646;p32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7" name="Google Shape;2647;p32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8" name="Google Shape;2648;p32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2649" name="Google Shape;2649;p32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0" name="Google Shape;2650;p32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1" name="Google Shape;2651;p32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2" name="Google Shape;2652;p32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2653" name="Google Shape;2653;p32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4" name="Google Shape;2654;p32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5" name="Google Shape;2655;p32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6" name="Google Shape;2656;p32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2657" name="Google Shape;2657;p32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8" name="Google Shape;2658;p32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9" name="Google Shape;2659;p32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60" name="Google Shape;2660;p32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2661" name="Google Shape;2661;p32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2" name="Google Shape;2662;p32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3" name="Google Shape;2663;p32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64" name="Google Shape;2664;p32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2665" name="Google Shape;2665;p32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6" name="Google Shape;2666;p32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7" name="Google Shape;2667;p32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68" name="Google Shape;2668;p32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2669" name="Google Shape;2669;p32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0" name="Google Shape;2670;p32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1" name="Google Shape;2671;p32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72" name="Google Shape;2672;p32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2673" name="Google Shape;2673;p32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4" name="Google Shape;2674;p32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5" name="Google Shape;2675;p32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76" name="Google Shape;2676;p32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2677" name="Google Shape;2677;p32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8" name="Google Shape;2678;p32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9" name="Google Shape;2679;p32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80" name="Google Shape;2680;p32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2681" name="Google Shape;2681;p32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2" name="Google Shape;2682;p32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3" name="Google Shape;2683;p32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84" name="Google Shape;2684;p32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2685" name="Google Shape;2685;p32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6" name="Google Shape;2686;p32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7" name="Google Shape;2687;p32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88" name="Google Shape;2688;p32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2689" name="Google Shape;2689;p32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0" name="Google Shape;2690;p32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1" name="Google Shape;2691;p32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92" name="Google Shape;2692;p32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2693" name="Google Shape;2693;p32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4" name="Google Shape;2694;p32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5" name="Google Shape;2695;p32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96" name="Google Shape;2696;p32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2697" name="Google Shape;2697;p32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8" name="Google Shape;2698;p32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9" name="Google Shape;2699;p32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00" name="Google Shape;2700;p32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2701" name="Google Shape;2701;p32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2" name="Google Shape;2702;p32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3" name="Google Shape;2703;p32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704" name="Google Shape;2704;p32"/>
          <p:cNvPicPr preferRelativeResize="0"/>
          <p:nvPr/>
        </p:nvPicPr>
        <p:blipFill rotWithShape="1">
          <a:blip r:embed="rId2">
            <a:alphaModFix/>
          </a:blip>
          <a:srcRect l="-9019" r="9019" b="11855"/>
          <a:stretch/>
        </p:blipFill>
        <p:spPr>
          <a:xfrm rot="5400000" flipH="1">
            <a:off x="-1515900" y="1507794"/>
            <a:ext cx="5163774" cy="213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5" name="Google Shape;2705;p32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706" name="Google Shape;2706;p32"/>
          <p:cNvGrpSpPr/>
          <p:nvPr/>
        </p:nvGrpSpPr>
        <p:grpSpPr>
          <a:xfrm>
            <a:off x="6177500" y="3738300"/>
            <a:ext cx="3810000" cy="2254900"/>
            <a:chOff x="2287428" y="526446"/>
            <a:chExt cx="7620000" cy="4509801"/>
          </a:xfrm>
        </p:grpSpPr>
        <p:sp>
          <p:nvSpPr>
            <p:cNvPr id="2707" name="Google Shape;2707;p32"/>
            <p:cNvSpPr/>
            <p:nvPr/>
          </p:nvSpPr>
          <p:spPr>
            <a:xfrm>
              <a:off x="2287428" y="526446"/>
              <a:ext cx="7620000" cy="4509801"/>
            </a:xfrm>
            <a:custGeom>
              <a:avLst/>
              <a:gdLst/>
              <a:ahLst/>
              <a:cxnLst/>
              <a:rect l="l" t="t" r="r" b="b"/>
              <a:pathLst>
                <a:path w="7620000" h="4509801" extrusionOk="0">
                  <a:moveTo>
                    <a:pt x="0" y="4509802"/>
                  </a:moveTo>
                  <a:lnTo>
                    <a:pt x="990314" y="3328702"/>
                  </a:lnTo>
                  <a:lnTo>
                    <a:pt x="1576102" y="3471672"/>
                  </a:lnTo>
                  <a:lnTo>
                    <a:pt x="2812733" y="2571560"/>
                  </a:lnTo>
                  <a:lnTo>
                    <a:pt x="3550635" y="2938272"/>
                  </a:lnTo>
                  <a:lnTo>
                    <a:pt x="4511802" y="1857280"/>
                  </a:lnTo>
                  <a:lnTo>
                    <a:pt x="5519261" y="1881283"/>
                  </a:lnTo>
                  <a:lnTo>
                    <a:pt x="6905054" y="1204817"/>
                  </a:lnTo>
                  <a:lnTo>
                    <a:pt x="762000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8" name="Google Shape;2708;p32"/>
            <p:cNvSpPr/>
            <p:nvPr/>
          </p:nvSpPr>
          <p:spPr>
            <a:xfrm>
              <a:off x="3773138" y="39077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9" name="Google Shape;2709;p32"/>
            <p:cNvSpPr/>
            <p:nvPr/>
          </p:nvSpPr>
          <p:spPr>
            <a:xfrm>
              <a:off x="5744813" y="33743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0" name="Google Shape;2710;p32"/>
            <p:cNvSpPr/>
            <p:nvPr/>
          </p:nvSpPr>
          <p:spPr>
            <a:xfrm>
              <a:off x="7716488" y="2317051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7"/>
                    <a:pt x="92869" y="185737"/>
                  </a:cubicBezTo>
                  <a:cubicBezTo>
                    <a:pt x="41579" y="185737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1" name="Google Shape;2711;p32"/>
            <p:cNvSpPr/>
            <p:nvPr/>
          </p:nvSpPr>
          <p:spPr>
            <a:xfrm rot="-2700000">
              <a:off x="9128498" y="1671953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2" name="Google Shape;2712;p32"/>
            <p:cNvSpPr/>
            <p:nvPr/>
          </p:nvSpPr>
          <p:spPr>
            <a:xfrm rot="-2700000">
              <a:off x="6747282" y="2329246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3" name="Google Shape;2713;p32"/>
            <p:cNvSpPr/>
            <p:nvPr/>
          </p:nvSpPr>
          <p:spPr>
            <a:xfrm rot="-2700000">
              <a:off x="5042248" y="3034077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4" name="Google Shape;2714;p32"/>
            <p:cNvSpPr/>
            <p:nvPr/>
          </p:nvSpPr>
          <p:spPr>
            <a:xfrm rot="-2700000">
              <a:off x="3222984" y="3796039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6" name="Google Shape;2716;p33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2717" name="Google Shape;2717;p33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2718" name="Google Shape;2718;p33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9" name="Google Shape;2719;p33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0" name="Google Shape;2720;p33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21" name="Google Shape;2721;p33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2722" name="Google Shape;2722;p33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3" name="Google Shape;2723;p33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4" name="Google Shape;2724;p33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25" name="Google Shape;2725;p33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2726" name="Google Shape;2726;p33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7" name="Google Shape;2727;p33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8" name="Google Shape;2728;p33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29" name="Google Shape;2729;p33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2730" name="Google Shape;2730;p33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1" name="Google Shape;2731;p33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2" name="Google Shape;2732;p33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3" name="Google Shape;2733;p33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2734" name="Google Shape;2734;p33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5" name="Google Shape;2735;p33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6" name="Google Shape;2736;p33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7" name="Google Shape;2737;p33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2738" name="Google Shape;2738;p33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9" name="Google Shape;2739;p33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0" name="Google Shape;2740;p33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41" name="Google Shape;2741;p33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2742" name="Google Shape;2742;p33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3" name="Google Shape;2743;p33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4" name="Google Shape;2744;p33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45" name="Google Shape;2745;p33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2746" name="Google Shape;2746;p33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7" name="Google Shape;2747;p33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8" name="Google Shape;2748;p33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49" name="Google Shape;2749;p33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2750" name="Google Shape;2750;p33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1" name="Google Shape;2751;p33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2" name="Google Shape;2752;p33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53" name="Google Shape;2753;p33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2754" name="Google Shape;2754;p33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5" name="Google Shape;2755;p33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6" name="Google Shape;2756;p33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57" name="Google Shape;2757;p33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2758" name="Google Shape;2758;p33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9" name="Google Shape;2759;p33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0" name="Google Shape;2760;p33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1" name="Google Shape;2761;p33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2762" name="Google Shape;2762;p33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3" name="Google Shape;2763;p33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4" name="Google Shape;2764;p33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5" name="Google Shape;2765;p33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2766" name="Google Shape;2766;p33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7" name="Google Shape;2767;p33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8" name="Google Shape;2768;p33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9" name="Google Shape;2769;p33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2770" name="Google Shape;2770;p33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1" name="Google Shape;2771;p33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2" name="Google Shape;2772;p33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73" name="Google Shape;2773;p33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2774" name="Google Shape;2774;p33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5" name="Google Shape;2775;p33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6" name="Google Shape;2776;p33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77" name="Google Shape;2777;p33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2778" name="Google Shape;2778;p33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9" name="Google Shape;2779;p33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0" name="Google Shape;2780;p33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81" name="Google Shape;2781;p33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2782" name="Google Shape;2782;p33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3" name="Google Shape;2783;p33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4" name="Google Shape;2784;p33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85" name="Google Shape;2785;p33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2786" name="Google Shape;2786;p33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7" name="Google Shape;2787;p33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8" name="Google Shape;2788;p33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89" name="Google Shape;2789;p33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2790" name="Google Shape;2790;p33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1" name="Google Shape;2791;p33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2" name="Google Shape;2792;p33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3" name="Google Shape;2793;p33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2794" name="Google Shape;2794;p33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5" name="Google Shape;2795;p33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6" name="Google Shape;2796;p33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797" name="Google Shape;2797;p33"/>
          <p:cNvPicPr preferRelativeResize="0"/>
          <p:nvPr/>
        </p:nvPicPr>
        <p:blipFill rotWithShape="1">
          <a:blip r:embed="rId2">
            <a:alphaModFix/>
          </a:blip>
          <a:srcRect b="11855"/>
          <a:stretch/>
        </p:blipFill>
        <p:spPr>
          <a:xfrm rot="10800000" flipH="1">
            <a:off x="4317024" y="0"/>
            <a:ext cx="4826976" cy="22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8" name="Google Shape;2798;p33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799" name="Google Shape;2799;p33"/>
          <p:cNvGrpSpPr/>
          <p:nvPr/>
        </p:nvGrpSpPr>
        <p:grpSpPr>
          <a:xfrm flipH="1">
            <a:off x="-1294200" y="3559212"/>
            <a:ext cx="3810000" cy="2254900"/>
            <a:chOff x="2287428" y="526446"/>
            <a:chExt cx="7620000" cy="4509801"/>
          </a:xfrm>
        </p:grpSpPr>
        <p:sp>
          <p:nvSpPr>
            <p:cNvPr id="2800" name="Google Shape;2800;p33"/>
            <p:cNvSpPr/>
            <p:nvPr/>
          </p:nvSpPr>
          <p:spPr>
            <a:xfrm>
              <a:off x="2287428" y="526446"/>
              <a:ext cx="7620000" cy="4509801"/>
            </a:xfrm>
            <a:custGeom>
              <a:avLst/>
              <a:gdLst/>
              <a:ahLst/>
              <a:cxnLst/>
              <a:rect l="l" t="t" r="r" b="b"/>
              <a:pathLst>
                <a:path w="7620000" h="4509801" extrusionOk="0">
                  <a:moveTo>
                    <a:pt x="0" y="4509802"/>
                  </a:moveTo>
                  <a:lnTo>
                    <a:pt x="990314" y="3328702"/>
                  </a:lnTo>
                  <a:lnTo>
                    <a:pt x="1576102" y="3471672"/>
                  </a:lnTo>
                  <a:lnTo>
                    <a:pt x="2812733" y="2571560"/>
                  </a:lnTo>
                  <a:lnTo>
                    <a:pt x="3550635" y="2938272"/>
                  </a:lnTo>
                  <a:lnTo>
                    <a:pt x="4511802" y="1857280"/>
                  </a:lnTo>
                  <a:lnTo>
                    <a:pt x="5519261" y="1881283"/>
                  </a:lnTo>
                  <a:lnTo>
                    <a:pt x="6905054" y="1204817"/>
                  </a:lnTo>
                  <a:lnTo>
                    <a:pt x="762000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1" name="Google Shape;2801;p33"/>
            <p:cNvSpPr/>
            <p:nvPr/>
          </p:nvSpPr>
          <p:spPr>
            <a:xfrm>
              <a:off x="3773138" y="39077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2" name="Google Shape;2802;p33"/>
            <p:cNvSpPr/>
            <p:nvPr/>
          </p:nvSpPr>
          <p:spPr>
            <a:xfrm>
              <a:off x="5744813" y="33743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3" name="Google Shape;2803;p33"/>
            <p:cNvSpPr/>
            <p:nvPr/>
          </p:nvSpPr>
          <p:spPr>
            <a:xfrm>
              <a:off x="7716488" y="2317051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7"/>
                    <a:pt x="92869" y="185737"/>
                  </a:cubicBezTo>
                  <a:cubicBezTo>
                    <a:pt x="41579" y="185737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4" name="Google Shape;2804;p33"/>
            <p:cNvSpPr/>
            <p:nvPr/>
          </p:nvSpPr>
          <p:spPr>
            <a:xfrm rot="-2700000">
              <a:off x="9128498" y="1671953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5" name="Google Shape;2805;p33"/>
            <p:cNvSpPr/>
            <p:nvPr/>
          </p:nvSpPr>
          <p:spPr>
            <a:xfrm rot="-2700000">
              <a:off x="6747282" y="2329246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6" name="Google Shape;2806;p33"/>
            <p:cNvSpPr/>
            <p:nvPr/>
          </p:nvSpPr>
          <p:spPr>
            <a:xfrm rot="-2700000">
              <a:off x="5042248" y="3034077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7" name="Google Shape;2807;p33"/>
            <p:cNvSpPr/>
            <p:nvPr/>
          </p:nvSpPr>
          <p:spPr>
            <a:xfrm rot="-2700000">
              <a:off x="3222984" y="3796039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34;p2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" name="Google Shape;38;p2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6;p2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54;p2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55" name="Google Shape;55;p2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" name="Google Shape;58;p2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" name="Google Shape;62;p2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63" name="Google Shape;63;p2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" name="Google Shape;66;p2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67" name="Google Shape;67;p2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" name="Google Shape;78;p2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" name="Google Shape;86;p2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87" name="Google Shape;87;p2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0" name="Google Shape;90;p2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2"/>
          <p:cNvSpPr txBox="1">
            <a:spLocks noGrp="1"/>
          </p:cNvSpPr>
          <p:nvPr>
            <p:ph type="ctrTitle"/>
          </p:nvPr>
        </p:nvSpPr>
        <p:spPr>
          <a:xfrm>
            <a:off x="1215950" y="1204500"/>
            <a:ext cx="4280100" cy="19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subTitle" idx="1"/>
          </p:nvPr>
        </p:nvSpPr>
        <p:spPr>
          <a:xfrm>
            <a:off x="1215950" y="3158400"/>
            <a:ext cx="23070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801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6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374" name="Google Shape;374;p6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375" name="Google Shape;375;p6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6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6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8" name="Google Shape;378;p6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379" name="Google Shape;379;p6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6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6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2" name="Google Shape;382;p6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383" name="Google Shape;383;p6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6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6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6" name="Google Shape;386;p6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387" name="Google Shape;387;p6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6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6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0" name="Google Shape;390;p6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391" name="Google Shape;391;p6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6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6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4" name="Google Shape;394;p6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395" name="Google Shape;395;p6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6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6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8" name="Google Shape;398;p6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399" name="Google Shape;399;p6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6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6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2" name="Google Shape;402;p6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403" name="Google Shape;403;p6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6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6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6" name="Google Shape;406;p6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407" name="Google Shape;407;p6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6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6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0" name="Google Shape;410;p6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411" name="Google Shape;411;p6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6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6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4" name="Google Shape;414;p6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415" name="Google Shape;415;p6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6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6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8" name="Google Shape;418;p6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419" name="Google Shape;419;p6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6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6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2" name="Google Shape;422;p6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423" name="Google Shape;423;p6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6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6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6" name="Google Shape;426;p6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427" name="Google Shape;427;p6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6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6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0" name="Google Shape;430;p6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431" name="Google Shape;431;p6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6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6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4" name="Google Shape;434;p6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435" name="Google Shape;435;p6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6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6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8" name="Google Shape;438;p6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439" name="Google Shape;439;p6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6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6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2" name="Google Shape;442;p6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443" name="Google Shape;443;p6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6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6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6" name="Google Shape;446;p6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447" name="Google Shape;447;p6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6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6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0" name="Google Shape;450;p6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451" name="Google Shape;451;p6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6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6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54" name="Google Shape;454;p6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5" name="Google Shape;455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456" name="Google Shape;456;p6"/>
          <p:cNvGrpSpPr/>
          <p:nvPr/>
        </p:nvGrpSpPr>
        <p:grpSpPr>
          <a:xfrm flipH="1">
            <a:off x="7060800" y="-511750"/>
            <a:ext cx="3810000" cy="2254900"/>
            <a:chOff x="2287428" y="526446"/>
            <a:chExt cx="7620000" cy="4509801"/>
          </a:xfrm>
        </p:grpSpPr>
        <p:sp>
          <p:nvSpPr>
            <p:cNvPr id="457" name="Google Shape;457;p6"/>
            <p:cNvSpPr/>
            <p:nvPr/>
          </p:nvSpPr>
          <p:spPr>
            <a:xfrm>
              <a:off x="2287428" y="526446"/>
              <a:ext cx="7620000" cy="4509801"/>
            </a:xfrm>
            <a:custGeom>
              <a:avLst/>
              <a:gdLst/>
              <a:ahLst/>
              <a:cxnLst/>
              <a:rect l="l" t="t" r="r" b="b"/>
              <a:pathLst>
                <a:path w="7620000" h="4509801" extrusionOk="0">
                  <a:moveTo>
                    <a:pt x="0" y="4509802"/>
                  </a:moveTo>
                  <a:lnTo>
                    <a:pt x="990314" y="3328702"/>
                  </a:lnTo>
                  <a:lnTo>
                    <a:pt x="1576102" y="3471672"/>
                  </a:lnTo>
                  <a:lnTo>
                    <a:pt x="2812733" y="2571560"/>
                  </a:lnTo>
                  <a:lnTo>
                    <a:pt x="3550635" y="2938272"/>
                  </a:lnTo>
                  <a:lnTo>
                    <a:pt x="4511802" y="1857280"/>
                  </a:lnTo>
                  <a:lnTo>
                    <a:pt x="5519261" y="1881283"/>
                  </a:lnTo>
                  <a:lnTo>
                    <a:pt x="6905054" y="1204817"/>
                  </a:lnTo>
                  <a:lnTo>
                    <a:pt x="762000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773138" y="39077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5744813" y="33743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7716488" y="2317051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7"/>
                    <a:pt x="92869" y="185737"/>
                  </a:cubicBezTo>
                  <a:cubicBezTo>
                    <a:pt x="41579" y="185737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6"/>
            <p:cNvSpPr/>
            <p:nvPr/>
          </p:nvSpPr>
          <p:spPr>
            <a:xfrm rot="-2700000">
              <a:off x="9128498" y="1671953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6"/>
            <p:cNvSpPr/>
            <p:nvPr/>
          </p:nvSpPr>
          <p:spPr>
            <a:xfrm rot="-2700000">
              <a:off x="6747282" y="2329246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6"/>
            <p:cNvSpPr/>
            <p:nvPr/>
          </p:nvSpPr>
          <p:spPr>
            <a:xfrm rot="-2700000">
              <a:off x="5042248" y="3034077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6"/>
            <p:cNvSpPr/>
            <p:nvPr/>
          </p:nvSpPr>
          <p:spPr>
            <a:xfrm rot="-2700000">
              <a:off x="3222984" y="3796039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p8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558" name="Google Shape;558;p8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559" name="Google Shape;559;p8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8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8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2" name="Google Shape;562;p8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563" name="Google Shape;563;p8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8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8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6" name="Google Shape;566;p8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567" name="Google Shape;567;p8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8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8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0" name="Google Shape;570;p8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571" name="Google Shape;571;p8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8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8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4" name="Google Shape;574;p8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575" name="Google Shape;575;p8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8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8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8" name="Google Shape;578;p8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579" name="Google Shape;579;p8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8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8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2" name="Google Shape;582;p8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583" name="Google Shape;583;p8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8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8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6" name="Google Shape;586;p8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587" name="Google Shape;587;p8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8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8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0" name="Google Shape;590;p8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591" name="Google Shape;591;p8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8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595" name="Google Shape;595;p8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8" name="Google Shape;598;p8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599" name="Google Shape;599;p8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2" name="Google Shape;602;p8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603" name="Google Shape;603;p8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6" name="Google Shape;606;p8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607" name="Google Shape;607;p8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0" name="Google Shape;610;p8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611" name="Google Shape;611;p8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4" name="Google Shape;614;p8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615" name="Google Shape;615;p8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8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619" name="Google Shape;619;p8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2" name="Google Shape;622;p8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623" name="Google Shape;623;p8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8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8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6" name="Google Shape;626;p8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627" name="Google Shape;627;p8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8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8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0" name="Google Shape;630;p8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631" name="Google Shape;631;p8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8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8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4" name="Google Shape;634;p8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635" name="Google Shape;635;p8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8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8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38" name="Google Shape;638;p8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9" name="Google Shape;639;p8"/>
          <p:cNvSpPr txBox="1">
            <a:spLocks noGrp="1"/>
          </p:cNvSpPr>
          <p:nvPr>
            <p:ph type="title"/>
          </p:nvPr>
        </p:nvSpPr>
        <p:spPr>
          <a:xfrm>
            <a:off x="176850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Google Shape;1018;p15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1019" name="Google Shape;1019;p15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1020" name="Google Shape;1020;p15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15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15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3" name="Google Shape;1023;p15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1024" name="Google Shape;1024;p15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15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15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7" name="Google Shape;1027;p15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1028" name="Google Shape;1028;p15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15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15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1" name="Google Shape;1031;p15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1032" name="Google Shape;1032;p15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15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15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5" name="Google Shape;1035;p15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1036" name="Google Shape;1036;p15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15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15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9" name="Google Shape;1039;p15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1040" name="Google Shape;1040;p15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15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15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3" name="Google Shape;1043;p15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1044" name="Google Shape;1044;p15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15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15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7" name="Google Shape;1047;p15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1048" name="Google Shape;1048;p15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15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15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1" name="Google Shape;1051;p15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1052" name="Google Shape;1052;p15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15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15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5" name="Google Shape;1055;p15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1056" name="Google Shape;1056;p15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15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15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9" name="Google Shape;1059;p15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1060" name="Google Shape;1060;p15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15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15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3" name="Google Shape;1063;p15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1064" name="Google Shape;1064;p15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15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15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7" name="Google Shape;1067;p15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1068" name="Google Shape;1068;p15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15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15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1" name="Google Shape;1071;p15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1072" name="Google Shape;1072;p15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15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15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5" name="Google Shape;1075;p15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1076" name="Google Shape;1076;p15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15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15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9" name="Google Shape;1079;p15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1080" name="Google Shape;1080;p15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15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15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3" name="Google Shape;1083;p15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1084" name="Google Shape;1084;p15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15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15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7" name="Google Shape;1087;p15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1088" name="Google Shape;1088;p15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15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15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1" name="Google Shape;1091;p15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1092" name="Google Shape;1092;p15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15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15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5" name="Google Shape;1095;p15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1096" name="Google Shape;1096;p15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15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15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99" name="Google Shape;1099;p15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0" name="Google Shape;110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101" name="Google Shape;1101;p15"/>
          <p:cNvGrpSpPr/>
          <p:nvPr/>
        </p:nvGrpSpPr>
        <p:grpSpPr>
          <a:xfrm>
            <a:off x="6227327" y="3994352"/>
            <a:ext cx="3810000" cy="1517665"/>
            <a:chOff x="2287428" y="3290125"/>
            <a:chExt cx="7620000" cy="3035331"/>
          </a:xfrm>
        </p:grpSpPr>
        <p:sp>
          <p:nvSpPr>
            <p:cNvPr id="1102" name="Google Shape;1102;p15"/>
            <p:cNvSpPr/>
            <p:nvPr/>
          </p:nvSpPr>
          <p:spPr>
            <a:xfrm>
              <a:off x="2287428" y="3290125"/>
              <a:ext cx="7620000" cy="3035331"/>
            </a:xfrm>
            <a:custGeom>
              <a:avLst/>
              <a:gdLst/>
              <a:ahLst/>
              <a:cxnLst/>
              <a:rect l="l" t="t" r="r" b="b"/>
              <a:pathLst>
                <a:path w="7620000" h="3035331" extrusionOk="0">
                  <a:moveTo>
                    <a:pt x="0" y="2991231"/>
                  </a:moveTo>
                  <a:lnTo>
                    <a:pt x="990314" y="3035332"/>
                  </a:lnTo>
                  <a:lnTo>
                    <a:pt x="1611058" y="2049875"/>
                  </a:lnTo>
                  <a:lnTo>
                    <a:pt x="2812733" y="2710529"/>
                  </a:lnTo>
                  <a:lnTo>
                    <a:pt x="3608832" y="1627441"/>
                  </a:lnTo>
                  <a:lnTo>
                    <a:pt x="4511802" y="1627441"/>
                  </a:lnTo>
                  <a:lnTo>
                    <a:pt x="5576411" y="425958"/>
                  </a:lnTo>
                  <a:lnTo>
                    <a:pt x="6919342" y="748760"/>
                  </a:lnTo>
                  <a:lnTo>
                    <a:pt x="7620000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15"/>
            <p:cNvSpPr/>
            <p:nvPr/>
          </p:nvSpPr>
          <p:spPr>
            <a:xfrm>
              <a:off x="3811238" y="5269801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15"/>
            <p:cNvSpPr/>
            <p:nvPr/>
          </p:nvSpPr>
          <p:spPr>
            <a:xfrm>
              <a:off x="5801963" y="48221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15"/>
            <p:cNvSpPr/>
            <p:nvPr/>
          </p:nvSpPr>
          <p:spPr>
            <a:xfrm>
              <a:off x="7783163" y="36410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0" name="Google Shape;1200;p17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1201" name="Google Shape;1201;p17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1202" name="Google Shape;1202;p17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17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17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5" name="Google Shape;1205;p17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1206" name="Google Shape;1206;p17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17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17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9" name="Google Shape;1209;p17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1210" name="Google Shape;1210;p17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17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1212;p17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3" name="Google Shape;1213;p17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1214" name="Google Shape;1214;p17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17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17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7" name="Google Shape;1217;p17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1218" name="Google Shape;1218;p17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17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17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1" name="Google Shape;1221;p17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1222" name="Google Shape;1222;p17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17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17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5" name="Google Shape;1225;p17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1226" name="Google Shape;1226;p17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17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17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9" name="Google Shape;1229;p17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1230" name="Google Shape;1230;p17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17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17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3" name="Google Shape;1233;p17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1234" name="Google Shape;1234;p17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17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17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7" name="Google Shape;1237;p17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1238" name="Google Shape;1238;p17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17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17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1" name="Google Shape;1241;p17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1242" name="Google Shape;1242;p17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17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17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5" name="Google Shape;1245;p17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1246" name="Google Shape;1246;p17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17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17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9" name="Google Shape;1249;p17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1250" name="Google Shape;1250;p17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17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17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3" name="Google Shape;1253;p17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1254" name="Google Shape;1254;p17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17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17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7" name="Google Shape;1257;p17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1258" name="Google Shape;1258;p17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17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17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1" name="Google Shape;1261;p17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1262" name="Google Shape;1262;p17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17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17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5" name="Google Shape;1265;p17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1266" name="Google Shape;1266;p17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17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17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9" name="Google Shape;1269;p17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1270" name="Google Shape;1270;p17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17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17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3" name="Google Shape;1273;p17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1274" name="Google Shape;1274;p17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17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17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7" name="Google Shape;1277;p17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1278" name="Google Shape;1278;p17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" name="Google Shape;1279;p17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" name="Google Shape;1280;p17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81" name="Google Shape;1281;p17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2" name="Google Shape;1282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283" name="Google Shape;1283;p17"/>
          <p:cNvGrpSpPr/>
          <p:nvPr/>
        </p:nvGrpSpPr>
        <p:grpSpPr>
          <a:xfrm>
            <a:off x="-1303200" y="-417548"/>
            <a:ext cx="3810000" cy="1517665"/>
            <a:chOff x="2287428" y="3290125"/>
            <a:chExt cx="7620000" cy="3035331"/>
          </a:xfrm>
        </p:grpSpPr>
        <p:sp>
          <p:nvSpPr>
            <p:cNvPr id="1284" name="Google Shape;1284;p17"/>
            <p:cNvSpPr/>
            <p:nvPr/>
          </p:nvSpPr>
          <p:spPr>
            <a:xfrm>
              <a:off x="2287428" y="3290125"/>
              <a:ext cx="7620000" cy="3035331"/>
            </a:xfrm>
            <a:custGeom>
              <a:avLst/>
              <a:gdLst/>
              <a:ahLst/>
              <a:cxnLst/>
              <a:rect l="l" t="t" r="r" b="b"/>
              <a:pathLst>
                <a:path w="7620000" h="3035331" extrusionOk="0">
                  <a:moveTo>
                    <a:pt x="0" y="2991231"/>
                  </a:moveTo>
                  <a:lnTo>
                    <a:pt x="990314" y="3035332"/>
                  </a:lnTo>
                  <a:lnTo>
                    <a:pt x="1611058" y="2049875"/>
                  </a:lnTo>
                  <a:lnTo>
                    <a:pt x="2812733" y="2710529"/>
                  </a:lnTo>
                  <a:lnTo>
                    <a:pt x="3608832" y="1627441"/>
                  </a:lnTo>
                  <a:lnTo>
                    <a:pt x="4511802" y="1627441"/>
                  </a:lnTo>
                  <a:lnTo>
                    <a:pt x="5576411" y="425958"/>
                  </a:lnTo>
                  <a:lnTo>
                    <a:pt x="6919342" y="748760"/>
                  </a:lnTo>
                  <a:lnTo>
                    <a:pt x="7620000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17"/>
            <p:cNvSpPr/>
            <p:nvPr/>
          </p:nvSpPr>
          <p:spPr>
            <a:xfrm>
              <a:off x="3811238" y="5269801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17"/>
            <p:cNvSpPr/>
            <p:nvPr/>
          </p:nvSpPr>
          <p:spPr>
            <a:xfrm>
              <a:off x="5801963" y="48221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17"/>
            <p:cNvSpPr/>
            <p:nvPr/>
          </p:nvSpPr>
          <p:spPr>
            <a:xfrm>
              <a:off x="7783163" y="36410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2" name="Google Shape;1752;p23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1753" name="Google Shape;1753;p23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1754" name="Google Shape;1754;p23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5" name="Google Shape;1755;p23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6" name="Google Shape;1756;p23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7" name="Google Shape;1757;p23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1758" name="Google Shape;1758;p23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9" name="Google Shape;1759;p23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0" name="Google Shape;1760;p23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1" name="Google Shape;1761;p23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1762" name="Google Shape;1762;p23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3" name="Google Shape;1763;p23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4" name="Google Shape;1764;p23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5" name="Google Shape;1765;p23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1766" name="Google Shape;1766;p23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7" name="Google Shape;1767;p23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8" name="Google Shape;1768;p23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9" name="Google Shape;1769;p23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1770" name="Google Shape;1770;p23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1" name="Google Shape;1771;p23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2" name="Google Shape;1772;p23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73" name="Google Shape;1773;p23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1774" name="Google Shape;1774;p23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5" name="Google Shape;1775;p23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6" name="Google Shape;1776;p23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77" name="Google Shape;1777;p23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1778" name="Google Shape;1778;p23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9" name="Google Shape;1779;p23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0" name="Google Shape;1780;p23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81" name="Google Shape;1781;p23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1782" name="Google Shape;1782;p23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3" name="Google Shape;1783;p23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4" name="Google Shape;1784;p23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85" name="Google Shape;1785;p23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1786" name="Google Shape;1786;p23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7" name="Google Shape;1787;p23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8" name="Google Shape;1788;p23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89" name="Google Shape;1789;p23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1790" name="Google Shape;1790;p23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1" name="Google Shape;1791;p23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2" name="Google Shape;1792;p23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3" name="Google Shape;1793;p23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1794" name="Google Shape;1794;p23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5" name="Google Shape;1795;p23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23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7" name="Google Shape;1797;p23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1798" name="Google Shape;1798;p23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9" name="Google Shape;1799;p23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0" name="Google Shape;1800;p23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1" name="Google Shape;1801;p23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1802" name="Google Shape;1802;p23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23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23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5" name="Google Shape;1805;p23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1806" name="Google Shape;1806;p23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23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23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9" name="Google Shape;1809;p23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1810" name="Google Shape;1810;p23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23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23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3" name="Google Shape;1813;p23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1814" name="Google Shape;1814;p23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23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23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7" name="Google Shape;1817;p23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1818" name="Google Shape;1818;p23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23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0" name="Google Shape;1820;p23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1" name="Google Shape;1821;p23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1822" name="Google Shape;1822;p23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3" name="Google Shape;1823;p23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4" name="Google Shape;1824;p23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5" name="Google Shape;1825;p23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1826" name="Google Shape;1826;p23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7" name="Google Shape;1827;p23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8" name="Google Shape;1828;p23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9" name="Google Shape;1829;p23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1830" name="Google Shape;1830;p23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1" name="Google Shape;1831;p23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2" name="Google Shape;1832;p23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33" name="Google Shape;1833;p23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834" name="Google Shape;1834;p23"/>
          <p:cNvGrpSpPr/>
          <p:nvPr/>
        </p:nvGrpSpPr>
        <p:grpSpPr>
          <a:xfrm flipH="1">
            <a:off x="-1294200" y="3559212"/>
            <a:ext cx="3810000" cy="2254900"/>
            <a:chOff x="2287428" y="526446"/>
            <a:chExt cx="7620000" cy="4509801"/>
          </a:xfrm>
        </p:grpSpPr>
        <p:sp>
          <p:nvSpPr>
            <p:cNvPr id="1835" name="Google Shape;1835;p23"/>
            <p:cNvSpPr/>
            <p:nvPr/>
          </p:nvSpPr>
          <p:spPr>
            <a:xfrm>
              <a:off x="2287428" y="526446"/>
              <a:ext cx="7620000" cy="4509801"/>
            </a:xfrm>
            <a:custGeom>
              <a:avLst/>
              <a:gdLst/>
              <a:ahLst/>
              <a:cxnLst/>
              <a:rect l="l" t="t" r="r" b="b"/>
              <a:pathLst>
                <a:path w="7620000" h="4509801" extrusionOk="0">
                  <a:moveTo>
                    <a:pt x="0" y="4509802"/>
                  </a:moveTo>
                  <a:lnTo>
                    <a:pt x="990314" y="3328702"/>
                  </a:lnTo>
                  <a:lnTo>
                    <a:pt x="1576102" y="3471672"/>
                  </a:lnTo>
                  <a:lnTo>
                    <a:pt x="2812733" y="2571560"/>
                  </a:lnTo>
                  <a:lnTo>
                    <a:pt x="3550635" y="2938272"/>
                  </a:lnTo>
                  <a:lnTo>
                    <a:pt x="4511802" y="1857280"/>
                  </a:lnTo>
                  <a:lnTo>
                    <a:pt x="5519261" y="1881283"/>
                  </a:lnTo>
                  <a:lnTo>
                    <a:pt x="6905054" y="1204817"/>
                  </a:lnTo>
                  <a:lnTo>
                    <a:pt x="762000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23"/>
            <p:cNvSpPr/>
            <p:nvPr/>
          </p:nvSpPr>
          <p:spPr>
            <a:xfrm>
              <a:off x="3773138" y="39077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23"/>
            <p:cNvSpPr/>
            <p:nvPr/>
          </p:nvSpPr>
          <p:spPr>
            <a:xfrm>
              <a:off x="5744813" y="33743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23"/>
            <p:cNvSpPr/>
            <p:nvPr/>
          </p:nvSpPr>
          <p:spPr>
            <a:xfrm>
              <a:off x="7716488" y="2317051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7"/>
                    <a:pt x="92869" y="185737"/>
                  </a:cubicBezTo>
                  <a:cubicBezTo>
                    <a:pt x="41579" y="185737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23"/>
            <p:cNvSpPr/>
            <p:nvPr/>
          </p:nvSpPr>
          <p:spPr>
            <a:xfrm rot="-2700000">
              <a:off x="9128498" y="1671953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23"/>
            <p:cNvSpPr/>
            <p:nvPr/>
          </p:nvSpPr>
          <p:spPr>
            <a:xfrm rot="-2700000">
              <a:off x="6747282" y="2329246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23"/>
            <p:cNvSpPr/>
            <p:nvPr/>
          </p:nvSpPr>
          <p:spPr>
            <a:xfrm rot="-2700000">
              <a:off x="5042248" y="3034077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23"/>
            <p:cNvSpPr/>
            <p:nvPr/>
          </p:nvSpPr>
          <p:spPr>
            <a:xfrm rot="-2700000">
              <a:off x="3222984" y="3796039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3" name="Google Shape;1843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44" name="Google Shape;1844;p23"/>
          <p:cNvSpPr txBox="1">
            <a:spLocks noGrp="1"/>
          </p:cNvSpPr>
          <p:nvPr>
            <p:ph type="subTitle" idx="1"/>
          </p:nvPr>
        </p:nvSpPr>
        <p:spPr>
          <a:xfrm>
            <a:off x="4935348" y="2904625"/>
            <a:ext cx="2732700" cy="11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5" name="Google Shape;1845;p23"/>
          <p:cNvSpPr txBox="1">
            <a:spLocks noGrp="1"/>
          </p:cNvSpPr>
          <p:nvPr>
            <p:ph type="subTitle" idx="2"/>
          </p:nvPr>
        </p:nvSpPr>
        <p:spPr>
          <a:xfrm>
            <a:off x="1475948" y="2904625"/>
            <a:ext cx="2732700" cy="11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6" name="Google Shape;1846;p23"/>
          <p:cNvSpPr txBox="1">
            <a:spLocks noGrp="1"/>
          </p:cNvSpPr>
          <p:nvPr>
            <p:ph type="subTitle" idx="3"/>
          </p:nvPr>
        </p:nvSpPr>
        <p:spPr>
          <a:xfrm>
            <a:off x="1475948" y="2345725"/>
            <a:ext cx="2732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47" name="Google Shape;1847;p23"/>
          <p:cNvSpPr txBox="1">
            <a:spLocks noGrp="1"/>
          </p:cNvSpPr>
          <p:nvPr>
            <p:ph type="subTitle" idx="4"/>
          </p:nvPr>
        </p:nvSpPr>
        <p:spPr>
          <a:xfrm>
            <a:off x="4935352" y="2345725"/>
            <a:ext cx="2732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9" name="Google Shape;1849;p24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1850" name="Google Shape;1850;p24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1851" name="Google Shape;1851;p24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2" name="Google Shape;1852;p24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3" name="Google Shape;1853;p24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4" name="Google Shape;1854;p24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1855" name="Google Shape;1855;p24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6" name="Google Shape;1856;p24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7" name="Google Shape;1857;p24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8" name="Google Shape;1858;p24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1859" name="Google Shape;1859;p24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0" name="Google Shape;1860;p24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1" name="Google Shape;1861;p24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62" name="Google Shape;1862;p24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1863" name="Google Shape;1863;p24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4" name="Google Shape;1864;p24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5" name="Google Shape;1865;p24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66" name="Google Shape;1866;p24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1867" name="Google Shape;1867;p24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8" name="Google Shape;1868;p24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9" name="Google Shape;1869;p24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0" name="Google Shape;1870;p24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1871" name="Google Shape;1871;p24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2" name="Google Shape;1872;p24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3" name="Google Shape;1873;p24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4" name="Google Shape;1874;p24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1875" name="Google Shape;1875;p24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6" name="Google Shape;1876;p24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7" name="Google Shape;1877;p24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8" name="Google Shape;1878;p24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1879" name="Google Shape;1879;p24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0" name="Google Shape;1880;p24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1" name="Google Shape;1881;p24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2" name="Google Shape;1882;p24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1883" name="Google Shape;1883;p24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4" name="Google Shape;1884;p24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5" name="Google Shape;1885;p24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6" name="Google Shape;1886;p24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1887" name="Google Shape;1887;p24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8" name="Google Shape;1888;p24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9" name="Google Shape;1889;p24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0" name="Google Shape;1890;p24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1891" name="Google Shape;1891;p24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2" name="Google Shape;1892;p24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3" name="Google Shape;1893;p24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4" name="Google Shape;1894;p24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1895" name="Google Shape;1895;p24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6" name="Google Shape;1896;p24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7" name="Google Shape;1897;p24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8" name="Google Shape;1898;p24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1899" name="Google Shape;1899;p24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0" name="Google Shape;1900;p24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1" name="Google Shape;1901;p24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2" name="Google Shape;1902;p24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1903" name="Google Shape;1903;p24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4" name="Google Shape;1904;p24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5" name="Google Shape;1905;p24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6" name="Google Shape;1906;p24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1907" name="Google Shape;1907;p24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8" name="Google Shape;1908;p24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9" name="Google Shape;1909;p24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0" name="Google Shape;1910;p24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1911" name="Google Shape;1911;p24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2" name="Google Shape;1912;p24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3" name="Google Shape;1913;p24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4" name="Google Shape;1914;p24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1915" name="Google Shape;1915;p24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6" name="Google Shape;1916;p24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7" name="Google Shape;1917;p24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8" name="Google Shape;1918;p24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1919" name="Google Shape;1919;p24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0" name="Google Shape;1920;p24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1" name="Google Shape;1921;p24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22" name="Google Shape;1922;p24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1923" name="Google Shape;1923;p24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4" name="Google Shape;1924;p24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5" name="Google Shape;1925;p24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26" name="Google Shape;1926;p24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1927" name="Google Shape;1927;p24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8" name="Google Shape;1928;p24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9" name="Google Shape;1929;p24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30" name="Google Shape;1930;p24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1" name="Google Shape;1931;p2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32" name="Google Shape;1932;p24"/>
          <p:cNvSpPr txBox="1">
            <a:spLocks noGrp="1"/>
          </p:cNvSpPr>
          <p:nvPr>
            <p:ph type="subTitle" idx="1"/>
          </p:nvPr>
        </p:nvSpPr>
        <p:spPr>
          <a:xfrm>
            <a:off x="4832040" y="1667625"/>
            <a:ext cx="32541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3" name="Google Shape;1933;p24"/>
          <p:cNvSpPr txBox="1">
            <a:spLocks noGrp="1"/>
          </p:cNvSpPr>
          <p:nvPr>
            <p:ph type="subTitle" idx="2"/>
          </p:nvPr>
        </p:nvSpPr>
        <p:spPr>
          <a:xfrm>
            <a:off x="1057860" y="1667625"/>
            <a:ext cx="32541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34" name="Google Shape;1934;p24"/>
          <p:cNvGrpSpPr/>
          <p:nvPr/>
        </p:nvGrpSpPr>
        <p:grpSpPr>
          <a:xfrm flipH="1">
            <a:off x="7060800" y="-511750"/>
            <a:ext cx="3810000" cy="2254900"/>
            <a:chOff x="2287428" y="526446"/>
            <a:chExt cx="7620000" cy="4509801"/>
          </a:xfrm>
        </p:grpSpPr>
        <p:sp>
          <p:nvSpPr>
            <p:cNvPr id="1935" name="Google Shape;1935;p24"/>
            <p:cNvSpPr/>
            <p:nvPr/>
          </p:nvSpPr>
          <p:spPr>
            <a:xfrm>
              <a:off x="2287428" y="526446"/>
              <a:ext cx="7620000" cy="4509801"/>
            </a:xfrm>
            <a:custGeom>
              <a:avLst/>
              <a:gdLst/>
              <a:ahLst/>
              <a:cxnLst/>
              <a:rect l="l" t="t" r="r" b="b"/>
              <a:pathLst>
                <a:path w="7620000" h="4509801" extrusionOk="0">
                  <a:moveTo>
                    <a:pt x="0" y="4509802"/>
                  </a:moveTo>
                  <a:lnTo>
                    <a:pt x="990314" y="3328702"/>
                  </a:lnTo>
                  <a:lnTo>
                    <a:pt x="1576102" y="3471672"/>
                  </a:lnTo>
                  <a:lnTo>
                    <a:pt x="2812733" y="2571560"/>
                  </a:lnTo>
                  <a:lnTo>
                    <a:pt x="3550635" y="2938272"/>
                  </a:lnTo>
                  <a:lnTo>
                    <a:pt x="4511802" y="1857280"/>
                  </a:lnTo>
                  <a:lnTo>
                    <a:pt x="5519261" y="1881283"/>
                  </a:lnTo>
                  <a:lnTo>
                    <a:pt x="6905054" y="1204817"/>
                  </a:lnTo>
                  <a:lnTo>
                    <a:pt x="762000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24"/>
            <p:cNvSpPr/>
            <p:nvPr/>
          </p:nvSpPr>
          <p:spPr>
            <a:xfrm>
              <a:off x="3773138" y="39077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24"/>
            <p:cNvSpPr/>
            <p:nvPr/>
          </p:nvSpPr>
          <p:spPr>
            <a:xfrm>
              <a:off x="5744813" y="33743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24"/>
            <p:cNvSpPr/>
            <p:nvPr/>
          </p:nvSpPr>
          <p:spPr>
            <a:xfrm>
              <a:off x="7716488" y="2317051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7"/>
                    <a:pt x="92869" y="185737"/>
                  </a:cubicBezTo>
                  <a:cubicBezTo>
                    <a:pt x="41579" y="185737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24"/>
            <p:cNvSpPr/>
            <p:nvPr/>
          </p:nvSpPr>
          <p:spPr>
            <a:xfrm rot="-2700000">
              <a:off x="9128498" y="1671953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24"/>
            <p:cNvSpPr/>
            <p:nvPr/>
          </p:nvSpPr>
          <p:spPr>
            <a:xfrm rot="-2700000">
              <a:off x="6747282" y="2329246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24"/>
            <p:cNvSpPr/>
            <p:nvPr/>
          </p:nvSpPr>
          <p:spPr>
            <a:xfrm rot="-2700000">
              <a:off x="5042248" y="3034077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24"/>
            <p:cNvSpPr/>
            <p:nvPr/>
          </p:nvSpPr>
          <p:spPr>
            <a:xfrm rot="-2700000">
              <a:off x="3222984" y="3796039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4" name="Google Shape;1944;p25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1945" name="Google Shape;1945;p25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1946" name="Google Shape;1946;p25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7" name="Google Shape;1947;p25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8" name="Google Shape;1948;p25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49" name="Google Shape;1949;p25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1950" name="Google Shape;1950;p25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1" name="Google Shape;1951;p25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2" name="Google Shape;1952;p25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3" name="Google Shape;1953;p25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1954" name="Google Shape;1954;p25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5" name="Google Shape;1955;p25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6" name="Google Shape;1956;p25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7" name="Google Shape;1957;p25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1958" name="Google Shape;1958;p25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9" name="Google Shape;1959;p25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0" name="Google Shape;1960;p25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61" name="Google Shape;1961;p25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1962" name="Google Shape;1962;p25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3" name="Google Shape;1963;p25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4" name="Google Shape;1964;p25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65" name="Google Shape;1965;p25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1966" name="Google Shape;1966;p25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7" name="Google Shape;1967;p25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8" name="Google Shape;1968;p25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69" name="Google Shape;1969;p25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1970" name="Google Shape;1970;p25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1" name="Google Shape;1971;p25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2" name="Google Shape;1972;p25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73" name="Google Shape;1973;p25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1974" name="Google Shape;1974;p25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5" name="Google Shape;1975;p25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6" name="Google Shape;1976;p25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77" name="Google Shape;1977;p25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1978" name="Google Shape;1978;p25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9" name="Google Shape;1979;p25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0" name="Google Shape;1980;p25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81" name="Google Shape;1981;p25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1982" name="Google Shape;1982;p25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3" name="Google Shape;1983;p25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4" name="Google Shape;1984;p25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85" name="Google Shape;1985;p25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1986" name="Google Shape;1986;p25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7" name="Google Shape;1987;p25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8" name="Google Shape;1988;p25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89" name="Google Shape;1989;p25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1990" name="Google Shape;1990;p25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1" name="Google Shape;1991;p25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2" name="Google Shape;1992;p25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93" name="Google Shape;1993;p25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1994" name="Google Shape;1994;p25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5" name="Google Shape;1995;p25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6" name="Google Shape;1996;p25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97" name="Google Shape;1997;p25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1998" name="Google Shape;1998;p25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9" name="Google Shape;1999;p25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0" name="Google Shape;2000;p25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1" name="Google Shape;2001;p25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2002" name="Google Shape;2002;p25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3" name="Google Shape;2003;p25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4" name="Google Shape;2004;p25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5" name="Google Shape;2005;p25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2006" name="Google Shape;2006;p25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7" name="Google Shape;2007;p25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8" name="Google Shape;2008;p25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9" name="Google Shape;2009;p25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2010" name="Google Shape;2010;p25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1" name="Google Shape;2011;p25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2" name="Google Shape;2012;p25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3" name="Google Shape;2013;p25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2014" name="Google Shape;2014;p25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5" name="Google Shape;2015;p25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6" name="Google Shape;2016;p25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7" name="Google Shape;2017;p25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2018" name="Google Shape;2018;p25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9" name="Google Shape;2019;p25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0" name="Google Shape;2020;p25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1" name="Google Shape;2021;p25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2022" name="Google Shape;2022;p25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3" name="Google Shape;2023;p25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4" name="Google Shape;2024;p25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25" name="Google Shape;2025;p25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6" name="Google Shape;2026;p2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27" name="Google Shape;2027;p25"/>
          <p:cNvSpPr txBox="1">
            <a:spLocks noGrp="1"/>
          </p:cNvSpPr>
          <p:nvPr>
            <p:ph type="subTitle" idx="1"/>
          </p:nvPr>
        </p:nvSpPr>
        <p:spPr>
          <a:xfrm>
            <a:off x="828825" y="2904626"/>
            <a:ext cx="22404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8" name="Google Shape;2028;p25"/>
          <p:cNvSpPr txBox="1">
            <a:spLocks noGrp="1"/>
          </p:cNvSpPr>
          <p:nvPr>
            <p:ph type="subTitle" idx="2"/>
          </p:nvPr>
        </p:nvSpPr>
        <p:spPr>
          <a:xfrm>
            <a:off x="3451795" y="2904626"/>
            <a:ext cx="22404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9" name="Google Shape;2029;p25"/>
          <p:cNvSpPr txBox="1">
            <a:spLocks noGrp="1"/>
          </p:cNvSpPr>
          <p:nvPr>
            <p:ph type="subTitle" idx="3"/>
          </p:nvPr>
        </p:nvSpPr>
        <p:spPr>
          <a:xfrm>
            <a:off x="6074772" y="2904626"/>
            <a:ext cx="22404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0" name="Google Shape;2030;p25"/>
          <p:cNvSpPr txBox="1">
            <a:spLocks noGrp="1"/>
          </p:cNvSpPr>
          <p:nvPr>
            <p:ph type="subTitle" idx="4"/>
          </p:nvPr>
        </p:nvSpPr>
        <p:spPr>
          <a:xfrm>
            <a:off x="828825" y="2345725"/>
            <a:ext cx="2240400" cy="55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031" name="Google Shape;2031;p25"/>
          <p:cNvSpPr txBox="1">
            <a:spLocks noGrp="1"/>
          </p:cNvSpPr>
          <p:nvPr>
            <p:ph type="subTitle" idx="5"/>
          </p:nvPr>
        </p:nvSpPr>
        <p:spPr>
          <a:xfrm>
            <a:off x="3451798" y="2345725"/>
            <a:ext cx="2240400" cy="55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032" name="Google Shape;2032;p25"/>
          <p:cNvSpPr txBox="1">
            <a:spLocks noGrp="1"/>
          </p:cNvSpPr>
          <p:nvPr>
            <p:ph type="subTitle" idx="6"/>
          </p:nvPr>
        </p:nvSpPr>
        <p:spPr>
          <a:xfrm>
            <a:off x="6074772" y="2345725"/>
            <a:ext cx="2240400" cy="55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033" name="Google Shape;2033;p25"/>
          <p:cNvGrpSpPr/>
          <p:nvPr/>
        </p:nvGrpSpPr>
        <p:grpSpPr>
          <a:xfrm>
            <a:off x="6227327" y="3994352"/>
            <a:ext cx="3810000" cy="1517665"/>
            <a:chOff x="2287428" y="3290125"/>
            <a:chExt cx="7620000" cy="3035331"/>
          </a:xfrm>
        </p:grpSpPr>
        <p:sp>
          <p:nvSpPr>
            <p:cNvPr id="2034" name="Google Shape;2034;p25"/>
            <p:cNvSpPr/>
            <p:nvPr/>
          </p:nvSpPr>
          <p:spPr>
            <a:xfrm>
              <a:off x="2287428" y="3290125"/>
              <a:ext cx="7620000" cy="3035331"/>
            </a:xfrm>
            <a:custGeom>
              <a:avLst/>
              <a:gdLst/>
              <a:ahLst/>
              <a:cxnLst/>
              <a:rect l="l" t="t" r="r" b="b"/>
              <a:pathLst>
                <a:path w="7620000" h="3035331" extrusionOk="0">
                  <a:moveTo>
                    <a:pt x="0" y="2991231"/>
                  </a:moveTo>
                  <a:lnTo>
                    <a:pt x="990314" y="3035332"/>
                  </a:lnTo>
                  <a:lnTo>
                    <a:pt x="1611058" y="2049875"/>
                  </a:lnTo>
                  <a:lnTo>
                    <a:pt x="2812733" y="2710529"/>
                  </a:lnTo>
                  <a:lnTo>
                    <a:pt x="3608832" y="1627441"/>
                  </a:lnTo>
                  <a:lnTo>
                    <a:pt x="4511802" y="1627441"/>
                  </a:lnTo>
                  <a:lnTo>
                    <a:pt x="5576411" y="425958"/>
                  </a:lnTo>
                  <a:lnTo>
                    <a:pt x="6919342" y="748760"/>
                  </a:lnTo>
                  <a:lnTo>
                    <a:pt x="7620000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25"/>
            <p:cNvSpPr/>
            <p:nvPr/>
          </p:nvSpPr>
          <p:spPr>
            <a:xfrm>
              <a:off x="3811238" y="5269801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25"/>
            <p:cNvSpPr/>
            <p:nvPr/>
          </p:nvSpPr>
          <p:spPr>
            <a:xfrm>
              <a:off x="5801963" y="48221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25"/>
            <p:cNvSpPr/>
            <p:nvPr/>
          </p:nvSpPr>
          <p:spPr>
            <a:xfrm>
              <a:off x="7783163" y="36410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8" r:id="rId4"/>
    <p:sldLayoutId id="2147483661" r:id="rId5"/>
    <p:sldLayoutId id="2147483663" r:id="rId6"/>
    <p:sldLayoutId id="2147483669" r:id="rId7"/>
    <p:sldLayoutId id="2147483670" r:id="rId8"/>
    <p:sldLayoutId id="2147483671" r:id="rId9"/>
    <p:sldLayoutId id="2147483673" r:id="rId10"/>
    <p:sldLayoutId id="2147483674" r:id="rId11"/>
    <p:sldLayoutId id="2147483678" r:id="rId12"/>
    <p:sldLayoutId id="2147483679" r:id="rId13"/>
    <p:sldLayoutId id="214748368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p37"/>
          <p:cNvSpPr txBox="1">
            <a:spLocks noGrp="1"/>
          </p:cNvSpPr>
          <p:nvPr>
            <p:ph type="ctrTitle"/>
          </p:nvPr>
        </p:nvSpPr>
        <p:spPr>
          <a:xfrm>
            <a:off x="606961" y="763830"/>
            <a:ext cx="4107282" cy="5696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Springboard Internship Program</a:t>
            </a:r>
            <a:endParaRPr sz="1800" dirty="0"/>
          </a:p>
        </p:txBody>
      </p:sp>
      <p:sp>
        <p:nvSpPr>
          <p:cNvPr id="2819" name="Google Shape;2819;p37"/>
          <p:cNvSpPr txBox="1">
            <a:spLocks noGrp="1"/>
          </p:cNvSpPr>
          <p:nvPr>
            <p:ph type="subTitle" idx="1"/>
          </p:nvPr>
        </p:nvSpPr>
        <p:spPr>
          <a:xfrm>
            <a:off x="623008" y="1422163"/>
            <a:ext cx="3989781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b="1" dirty="0"/>
              <a:t>SENTIMENT ANALYSIS OF SOCIAL MEDIA CONTENT</a:t>
            </a:r>
          </a:p>
          <a:p>
            <a:pPr marL="0" lvl="0" indent="0"/>
            <a:r>
              <a:rPr lang="en-US" sz="2400" b="1" dirty="0"/>
              <a:t> </a:t>
            </a:r>
            <a:r>
              <a:rPr lang="en-US" sz="1050" b="1" dirty="0"/>
              <a:t>FOLLOWED BY </a:t>
            </a:r>
            <a:endParaRPr lang="en-US" sz="2400" b="1" dirty="0"/>
          </a:p>
          <a:p>
            <a:pPr marL="0" lvl="0" indent="0"/>
            <a:r>
              <a:rPr lang="en-US" sz="2400" b="1" dirty="0"/>
              <a:t>TEXT CLASSIFICATION</a:t>
            </a:r>
            <a:endParaRPr lang="en-IN" sz="2400" dirty="0"/>
          </a:p>
          <a:p>
            <a:pPr marL="0" indent="0" algn="r"/>
            <a:endParaRPr lang="en-IN" sz="2000" dirty="0"/>
          </a:p>
          <a:p>
            <a:pPr marL="0" indent="0" algn="r"/>
            <a:r>
              <a:rPr lang="en-IN" dirty="0"/>
              <a:t>By :</a:t>
            </a:r>
          </a:p>
          <a:p>
            <a:pPr marL="0" indent="0" algn="r"/>
            <a:r>
              <a:rPr lang="en-IN" dirty="0"/>
              <a:t>Yash Bedagkar</a:t>
            </a:r>
          </a:p>
          <a:p>
            <a:pPr marL="0" indent="0" algn="r"/>
            <a:r>
              <a:rPr lang="en-IN" dirty="0"/>
              <a:t>yashb440@gmail.com</a:t>
            </a:r>
            <a:endParaRPr lang="en-IN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</p:txBody>
      </p:sp>
      <p:grpSp>
        <p:nvGrpSpPr>
          <p:cNvPr id="2820" name="Google Shape;2820;p37"/>
          <p:cNvGrpSpPr/>
          <p:nvPr/>
        </p:nvGrpSpPr>
        <p:grpSpPr>
          <a:xfrm>
            <a:off x="5179274" y="2212075"/>
            <a:ext cx="4253147" cy="2345354"/>
            <a:chOff x="2287428" y="526446"/>
            <a:chExt cx="7620000" cy="4509801"/>
          </a:xfrm>
        </p:grpSpPr>
        <p:sp>
          <p:nvSpPr>
            <p:cNvPr id="2821" name="Google Shape;2821;p37"/>
            <p:cNvSpPr/>
            <p:nvPr/>
          </p:nvSpPr>
          <p:spPr>
            <a:xfrm>
              <a:off x="2287428" y="526446"/>
              <a:ext cx="7620000" cy="4509801"/>
            </a:xfrm>
            <a:custGeom>
              <a:avLst/>
              <a:gdLst/>
              <a:ahLst/>
              <a:cxnLst/>
              <a:rect l="l" t="t" r="r" b="b"/>
              <a:pathLst>
                <a:path w="7620000" h="4509801" extrusionOk="0">
                  <a:moveTo>
                    <a:pt x="0" y="4509802"/>
                  </a:moveTo>
                  <a:lnTo>
                    <a:pt x="990314" y="3328702"/>
                  </a:lnTo>
                  <a:lnTo>
                    <a:pt x="1576102" y="3471672"/>
                  </a:lnTo>
                  <a:lnTo>
                    <a:pt x="2812733" y="2571560"/>
                  </a:lnTo>
                  <a:lnTo>
                    <a:pt x="3550635" y="2938272"/>
                  </a:lnTo>
                  <a:lnTo>
                    <a:pt x="4511802" y="1857280"/>
                  </a:lnTo>
                  <a:lnTo>
                    <a:pt x="5519261" y="1881283"/>
                  </a:lnTo>
                  <a:lnTo>
                    <a:pt x="6905054" y="1204817"/>
                  </a:lnTo>
                  <a:lnTo>
                    <a:pt x="762000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2" name="Google Shape;2822;p37"/>
            <p:cNvSpPr/>
            <p:nvPr/>
          </p:nvSpPr>
          <p:spPr>
            <a:xfrm>
              <a:off x="3773138" y="39077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3" name="Google Shape;2823;p37"/>
            <p:cNvSpPr/>
            <p:nvPr/>
          </p:nvSpPr>
          <p:spPr>
            <a:xfrm>
              <a:off x="5744813" y="33743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4" name="Google Shape;2824;p37"/>
            <p:cNvSpPr/>
            <p:nvPr/>
          </p:nvSpPr>
          <p:spPr>
            <a:xfrm>
              <a:off x="7716488" y="2317051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7"/>
                    <a:pt x="92869" y="185737"/>
                  </a:cubicBezTo>
                  <a:cubicBezTo>
                    <a:pt x="41579" y="185737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5" name="Google Shape;2825;p37"/>
            <p:cNvSpPr/>
            <p:nvPr/>
          </p:nvSpPr>
          <p:spPr>
            <a:xfrm rot="-2700000">
              <a:off x="9128498" y="1671953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6" name="Google Shape;2826;p37"/>
            <p:cNvSpPr/>
            <p:nvPr/>
          </p:nvSpPr>
          <p:spPr>
            <a:xfrm rot="-2700000">
              <a:off x="6747282" y="2329246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7" name="Google Shape;2827;p37"/>
            <p:cNvSpPr/>
            <p:nvPr/>
          </p:nvSpPr>
          <p:spPr>
            <a:xfrm rot="-2700000">
              <a:off x="5042248" y="3034077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8" name="Google Shape;2828;p37"/>
            <p:cNvSpPr/>
            <p:nvPr/>
          </p:nvSpPr>
          <p:spPr>
            <a:xfrm rot="-2700000">
              <a:off x="3222984" y="3796039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9" name="Google Shape;2829;p37"/>
          <p:cNvGrpSpPr/>
          <p:nvPr/>
        </p:nvGrpSpPr>
        <p:grpSpPr>
          <a:xfrm>
            <a:off x="4472863" y="2960220"/>
            <a:ext cx="5187668" cy="2608236"/>
            <a:chOff x="5100038" y="3181170"/>
            <a:chExt cx="4043962" cy="2058347"/>
          </a:xfrm>
        </p:grpSpPr>
        <p:pic>
          <p:nvPicPr>
            <p:cNvPr id="2830" name="Google Shape;2830;p37"/>
            <p:cNvPicPr preferRelativeResize="0"/>
            <p:nvPr/>
          </p:nvPicPr>
          <p:blipFill rotWithShape="1">
            <a:blip r:embed="rId3">
              <a:alphaModFix/>
            </a:blip>
            <a:srcRect b="11855"/>
            <a:stretch/>
          </p:blipFill>
          <p:spPr>
            <a:xfrm>
              <a:off x="5100038" y="3181170"/>
              <a:ext cx="3810000" cy="17883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31" name="Google Shape;2831;p37"/>
            <p:cNvGrpSpPr/>
            <p:nvPr/>
          </p:nvGrpSpPr>
          <p:grpSpPr>
            <a:xfrm>
              <a:off x="5334000" y="3721852"/>
              <a:ext cx="3810000" cy="1517665"/>
              <a:chOff x="2287428" y="3290125"/>
              <a:chExt cx="7620000" cy="3035331"/>
            </a:xfrm>
          </p:grpSpPr>
          <p:sp>
            <p:nvSpPr>
              <p:cNvPr id="2832" name="Google Shape;2832;p37"/>
              <p:cNvSpPr/>
              <p:nvPr/>
            </p:nvSpPr>
            <p:spPr>
              <a:xfrm>
                <a:off x="2287428" y="3290125"/>
                <a:ext cx="7620000" cy="3035331"/>
              </a:xfrm>
              <a:custGeom>
                <a:avLst/>
                <a:gdLst/>
                <a:ahLst/>
                <a:cxnLst/>
                <a:rect l="l" t="t" r="r" b="b"/>
                <a:pathLst>
                  <a:path w="7620000" h="3035331" extrusionOk="0">
                    <a:moveTo>
                      <a:pt x="0" y="2991231"/>
                    </a:moveTo>
                    <a:lnTo>
                      <a:pt x="990314" y="3035332"/>
                    </a:lnTo>
                    <a:lnTo>
                      <a:pt x="1611058" y="2049875"/>
                    </a:lnTo>
                    <a:lnTo>
                      <a:pt x="2812733" y="2710529"/>
                    </a:lnTo>
                    <a:lnTo>
                      <a:pt x="3608832" y="1627441"/>
                    </a:lnTo>
                    <a:lnTo>
                      <a:pt x="4511802" y="1627441"/>
                    </a:lnTo>
                    <a:lnTo>
                      <a:pt x="5576411" y="425958"/>
                    </a:lnTo>
                    <a:lnTo>
                      <a:pt x="6919342" y="748760"/>
                    </a:lnTo>
                    <a:lnTo>
                      <a:pt x="7620000" y="0"/>
                    </a:ln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3" name="Google Shape;2833;p37"/>
              <p:cNvSpPr/>
              <p:nvPr/>
            </p:nvSpPr>
            <p:spPr>
              <a:xfrm>
                <a:off x="3811238" y="5269801"/>
                <a:ext cx="18573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185737" h="185737" extrusionOk="0">
                    <a:moveTo>
                      <a:pt x="185738" y="92869"/>
                    </a:moveTo>
                    <a:cubicBezTo>
                      <a:pt x="185738" y="144159"/>
                      <a:pt x="144159" y="185738"/>
                      <a:pt x="92869" y="185738"/>
                    </a:cubicBezTo>
                    <a:cubicBezTo>
                      <a:pt x="41579" y="185738"/>
                      <a:pt x="0" y="144159"/>
                      <a:pt x="0" y="92869"/>
                    </a:cubicBezTo>
                    <a:cubicBezTo>
                      <a:pt x="0" y="41579"/>
                      <a:pt x="41579" y="0"/>
                      <a:pt x="92869" y="0"/>
                    </a:cubicBezTo>
                    <a:cubicBezTo>
                      <a:pt x="144159" y="0"/>
                      <a:pt x="185738" y="41579"/>
                      <a:pt x="185738" y="92869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4" name="Google Shape;2834;p37"/>
              <p:cNvSpPr/>
              <p:nvPr/>
            </p:nvSpPr>
            <p:spPr>
              <a:xfrm>
                <a:off x="5801963" y="4822126"/>
                <a:ext cx="18573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185737" h="185737" extrusionOk="0">
                    <a:moveTo>
                      <a:pt x="185738" y="92869"/>
                    </a:moveTo>
                    <a:cubicBezTo>
                      <a:pt x="185738" y="144159"/>
                      <a:pt x="144159" y="185738"/>
                      <a:pt x="92869" y="185738"/>
                    </a:cubicBezTo>
                    <a:cubicBezTo>
                      <a:pt x="41579" y="185738"/>
                      <a:pt x="0" y="144159"/>
                      <a:pt x="0" y="92869"/>
                    </a:cubicBezTo>
                    <a:cubicBezTo>
                      <a:pt x="0" y="41579"/>
                      <a:pt x="41579" y="0"/>
                      <a:pt x="92869" y="0"/>
                    </a:cubicBezTo>
                    <a:cubicBezTo>
                      <a:pt x="144159" y="0"/>
                      <a:pt x="185738" y="41579"/>
                      <a:pt x="185738" y="92869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5" name="Google Shape;2835;p37"/>
              <p:cNvSpPr/>
              <p:nvPr/>
            </p:nvSpPr>
            <p:spPr>
              <a:xfrm>
                <a:off x="7783163" y="3641026"/>
                <a:ext cx="18573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185737" h="185737" extrusionOk="0">
                    <a:moveTo>
                      <a:pt x="185738" y="92869"/>
                    </a:moveTo>
                    <a:cubicBezTo>
                      <a:pt x="185738" y="144159"/>
                      <a:pt x="144159" y="185738"/>
                      <a:pt x="92869" y="185738"/>
                    </a:cubicBezTo>
                    <a:cubicBezTo>
                      <a:pt x="41579" y="185738"/>
                      <a:pt x="0" y="144159"/>
                      <a:pt x="0" y="92869"/>
                    </a:cubicBezTo>
                    <a:cubicBezTo>
                      <a:pt x="0" y="41579"/>
                      <a:pt x="41579" y="0"/>
                      <a:pt x="92869" y="0"/>
                    </a:cubicBezTo>
                    <a:cubicBezTo>
                      <a:pt x="144159" y="0"/>
                      <a:pt x="185738" y="41579"/>
                      <a:pt x="185738" y="92869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36" name="Google Shape;2836;p37"/>
          <p:cNvGrpSpPr/>
          <p:nvPr/>
        </p:nvGrpSpPr>
        <p:grpSpPr>
          <a:xfrm>
            <a:off x="6585775" y="2298755"/>
            <a:ext cx="1074900" cy="1074900"/>
            <a:chOff x="5085813" y="2105588"/>
            <a:chExt cx="1074900" cy="1074900"/>
          </a:xfrm>
        </p:grpSpPr>
        <p:sp>
          <p:nvSpPr>
            <p:cNvPr id="2837" name="Google Shape;2837;p37"/>
            <p:cNvSpPr/>
            <p:nvPr/>
          </p:nvSpPr>
          <p:spPr>
            <a:xfrm>
              <a:off x="5085813" y="2105588"/>
              <a:ext cx="1074900" cy="107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5269143" y="2331813"/>
              <a:ext cx="708265" cy="622478"/>
            </a:xfrm>
            <a:custGeom>
              <a:avLst/>
              <a:gdLst/>
              <a:ahLst/>
              <a:cxnLst/>
              <a:rect l="l" t="t" r="r" b="b"/>
              <a:pathLst>
                <a:path w="595181" h="523091" extrusionOk="0">
                  <a:moveTo>
                    <a:pt x="570330" y="278983"/>
                  </a:moveTo>
                  <a:lnTo>
                    <a:pt x="577735" y="278983"/>
                  </a:lnTo>
                  <a:cubicBezTo>
                    <a:pt x="587365" y="278983"/>
                    <a:pt x="595173" y="271176"/>
                    <a:pt x="595173" y="261546"/>
                  </a:cubicBezTo>
                  <a:cubicBezTo>
                    <a:pt x="595173" y="251916"/>
                    <a:pt x="587365" y="244108"/>
                    <a:pt x="577735" y="244108"/>
                  </a:cubicBezTo>
                  <a:lnTo>
                    <a:pt x="570330" y="244108"/>
                  </a:lnTo>
                  <a:lnTo>
                    <a:pt x="593217" y="199799"/>
                  </a:lnTo>
                  <a:cubicBezTo>
                    <a:pt x="599202" y="188213"/>
                    <a:pt x="590787" y="174358"/>
                    <a:pt x="577727" y="174358"/>
                  </a:cubicBezTo>
                  <a:lnTo>
                    <a:pt x="509343" y="174358"/>
                  </a:lnTo>
                  <a:cubicBezTo>
                    <a:pt x="492361" y="126494"/>
                    <a:pt x="461157" y="83722"/>
                    <a:pt x="420449" y="52902"/>
                  </a:cubicBezTo>
                  <a:cubicBezTo>
                    <a:pt x="374738" y="18295"/>
                    <a:pt x="320192" y="0"/>
                    <a:pt x="262707" y="0"/>
                  </a:cubicBezTo>
                  <a:cubicBezTo>
                    <a:pt x="117846" y="0"/>
                    <a:pt x="0" y="117328"/>
                    <a:pt x="0" y="261546"/>
                  </a:cubicBezTo>
                  <a:cubicBezTo>
                    <a:pt x="0" y="405763"/>
                    <a:pt x="117846" y="523091"/>
                    <a:pt x="262707" y="523091"/>
                  </a:cubicBezTo>
                  <a:cubicBezTo>
                    <a:pt x="320192" y="523091"/>
                    <a:pt x="374738" y="504805"/>
                    <a:pt x="420449" y="470189"/>
                  </a:cubicBezTo>
                  <a:cubicBezTo>
                    <a:pt x="461166" y="439369"/>
                    <a:pt x="492370" y="396597"/>
                    <a:pt x="509343" y="348733"/>
                  </a:cubicBezTo>
                  <a:lnTo>
                    <a:pt x="577727" y="348733"/>
                  </a:lnTo>
                  <a:cubicBezTo>
                    <a:pt x="590760" y="348733"/>
                    <a:pt x="599211" y="334887"/>
                    <a:pt x="593217" y="323292"/>
                  </a:cubicBezTo>
                  <a:lnTo>
                    <a:pt x="570330" y="278983"/>
                  </a:lnTo>
                  <a:close/>
                  <a:moveTo>
                    <a:pt x="531077" y="244108"/>
                  </a:moveTo>
                  <a:lnTo>
                    <a:pt x="465293" y="244108"/>
                  </a:lnTo>
                  <a:lnTo>
                    <a:pt x="482731" y="209242"/>
                  </a:lnTo>
                  <a:lnTo>
                    <a:pt x="549105" y="209242"/>
                  </a:lnTo>
                  <a:lnTo>
                    <a:pt x="531086" y="244108"/>
                  </a:lnTo>
                  <a:close/>
                  <a:moveTo>
                    <a:pt x="383519" y="244108"/>
                  </a:moveTo>
                  <a:cubicBezTo>
                    <a:pt x="375032" y="185042"/>
                    <a:pt x="324096" y="139492"/>
                    <a:pt x="262716" y="139492"/>
                  </a:cubicBezTo>
                  <a:cubicBezTo>
                    <a:pt x="195413" y="139492"/>
                    <a:pt x="140662" y="194243"/>
                    <a:pt x="140662" y="261546"/>
                  </a:cubicBezTo>
                  <a:cubicBezTo>
                    <a:pt x="140662" y="328848"/>
                    <a:pt x="195413" y="383600"/>
                    <a:pt x="262716" y="383600"/>
                  </a:cubicBezTo>
                  <a:cubicBezTo>
                    <a:pt x="324096" y="383600"/>
                    <a:pt x="375032" y="338058"/>
                    <a:pt x="383519" y="278983"/>
                  </a:cubicBezTo>
                  <a:lnTo>
                    <a:pt x="418671" y="278983"/>
                  </a:lnTo>
                  <a:cubicBezTo>
                    <a:pt x="409970" y="357336"/>
                    <a:pt x="343355" y="418475"/>
                    <a:pt x="262716" y="418475"/>
                  </a:cubicBezTo>
                  <a:cubicBezTo>
                    <a:pt x="176189" y="418475"/>
                    <a:pt x="105787" y="348081"/>
                    <a:pt x="105787" y="261546"/>
                  </a:cubicBezTo>
                  <a:cubicBezTo>
                    <a:pt x="105787" y="175010"/>
                    <a:pt x="176180" y="104616"/>
                    <a:pt x="262716" y="104616"/>
                  </a:cubicBezTo>
                  <a:cubicBezTo>
                    <a:pt x="343355" y="104616"/>
                    <a:pt x="409970" y="165755"/>
                    <a:pt x="418671" y="244108"/>
                  </a:cubicBezTo>
                  <a:lnTo>
                    <a:pt x="383519" y="244108"/>
                  </a:lnTo>
                  <a:close/>
                  <a:moveTo>
                    <a:pt x="312027" y="244108"/>
                  </a:moveTo>
                  <a:cubicBezTo>
                    <a:pt x="304827" y="223812"/>
                    <a:pt x="285451" y="209242"/>
                    <a:pt x="262716" y="209242"/>
                  </a:cubicBezTo>
                  <a:cubicBezTo>
                    <a:pt x="233870" y="209242"/>
                    <a:pt x="210412" y="232700"/>
                    <a:pt x="210412" y="261546"/>
                  </a:cubicBezTo>
                  <a:cubicBezTo>
                    <a:pt x="210412" y="290391"/>
                    <a:pt x="233870" y="313858"/>
                    <a:pt x="262716" y="313858"/>
                  </a:cubicBezTo>
                  <a:cubicBezTo>
                    <a:pt x="285451" y="313858"/>
                    <a:pt x="304827" y="299279"/>
                    <a:pt x="312027" y="278983"/>
                  </a:cubicBezTo>
                  <a:lnTo>
                    <a:pt x="348144" y="278983"/>
                  </a:lnTo>
                  <a:cubicBezTo>
                    <a:pt x="340050" y="318727"/>
                    <a:pt x="304818" y="348733"/>
                    <a:pt x="262716" y="348733"/>
                  </a:cubicBezTo>
                  <a:cubicBezTo>
                    <a:pt x="214646" y="348733"/>
                    <a:pt x="175537" y="309624"/>
                    <a:pt x="175537" y="261546"/>
                  </a:cubicBezTo>
                  <a:cubicBezTo>
                    <a:pt x="175537" y="213467"/>
                    <a:pt x="214646" y="174367"/>
                    <a:pt x="262716" y="174367"/>
                  </a:cubicBezTo>
                  <a:cubicBezTo>
                    <a:pt x="304818" y="174367"/>
                    <a:pt x="340041" y="204364"/>
                    <a:pt x="348144" y="244108"/>
                  </a:cubicBezTo>
                  <a:lnTo>
                    <a:pt x="312027" y="244108"/>
                  </a:lnTo>
                  <a:close/>
                  <a:moveTo>
                    <a:pt x="280153" y="261546"/>
                  </a:moveTo>
                  <a:cubicBezTo>
                    <a:pt x="280153" y="271158"/>
                    <a:pt x="272337" y="278983"/>
                    <a:pt x="262716" y="278983"/>
                  </a:cubicBezTo>
                  <a:cubicBezTo>
                    <a:pt x="253095" y="278983"/>
                    <a:pt x="245278" y="271158"/>
                    <a:pt x="245278" y="261546"/>
                  </a:cubicBezTo>
                  <a:cubicBezTo>
                    <a:pt x="245278" y="251933"/>
                    <a:pt x="253104" y="244108"/>
                    <a:pt x="262716" y="244108"/>
                  </a:cubicBezTo>
                  <a:cubicBezTo>
                    <a:pt x="272328" y="244108"/>
                    <a:pt x="280153" y="251933"/>
                    <a:pt x="280153" y="261546"/>
                  </a:cubicBezTo>
                  <a:close/>
                  <a:moveTo>
                    <a:pt x="262716" y="488225"/>
                  </a:moveTo>
                  <a:cubicBezTo>
                    <a:pt x="137089" y="488225"/>
                    <a:pt x="34884" y="386539"/>
                    <a:pt x="34884" y="261546"/>
                  </a:cubicBezTo>
                  <a:cubicBezTo>
                    <a:pt x="34884" y="136553"/>
                    <a:pt x="137089" y="34875"/>
                    <a:pt x="262716" y="34875"/>
                  </a:cubicBezTo>
                  <a:cubicBezTo>
                    <a:pt x="354281" y="34875"/>
                    <a:pt x="437199" y="91181"/>
                    <a:pt x="472002" y="174367"/>
                  </a:cubicBezTo>
                  <a:lnTo>
                    <a:pt x="471949" y="174367"/>
                  </a:lnTo>
                  <a:cubicBezTo>
                    <a:pt x="465338" y="174367"/>
                    <a:pt x="459308" y="178101"/>
                    <a:pt x="456351" y="184006"/>
                  </a:cubicBezTo>
                  <a:lnTo>
                    <a:pt x="445944" y="204820"/>
                  </a:lnTo>
                  <a:cubicBezTo>
                    <a:pt x="421700" y="126664"/>
                    <a:pt x="348725" y="69750"/>
                    <a:pt x="262707" y="69750"/>
                  </a:cubicBezTo>
                  <a:cubicBezTo>
                    <a:pt x="156947" y="69750"/>
                    <a:pt x="70911" y="155795"/>
                    <a:pt x="70911" y="261554"/>
                  </a:cubicBezTo>
                  <a:cubicBezTo>
                    <a:pt x="70911" y="367314"/>
                    <a:pt x="156956" y="453359"/>
                    <a:pt x="262707" y="453359"/>
                  </a:cubicBezTo>
                  <a:cubicBezTo>
                    <a:pt x="348725" y="453359"/>
                    <a:pt x="421700" y="396437"/>
                    <a:pt x="445944" y="318289"/>
                  </a:cubicBezTo>
                  <a:lnTo>
                    <a:pt x="456351" y="339103"/>
                  </a:lnTo>
                  <a:cubicBezTo>
                    <a:pt x="459308" y="345008"/>
                    <a:pt x="465338" y="348742"/>
                    <a:pt x="471949" y="348742"/>
                  </a:cubicBezTo>
                  <a:lnTo>
                    <a:pt x="472002" y="348742"/>
                  </a:lnTo>
                  <a:cubicBezTo>
                    <a:pt x="437199" y="431928"/>
                    <a:pt x="354272" y="488234"/>
                    <a:pt x="262716" y="488234"/>
                  </a:cubicBezTo>
                  <a:close/>
                  <a:moveTo>
                    <a:pt x="482731" y="313858"/>
                  </a:moveTo>
                  <a:lnTo>
                    <a:pt x="465293" y="278983"/>
                  </a:lnTo>
                  <a:lnTo>
                    <a:pt x="531077" y="278983"/>
                  </a:lnTo>
                  <a:lnTo>
                    <a:pt x="549096" y="313858"/>
                  </a:lnTo>
                  <a:lnTo>
                    <a:pt x="482722" y="31385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39" name="Google Shape;2839;p37"/>
          <p:cNvGrpSpPr/>
          <p:nvPr/>
        </p:nvGrpSpPr>
        <p:grpSpPr>
          <a:xfrm>
            <a:off x="5416000" y="1885333"/>
            <a:ext cx="1074900" cy="1074900"/>
            <a:chOff x="5141150" y="1946450"/>
            <a:chExt cx="1074900" cy="1074900"/>
          </a:xfrm>
        </p:grpSpPr>
        <p:sp>
          <p:nvSpPr>
            <p:cNvPr id="2840" name="Google Shape;2840;p37"/>
            <p:cNvSpPr/>
            <p:nvPr/>
          </p:nvSpPr>
          <p:spPr>
            <a:xfrm>
              <a:off x="5141150" y="1946450"/>
              <a:ext cx="1074900" cy="107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2841" name="Google Shape;2841;p37"/>
            <p:cNvGrpSpPr/>
            <p:nvPr/>
          </p:nvGrpSpPr>
          <p:grpSpPr>
            <a:xfrm>
              <a:off x="5359378" y="2164664"/>
              <a:ext cx="638454" cy="638463"/>
              <a:chOff x="2567609" y="5035623"/>
              <a:chExt cx="596352" cy="596360"/>
            </a:xfrm>
          </p:grpSpPr>
          <p:sp>
            <p:nvSpPr>
              <p:cNvPr id="2842" name="Google Shape;2842;p37"/>
              <p:cNvSpPr/>
              <p:nvPr/>
            </p:nvSpPr>
            <p:spPr>
              <a:xfrm>
                <a:off x="2567609" y="5457269"/>
                <a:ext cx="174715" cy="174714"/>
              </a:xfrm>
              <a:custGeom>
                <a:avLst/>
                <a:gdLst/>
                <a:ahLst/>
                <a:cxnLst/>
                <a:rect l="l" t="t" r="r" b="b"/>
                <a:pathLst>
                  <a:path w="174715" h="174714" extrusionOk="0">
                    <a:moveTo>
                      <a:pt x="157242" y="0"/>
                    </a:moveTo>
                    <a:lnTo>
                      <a:pt x="17473" y="0"/>
                    </a:lnTo>
                    <a:cubicBezTo>
                      <a:pt x="7825" y="0"/>
                      <a:pt x="0" y="7825"/>
                      <a:pt x="0" y="17473"/>
                    </a:cubicBezTo>
                    <a:lnTo>
                      <a:pt x="0" y="157241"/>
                    </a:lnTo>
                    <a:cubicBezTo>
                      <a:pt x="0" y="166889"/>
                      <a:pt x="7825" y="174715"/>
                      <a:pt x="17473" y="174715"/>
                    </a:cubicBezTo>
                    <a:lnTo>
                      <a:pt x="157242" y="174715"/>
                    </a:lnTo>
                    <a:cubicBezTo>
                      <a:pt x="166890" y="174715"/>
                      <a:pt x="174715" y="166889"/>
                      <a:pt x="174715" y="157241"/>
                    </a:cubicBezTo>
                    <a:lnTo>
                      <a:pt x="174715" y="17473"/>
                    </a:lnTo>
                    <a:cubicBezTo>
                      <a:pt x="174715" y="7825"/>
                      <a:pt x="166890" y="0"/>
                      <a:pt x="157242" y="0"/>
                    </a:cubicBezTo>
                    <a:close/>
                    <a:moveTo>
                      <a:pt x="139768" y="34946"/>
                    </a:moveTo>
                    <a:lnTo>
                      <a:pt x="139768" y="69893"/>
                    </a:lnTo>
                    <a:lnTo>
                      <a:pt x="34938" y="69893"/>
                    </a:lnTo>
                    <a:lnTo>
                      <a:pt x="34938" y="34946"/>
                    </a:lnTo>
                    <a:lnTo>
                      <a:pt x="139768" y="34946"/>
                    </a:lnTo>
                    <a:close/>
                    <a:moveTo>
                      <a:pt x="139768" y="139777"/>
                    </a:moveTo>
                    <a:lnTo>
                      <a:pt x="34938" y="139777"/>
                    </a:lnTo>
                    <a:lnTo>
                      <a:pt x="34938" y="104830"/>
                    </a:lnTo>
                    <a:lnTo>
                      <a:pt x="139768" y="104830"/>
                    </a:lnTo>
                    <a:lnTo>
                      <a:pt x="139768" y="1397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u="sng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3" name="Google Shape;2843;p37"/>
              <p:cNvSpPr/>
              <p:nvPr/>
            </p:nvSpPr>
            <p:spPr>
              <a:xfrm>
                <a:off x="2778423" y="5387384"/>
                <a:ext cx="174715" cy="244599"/>
              </a:xfrm>
              <a:custGeom>
                <a:avLst/>
                <a:gdLst/>
                <a:ahLst/>
                <a:cxnLst/>
                <a:rect l="l" t="t" r="r" b="b"/>
                <a:pathLst>
                  <a:path w="174715" h="244599" extrusionOk="0">
                    <a:moveTo>
                      <a:pt x="157242" y="0"/>
                    </a:moveTo>
                    <a:lnTo>
                      <a:pt x="17473" y="0"/>
                    </a:lnTo>
                    <a:cubicBezTo>
                      <a:pt x="7825" y="0"/>
                      <a:pt x="0" y="7826"/>
                      <a:pt x="0" y="17473"/>
                    </a:cubicBezTo>
                    <a:lnTo>
                      <a:pt x="0" y="227126"/>
                    </a:lnTo>
                    <a:cubicBezTo>
                      <a:pt x="0" y="236774"/>
                      <a:pt x="7825" y="244599"/>
                      <a:pt x="17473" y="244599"/>
                    </a:cubicBezTo>
                    <a:lnTo>
                      <a:pt x="157242" y="244599"/>
                    </a:lnTo>
                    <a:cubicBezTo>
                      <a:pt x="166890" y="244599"/>
                      <a:pt x="174715" y="236774"/>
                      <a:pt x="174715" y="227126"/>
                    </a:cubicBezTo>
                    <a:lnTo>
                      <a:pt x="174715" y="17473"/>
                    </a:lnTo>
                    <a:cubicBezTo>
                      <a:pt x="174715" y="7826"/>
                      <a:pt x="166890" y="0"/>
                      <a:pt x="157242" y="0"/>
                    </a:cubicBezTo>
                    <a:close/>
                    <a:moveTo>
                      <a:pt x="34947" y="104831"/>
                    </a:moveTo>
                    <a:lnTo>
                      <a:pt x="139777" y="104831"/>
                    </a:lnTo>
                    <a:lnTo>
                      <a:pt x="139777" y="139778"/>
                    </a:lnTo>
                    <a:lnTo>
                      <a:pt x="34947" y="139778"/>
                    </a:lnTo>
                    <a:lnTo>
                      <a:pt x="34947" y="104831"/>
                    </a:lnTo>
                    <a:close/>
                    <a:moveTo>
                      <a:pt x="139777" y="34947"/>
                    </a:moveTo>
                    <a:lnTo>
                      <a:pt x="139777" y="69893"/>
                    </a:lnTo>
                    <a:lnTo>
                      <a:pt x="34947" y="69893"/>
                    </a:lnTo>
                    <a:lnTo>
                      <a:pt x="34947" y="34947"/>
                    </a:lnTo>
                    <a:lnTo>
                      <a:pt x="139777" y="34947"/>
                    </a:lnTo>
                    <a:close/>
                    <a:moveTo>
                      <a:pt x="139777" y="209662"/>
                    </a:moveTo>
                    <a:lnTo>
                      <a:pt x="34947" y="209662"/>
                    </a:lnTo>
                    <a:lnTo>
                      <a:pt x="34947" y="174715"/>
                    </a:lnTo>
                    <a:lnTo>
                      <a:pt x="139777" y="174715"/>
                    </a:lnTo>
                    <a:lnTo>
                      <a:pt x="139777" y="2096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u="sng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4" name="Google Shape;2844;p37"/>
              <p:cNvSpPr/>
              <p:nvPr/>
            </p:nvSpPr>
            <p:spPr>
              <a:xfrm>
                <a:off x="2989246" y="5247615"/>
                <a:ext cx="174715" cy="384367"/>
              </a:xfrm>
              <a:custGeom>
                <a:avLst/>
                <a:gdLst/>
                <a:ahLst/>
                <a:cxnLst/>
                <a:rect l="l" t="t" r="r" b="b"/>
                <a:pathLst>
                  <a:path w="174715" h="384367" extrusionOk="0">
                    <a:moveTo>
                      <a:pt x="157242" y="0"/>
                    </a:moveTo>
                    <a:lnTo>
                      <a:pt x="17473" y="0"/>
                    </a:lnTo>
                    <a:cubicBezTo>
                      <a:pt x="7825" y="0"/>
                      <a:pt x="0" y="7826"/>
                      <a:pt x="0" y="17473"/>
                    </a:cubicBezTo>
                    <a:lnTo>
                      <a:pt x="0" y="366894"/>
                    </a:lnTo>
                    <a:cubicBezTo>
                      <a:pt x="0" y="376543"/>
                      <a:pt x="7825" y="384368"/>
                      <a:pt x="17473" y="384368"/>
                    </a:cubicBezTo>
                    <a:lnTo>
                      <a:pt x="157242" y="384368"/>
                    </a:lnTo>
                    <a:cubicBezTo>
                      <a:pt x="166890" y="384368"/>
                      <a:pt x="174715" y="376543"/>
                      <a:pt x="174715" y="366894"/>
                    </a:cubicBezTo>
                    <a:lnTo>
                      <a:pt x="174715" y="17473"/>
                    </a:lnTo>
                    <a:cubicBezTo>
                      <a:pt x="174715" y="7826"/>
                      <a:pt x="166890" y="0"/>
                      <a:pt x="157242" y="0"/>
                    </a:cubicBezTo>
                    <a:close/>
                    <a:moveTo>
                      <a:pt x="34947" y="209653"/>
                    </a:moveTo>
                    <a:lnTo>
                      <a:pt x="34947" y="174706"/>
                    </a:lnTo>
                    <a:lnTo>
                      <a:pt x="139777" y="174706"/>
                    </a:lnTo>
                    <a:lnTo>
                      <a:pt x="139777" y="209653"/>
                    </a:lnTo>
                    <a:lnTo>
                      <a:pt x="34947" y="209653"/>
                    </a:lnTo>
                    <a:close/>
                    <a:moveTo>
                      <a:pt x="139777" y="139768"/>
                    </a:moveTo>
                    <a:lnTo>
                      <a:pt x="34947" y="139768"/>
                    </a:lnTo>
                    <a:lnTo>
                      <a:pt x="34947" y="104822"/>
                    </a:lnTo>
                    <a:lnTo>
                      <a:pt x="139777" y="104822"/>
                    </a:lnTo>
                    <a:lnTo>
                      <a:pt x="139777" y="139768"/>
                    </a:lnTo>
                    <a:close/>
                    <a:moveTo>
                      <a:pt x="34947" y="244599"/>
                    </a:moveTo>
                    <a:lnTo>
                      <a:pt x="139777" y="244599"/>
                    </a:lnTo>
                    <a:lnTo>
                      <a:pt x="139777" y="279546"/>
                    </a:lnTo>
                    <a:lnTo>
                      <a:pt x="34947" y="279546"/>
                    </a:lnTo>
                    <a:lnTo>
                      <a:pt x="34947" y="244599"/>
                    </a:lnTo>
                    <a:close/>
                    <a:moveTo>
                      <a:pt x="139777" y="34947"/>
                    </a:moveTo>
                    <a:lnTo>
                      <a:pt x="139777" y="69893"/>
                    </a:lnTo>
                    <a:lnTo>
                      <a:pt x="34947" y="69893"/>
                    </a:lnTo>
                    <a:lnTo>
                      <a:pt x="34947" y="34947"/>
                    </a:lnTo>
                    <a:lnTo>
                      <a:pt x="139777" y="34947"/>
                    </a:lnTo>
                    <a:close/>
                    <a:moveTo>
                      <a:pt x="139777" y="349430"/>
                    </a:moveTo>
                    <a:lnTo>
                      <a:pt x="34947" y="349430"/>
                    </a:lnTo>
                    <a:lnTo>
                      <a:pt x="34947" y="314484"/>
                    </a:lnTo>
                    <a:lnTo>
                      <a:pt x="139777" y="314484"/>
                    </a:lnTo>
                    <a:lnTo>
                      <a:pt x="139777" y="34943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u="sng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5" name="Google Shape;2845;p37"/>
              <p:cNvSpPr/>
              <p:nvPr/>
            </p:nvSpPr>
            <p:spPr>
              <a:xfrm>
                <a:off x="2638646" y="5035623"/>
                <a:ext cx="454260" cy="315653"/>
              </a:xfrm>
              <a:custGeom>
                <a:avLst/>
                <a:gdLst/>
                <a:ahLst/>
                <a:cxnLst/>
                <a:rect l="l" t="t" r="r" b="b"/>
                <a:pathLst>
                  <a:path w="454260" h="315653" extrusionOk="0">
                    <a:moveTo>
                      <a:pt x="17482" y="315653"/>
                    </a:moveTo>
                    <a:cubicBezTo>
                      <a:pt x="21958" y="315653"/>
                      <a:pt x="26424" y="313948"/>
                      <a:pt x="29837" y="310535"/>
                    </a:cubicBezTo>
                    <a:lnTo>
                      <a:pt x="157251" y="183121"/>
                    </a:lnTo>
                    <a:lnTo>
                      <a:pt x="214780" y="240651"/>
                    </a:lnTo>
                    <a:cubicBezTo>
                      <a:pt x="221614" y="247484"/>
                      <a:pt x="232709" y="247466"/>
                      <a:pt x="239525" y="240615"/>
                    </a:cubicBezTo>
                    <a:lnTo>
                      <a:pt x="419314" y="59825"/>
                    </a:lnTo>
                    <a:lnTo>
                      <a:pt x="419314" y="87366"/>
                    </a:lnTo>
                    <a:cubicBezTo>
                      <a:pt x="419314" y="97014"/>
                      <a:pt x="427140" y="104840"/>
                      <a:pt x="436788" y="104840"/>
                    </a:cubicBezTo>
                    <a:cubicBezTo>
                      <a:pt x="446435" y="104840"/>
                      <a:pt x="454261" y="97014"/>
                      <a:pt x="454261" y="87366"/>
                    </a:cubicBezTo>
                    <a:lnTo>
                      <a:pt x="454261" y="17455"/>
                    </a:lnTo>
                    <a:cubicBezTo>
                      <a:pt x="454243" y="8263"/>
                      <a:pt x="446981" y="304"/>
                      <a:pt x="437288" y="27"/>
                    </a:cubicBezTo>
                    <a:cubicBezTo>
                      <a:pt x="437118" y="27"/>
                      <a:pt x="436957" y="0"/>
                      <a:pt x="436788" y="0"/>
                    </a:cubicBezTo>
                    <a:lnTo>
                      <a:pt x="366903" y="0"/>
                    </a:lnTo>
                    <a:cubicBezTo>
                      <a:pt x="357256" y="0"/>
                      <a:pt x="349430" y="7825"/>
                      <a:pt x="349430" y="17473"/>
                    </a:cubicBezTo>
                    <a:cubicBezTo>
                      <a:pt x="349430" y="27121"/>
                      <a:pt x="357256" y="34946"/>
                      <a:pt x="366903" y="34946"/>
                    </a:cubicBezTo>
                    <a:lnTo>
                      <a:pt x="394775" y="34946"/>
                    </a:lnTo>
                    <a:lnTo>
                      <a:pt x="227099" y="203551"/>
                    </a:lnTo>
                    <a:lnTo>
                      <a:pt x="169596" y="146057"/>
                    </a:lnTo>
                    <a:cubicBezTo>
                      <a:pt x="162780" y="139232"/>
                      <a:pt x="151712" y="139232"/>
                      <a:pt x="144887" y="146057"/>
                    </a:cubicBezTo>
                    <a:lnTo>
                      <a:pt x="5119" y="285826"/>
                    </a:lnTo>
                    <a:cubicBezTo>
                      <a:pt x="-1706" y="292642"/>
                      <a:pt x="-1706" y="303710"/>
                      <a:pt x="5119" y="310535"/>
                    </a:cubicBezTo>
                    <a:cubicBezTo>
                      <a:pt x="8522" y="313948"/>
                      <a:pt x="12998" y="315653"/>
                      <a:pt x="17473" y="31565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u="sng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46" name="Google Shape;2846;p37"/>
          <p:cNvGrpSpPr/>
          <p:nvPr/>
        </p:nvGrpSpPr>
        <p:grpSpPr>
          <a:xfrm>
            <a:off x="6544920" y="1048663"/>
            <a:ext cx="1074900" cy="1074900"/>
            <a:chOff x="7248188" y="957588"/>
            <a:chExt cx="1074900" cy="1074900"/>
          </a:xfrm>
        </p:grpSpPr>
        <p:sp>
          <p:nvSpPr>
            <p:cNvPr id="2847" name="Google Shape;2847;p37"/>
            <p:cNvSpPr/>
            <p:nvPr/>
          </p:nvSpPr>
          <p:spPr>
            <a:xfrm>
              <a:off x="7248188" y="957588"/>
              <a:ext cx="1074900" cy="107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2848" name="Google Shape;2848;p37"/>
            <p:cNvGrpSpPr/>
            <p:nvPr/>
          </p:nvGrpSpPr>
          <p:grpSpPr>
            <a:xfrm>
              <a:off x="7476386" y="1140794"/>
              <a:ext cx="618539" cy="708514"/>
              <a:chOff x="7774320" y="3129470"/>
              <a:chExt cx="519606" cy="595190"/>
            </a:xfrm>
          </p:grpSpPr>
          <p:sp>
            <p:nvSpPr>
              <p:cNvPr id="2849" name="Google Shape;2849;p37"/>
              <p:cNvSpPr/>
              <p:nvPr/>
            </p:nvSpPr>
            <p:spPr>
              <a:xfrm>
                <a:off x="7774320" y="3409623"/>
                <a:ext cx="519606" cy="315037"/>
              </a:xfrm>
              <a:custGeom>
                <a:avLst/>
                <a:gdLst/>
                <a:ahLst/>
                <a:cxnLst/>
                <a:rect l="l" t="t" r="r" b="b"/>
                <a:pathLst>
                  <a:path w="519606" h="315037" extrusionOk="0">
                    <a:moveTo>
                      <a:pt x="517088" y="8415"/>
                    </a:moveTo>
                    <a:cubicBezTo>
                      <a:pt x="513926" y="3189"/>
                      <a:pt x="508271" y="0"/>
                      <a:pt x="502161" y="0"/>
                    </a:cubicBezTo>
                    <a:cubicBezTo>
                      <a:pt x="450670" y="0"/>
                      <a:pt x="403521" y="26469"/>
                      <a:pt x="376685" y="69750"/>
                    </a:cubicBezTo>
                    <a:lnTo>
                      <a:pt x="169882" y="69750"/>
                    </a:lnTo>
                    <a:cubicBezTo>
                      <a:pt x="146593" y="69750"/>
                      <a:pt x="124698" y="78817"/>
                      <a:pt x="108235" y="95290"/>
                    </a:cubicBezTo>
                    <a:lnTo>
                      <a:pt x="5110" y="198415"/>
                    </a:lnTo>
                    <a:cubicBezTo>
                      <a:pt x="1840" y="201684"/>
                      <a:pt x="0" y="206124"/>
                      <a:pt x="0" y="210742"/>
                    </a:cubicBezTo>
                    <a:cubicBezTo>
                      <a:pt x="0" y="215361"/>
                      <a:pt x="1831" y="219801"/>
                      <a:pt x="5110" y="223070"/>
                    </a:cubicBezTo>
                    <a:cubicBezTo>
                      <a:pt x="47462" y="265422"/>
                      <a:pt x="91896" y="309526"/>
                      <a:pt x="92342" y="309972"/>
                    </a:cubicBezTo>
                    <a:cubicBezTo>
                      <a:pt x="95746" y="313349"/>
                      <a:pt x="100186" y="315037"/>
                      <a:pt x="104625" y="315037"/>
                    </a:cubicBezTo>
                    <a:cubicBezTo>
                      <a:pt x="109065" y="315037"/>
                      <a:pt x="113523" y="313340"/>
                      <a:pt x="116926" y="309954"/>
                    </a:cubicBezTo>
                    <a:lnTo>
                      <a:pt x="183067" y="244126"/>
                    </a:lnTo>
                    <a:lnTo>
                      <a:pt x="329143" y="244126"/>
                    </a:lnTo>
                    <a:cubicBezTo>
                      <a:pt x="374702" y="244126"/>
                      <a:pt x="416134" y="219068"/>
                      <a:pt x="437262" y="178726"/>
                    </a:cubicBezTo>
                    <a:cubicBezTo>
                      <a:pt x="437789" y="177717"/>
                      <a:pt x="490610" y="76923"/>
                      <a:pt x="517606" y="25558"/>
                    </a:cubicBezTo>
                    <a:cubicBezTo>
                      <a:pt x="520447" y="20153"/>
                      <a:pt x="520250" y="13659"/>
                      <a:pt x="517097" y="8424"/>
                    </a:cubicBezTo>
                    <a:close/>
                    <a:moveTo>
                      <a:pt x="406361" y="162530"/>
                    </a:moveTo>
                    <a:cubicBezTo>
                      <a:pt x="391273" y="191340"/>
                      <a:pt x="361686" y="209242"/>
                      <a:pt x="329143" y="209242"/>
                    </a:cubicBezTo>
                    <a:lnTo>
                      <a:pt x="175868" y="209242"/>
                    </a:lnTo>
                    <a:cubicBezTo>
                      <a:pt x="171258" y="209242"/>
                      <a:pt x="166836" y="211064"/>
                      <a:pt x="163566" y="214316"/>
                    </a:cubicBezTo>
                    <a:lnTo>
                      <a:pt x="104617" y="272998"/>
                    </a:lnTo>
                    <a:cubicBezTo>
                      <a:pt x="90725" y="259196"/>
                      <a:pt x="66820" y="235416"/>
                      <a:pt x="42111" y="210725"/>
                    </a:cubicBezTo>
                    <a:lnTo>
                      <a:pt x="132908" y="119937"/>
                    </a:lnTo>
                    <a:cubicBezTo>
                      <a:pt x="142788" y="110057"/>
                      <a:pt x="155928" y="104616"/>
                      <a:pt x="169900" y="104616"/>
                    </a:cubicBezTo>
                    <a:lnTo>
                      <a:pt x="357980" y="104616"/>
                    </a:lnTo>
                    <a:lnTo>
                      <a:pt x="344597" y="130147"/>
                    </a:lnTo>
                    <a:cubicBezTo>
                      <a:pt x="341578" y="135909"/>
                      <a:pt x="335664" y="139491"/>
                      <a:pt x="329152" y="139491"/>
                    </a:cubicBezTo>
                    <a:lnTo>
                      <a:pt x="210751" y="139491"/>
                    </a:lnTo>
                    <a:cubicBezTo>
                      <a:pt x="201121" y="139491"/>
                      <a:pt x="193314" y="147299"/>
                      <a:pt x="193314" y="156929"/>
                    </a:cubicBezTo>
                    <a:cubicBezTo>
                      <a:pt x="193314" y="166559"/>
                      <a:pt x="201121" y="174367"/>
                      <a:pt x="210751" y="174367"/>
                    </a:cubicBezTo>
                    <a:lnTo>
                      <a:pt x="329152" y="174367"/>
                    </a:lnTo>
                    <a:cubicBezTo>
                      <a:pt x="348670" y="174367"/>
                      <a:pt x="366421" y="163629"/>
                      <a:pt x="375480" y="146343"/>
                    </a:cubicBezTo>
                    <a:cubicBezTo>
                      <a:pt x="375497" y="146308"/>
                      <a:pt x="402386" y="95004"/>
                      <a:pt x="402386" y="95004"/>
                    </a:cubicBezTo>
                    <a:cubicBezTo>
                      <a:pt x="416992" y="67365"/>
                      <a:pt x="441916" y="47542"/>
                      <a:pt x="471038" y="39217"/>
                    </a:cubicBezTo>
                    <a:cubicBezTo>
                      <a:pt x="443220" y="92217"/>
                      <a:pt x="406808" y="161691"/>
                      <a:pt x="406371" y="162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u="sng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0" name="Google Shape;2850;p37"/>
              <p:cNvSpPr/>
              <p:nvPr/>
            </p:nvSpPr>
            <p:spPr>
              <a:xfrm>
                <a:off x="7880437" y="3129470"/>
                <a:ext cx="313858" cy="313858"/>
              </a:xfrm>
              <a:custGeom>
                <a:avLst/>
                <a:gdLst/>
                <a:ahLst/>
                <a:cxnLst/>
                <a:rect l="l" t="t" r="r" b="b"/>
                <a:pathLst>
                  <a:path w="313858" h="313858" extrusionOk="0">
                    <a:moveTo>
                      <a:pt x="0" y="156929"/>
                    </a:moveTo>
                    <a:cubicBezTo>
                      <a:pt x="0" y="243259"/>
                      <a:pt x="70224" y="313858"/>
                      <a:pt x="156929" y="313858"/>
                    </a:cubicBezTo>
                    <a:cubicBezTo>
                      <a:pt x="243634" y="313858"/>
                      <a:pt x="313858" y="243313"/>
                      <a:pt x="313858" y="156929"/>
                    </a:cubicBezTo>
                    <a:cubicBezTo>
                      <a:pt x="313858" y="65471"/>
                      <a:pt x="239007" y="0"/>
                      <a:pt x="156929" y="0"/>
                    </a:cubicBezTo>
                    <a:cubicBezTo>
                      <a:pt x="70608" y="0"/>
                      <a:pt x="0" y="70215"/>
                      <a:pt x="0" y="156929"/>
                    </a:cubicBezTo>
                    <a:close/>
                    <a:moveTo>
                      <a:pt x="156929" y="34866"/>
                    </a:moveTo>
                    <a:cubicBezTo>
                      <a:pt x="159421" y="34866"/>
                      <a:pt x="168551" y="40289"/>
                      <a:pt x="177591" y="64408"/>
                    </a:cubicBezTo>
                    <a:cubicBezTo>
                      <a:pt x="180200" y="71358"/>
                      <a:pt x="182460" y="79005"/>
                      <a:pt x="184381" y="87179"/>
                    </a:cubicBezTo>
                    <a:lnTo>
                      <a:pt x="129487" y="87179"/>
                    </a:lnTo>
                    <a:cubicBezTo>
                      <a:pt x="131407" y="79014"/>
                      <a:pt x="133667" y="71358"/>
                      <a:pt x="136267" y="64408"/>
                    </a:cubicBezTo>
                    <a:cubicBezTo>
                      <a:pt x="145316" y="40289"/>
                      <a:pt x="154445" y="34866"/>
                      <a:pt x="156929" y="34866"/>
                    </a:cubicBezTo>
                    <a:close/>
                    <a:moveTo>
                      <a:pt x="190080" y="122054"/>
                    </a:moveTo>
                    <a:cubicBezTo>
                      <a:pt x="191214" y="133256"/>
                      <a:pt x="191813" y="144941"/>
                      <a:pt x="191813" y="156929"/>
                    </a:cubicBezTo>
                    <a:cubicBezTo>
                      <a:pt x="191813" y="168918"/>
                      <a:pt x="191214" y="180602"/>
                      <a:pt x="190080" y="191804"/>
                    </a:cubicBezTo>
                    <a:lnTo>
                      <a:pt x="123796" y="191804"/>
                    </a:lnTo>
                    <a:cubicBezTo>
                      <a:pt x="122661" y="180602"/>
                      <a:pt x="122063" y="168918"/>
                      <a:pt x="122063" y="156929"/>
                    </a:cubicBezTo>
                    <a:cubicBezTo>
                      <a:pt x="122063" y="144941"/>
                      <a:pt x="122661" y="133256"/>
                      <a:pt x="123796" y="122054"/>
                    </a:cubicBezTo>
                    <a:lnTo>
                      <a:pt x="190080" y="122054"/>
                    </a:lnTo>
                    <a:close/>
                    <a:moveTo>
                      <a:pt x="278992" y="156929"/>
                    </a:moveTo>
                    <a:cubicBezTo>
                      <a:pt x="278992" y="169042"/>
                      <a:pt x="277215" y="180745"/>
                      <a:pt x="273909" y="191804"/>
                    </a:cubicBezTo>
                    <a:lnTo>
                      <a:pt x="225098" y="191804"/>
                    </a:lnTo>
                    <a:cubicBezTo>
                      <a:pt x="226134" y="180495"/>
                      <a:pt x="226679" y="168810"/>
                      <a:pt x="226679" y="156929"/>
                    </a:cubicBezTo>
                    <a:cubicBezTo>
                      <a:pt x="226679" y="145048"/>
                      <a:pt x="226144" y="133363"/>
                      <a:pt x="225098" y="122054"/>
                    </a:cubicBezTo>
                    <a:lnTo>
                      <a:pt x="273909" y="122054"/>
                    </a:lnTo>
                    <a:cubicBezTo>
                      <a:pt x="277215" y="133113"/>
                      <a:pt x="278992" y="144816"/>
                      <a:pt x="278992" y="156929"/>
                    </a:cubicBezTo>
                    <a:close/>
                    <a:moveTo>
                      <a:pt x="156929" y="278992"/>
                    </a:moveTo>
                    <a:cubicBezTo>
                      <a:pt x="154445" y="278992"/>
                      <a:pt x="145316" y="273570"/>
                      <a:pt x="136267" y="249450"/>
                    </a:cubicBezTo>
                    <a:cubicBezTo>
                      <a:pt x="133658" y="242500"/>
                      <a:pt x="131407" y="234621"/>
                      <a:pt x="129487" y="226447"/>
                    </a:cubicBezTo>
                    <a:lnTo>
                      <a:pt x="184381" y="226447"/>
                    </a:lnTo>
                    <a:cubicBezTo>
                      <a:pt x="182460" y="234612"/>
                      <a:pt x="180200" y="242500"/>
                      <a:pt x="177591" y="249450"/>
                    </a:cubicBezTo>
                    <a:cubicBezTo>
                      <a:pt x="168551" y="273570"/>
                      <a:pt x="159421" y="278992"/>
                      <a:pt x="156929" y="278992"/>
                    </a:cubicBezTo>
                    <a:close/>
                    <a:moveTo>
                      <a:pt x="88760" y="191804"/>
                    </a:moveTo>
                    <a:lnTo>
                      <a:pt x="39958" y="191804"/>
                    </a:lnTo>
                    <a:cubicBezTo>
                      <a:pt x="36653" y="180745"/>
                      <a:pt x="34875" y="169042"/>
                      <a:pt x="34875" y="156929"/>
                    </a:cubicBezTo>
                    <a:cubicBezTo>
                      <a:pt x="34875" y="144816"/>
                      <a:pt x="36662" y="132872"/>
                      <a:pt x="39958" y="121822"/>
                    </a:cubicBezTo>
                    <a:lnTo>
                      <a:pt x="88760" y="121822"/>
                    </a:lnTo>
                    <a:cubicBezTo>
                      <a:pt x="87724" y="133131"/>
                      <a:pt x="87179" y="145048"/>
                      <a:pt x="87179" y="156929"/>
                    </a:cubicBezTo>
                    <a:cubicBezTo>
                      <a:pt x="87179" y="168810"/>
                      <a:pt x="87724" y="180495"/>
                      <a:pt x="88760" y="191804"/>
                    </a:cubicBezTo>
                    <a:close/>
                    <a:moveTo>
                      <a:pt x="56815" y="226679"/>
                    </a:moveTo>
                    <a:lnTo>
                      <a:pt x="93798" y="226679"/>
                    </a:lnTo>
                    <a:cubicBezTo>
                      <a:pt x="96371" y="239355"/>
                      <a:pt x="99658" y="251147"/>
                      <a:pt x="103607" y="261697"/>
                    </a:cubicBezTo>
                    <a:cubicBezTo>
                      <a:pt x="104411" y="263850"/>
                      <a:pt x="105241" y="265896"/>
                      <a:pt x="106081" y="267888"/>
                    </a:cubicBezTo>
                    <a:cubicBezTo>
                      <a:pt x="86223" y="258750"/>
                      <a:pt x="69223" y="244439"/>
                      <a:pt x="56815" y="226688"/>
                    </a:cubicBezTo>
                    <a:close/>
                    <a:moveTo>
                      <a:pt x="207768" y="267879"/>
                    </a:moveTo>
                    <a:cubicBezTo>
                      <a:pt x="208607" y="265887"/>
                      <a:pt x="209430" y="263841"/>
                      <a:pt x="210242" y="261688"/>
                    </a:cubicBezTo>
                    <a:cubicBezTo>
                      <a:pt x="214190" y="251147"/>
                      <a:pt x="217487" y="239123"/>
                      <a:pt x="220051" y="226438"/>
                    </a:cubicBezTo>
                    <a:lnTo>
                      <a:pt x="257034" y="226438"/>
                    </a:lnTo>
                    <a:cubicBezTo>
                      <a:pt x="244626" y="244188"/>
                      <a:pt x="227626" y="258741"/>
                      <a:pt x="207768" y="267870"/>
                    </a:cubicBezTo>
                    <a:close/>
                    <a:moveTo>
                      <a:pt x="257034" y="87179"/>
                    </a:moveTo>
                    <a:lnTo>
                      <a:pt x="220051" y="87179"/>
                    </a:lnTo>
                    <a:cubicBezTo>
                      <a:pt x="217478" y="74503"/>
                      <a:pt x="214190" y="62711"/>
                      <a:pt x="210242" y="52161"/>
                    </a:cubicBezTo>
                    <a:cubicBezTo>
                      <a:pt x="209439" y="50008"/>
                      <a:pt x="208607" y="47962"/>
                      <a:pt x="207768" y="45970"/>
                    </a:cubicBezTo>
                    <a:cubicBezTo>
                      <a:pt x="227626" y="55109"/>
                      <a:pt x="244626" y="69420"/>
                      <a:pt x="257034" y="87170"/>
                    </a:cubicBezTo>
                    <a:close/>
                    <a:moveTo>
                      <a:pt x="106081" y="45979"/>
                    </a:moveTo>
                    <a:cubicBezTo>
                      <a:pt x="105241" y="47971"/>
                      <a:pt x="104420" y="50017"/>
                      <a:pt x="103607" y="52170"/>
                    </a:cubicBezTo>
                    <a:cubicBezTo>
                      <a:pt x="99658" y="62711"/>
                      <a:pt x="96362" y="74503"/>
                      <a:pt x="93798" y="87188"/>
                    </a:cubicBezTo>
                    <a:lnTo>
                      <a:pt x="56815" y="87188"/>
                    </a:lnTo>
                    <a:cubicBezTo>
                      <a:pt x="69223" y="69438"/>
                      <a:pt x="86223" y="55118"/>
                      <a:pt x="106081" y="459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u="sng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F5C280-867F-8976-558A-34481C5EE2D6}"/>
              </a:ext>
            </a:extLst>
          </p:cNvPr>
          <p:cNvCxnSpPr/>
          <p:nvPr/>
        </p:nvCxnSpPr>
        <p:spPr>
          <a:xfrm>
            <a:off x="677075" y="1333495"/>
            <a:ext cx="389492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D213-0FB6-055E-A2D2-01097FD1E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03" y="859756"/>
            <a:ext cx="7881866" cy="480433"/>
          </a:xfrm>
        </p:spPr>
        <p:txBody>
          <a:bodyPr/>
          <a:lstStyle/>
          <a:p>
            <a:r>
              <a:rPr lang="en-IN" sz="3200" dirty="0" err="1"/>
              <a:t>Modeling</a:t>
            </a:r>
            <a:r>
              <a:rPr lang="en-IN" sz="3200" dirty="0"/>
              <a:t> Approach</a:t>
            </a:r>
          </a:p>
        </p:txBody>
      </p:sp>
      <p:grpSp>
        <p:nvGrpSpPr>
          <p:cNvPr id="5" name="Google Shape;10178;p81">
            <a:extLst>
              <a:ext uri="{FF2B5EF4-FFF2-40B4-BE49-F238E27FC236}">
                <a16:creationId xmlns:a16="http://schemas.microsoft.com/office/drawing/2014/main" id="{29AA7658-AD3D-1D49-DE07-C48785D63309}"/>
              </a:ext>
            </a:extLst>
          </p:cNvPr>
          <p:cNvGrpSpPr/>
          <p:nvPr/>
        </p:nvGrpSpPr>
        <p:grpSpPr>
          <a:xfrm rot="16200000">
            <a:off x="845454" y="2166251"/>
            <a:ext cx="1377951" cy="283947"/>
            <a:chOff x="3512551" y="2440153"/>
            <a:chExt cx="1597033" cy="296779"/>
          </a:xfrm>
        </p:grpSpPr>
        <p:grpSp>
          <p:nvGrpSpPr>
            <p:cNvPr id="6" name="Google Shape;10179;p81">
              <a:extLst>
                <a:ext uri="{FF2B5EF4-FFF2-40B4-BE49-F238E27FC236}">
                  <a16:creationId xmlns:a16="http://schemas.microsoft.com/office/drawing/2014/main" id="{FE0892F5-3B43-7CD3-1CE2-7B1848374F4D}"/>
                </a:ext>
              </a:extLst>
            </p:cNvPr>
            <p:cNvGrpSpPr/>
            <p:nvPr/>
          </p:nvGrpSpPr>
          <p:grpSpPr>
            <a:xfrm>
              <a:off x="3738198" y="2549395"/>
              <a:ext cx="1145834" cy="3723"/>
              <a:chOff x="3738198" y="2549395"/>
              <a:chExt cx="1145834" cy="3723"/>
            </a:xfrm>
          </p:grpSpPr>
          <p:cxnSp>
            <p:nvCxnSpPr>
              <p:cNvPr id="23" name="Google Shape;10180;p81">
                <a:extLst>
                  <a:ext uri="{FF2B5EF4-FFF2-40B4-BE49-F238E27FC236}">
                    <a16:creationId xmlns:a16="http://schemas.microsoft.com/office/drawing/2014/main" id="{B4F22EB1-6F23-E8BF-1A91-DB444D411F88}"/>
                  </a:ext>
                </a:extLst>
              </p:cNvPr>
              <p:cNvCxnSpPr/>
              <p:nvPr/>
            </p:nvCxnSpPr>
            <p:spPr>
              <a:xfrm>
                <a:off x="4195219" y="2549395"/>
                <a:ext cx="2316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4" name="Google Shape;10181;p81">
                <a:extLst>
                  <a:ext uri="{FF2B5EF4-FFF2-40B4-BE49-F238E27FC236}">
                    <a16:creationId xmlns:a16="http://schemas.microsoft.com/office/drawing/2014/main" id="{DD17F3D4-E587-25D4-E4A3-DD1D8CCB0760}"/>
                  </a:ext>
                </a:extLst>
              </p:cNvPr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Google Shape;10182;p81">
                <a:extLst>
                  <a:ext uri="{FF2B5EF4-FFF2-40B4-BE49-F238E27FC236}">
                    <a16:creationId xmlns:a16="http://schemas.microsoft.com/office/drawing/2014/main" id="{E142DFAA-8D9D-A087-6F6F-252F9F59A58C}"/>
                  </a:ext>
                </a:extLst>
              </p:cNvPr>
              <p:cNvCxnSpPr>
                <a:stCxn id="12" idx="6"/>
                <a:endCxn id="21" idx="2"/>
              </p:cNvCxnSpPr>
              <p:nvPr/>
            </p:nvCxnSpPr>
            <p:spPr>
              <a:xfrm>
                <a:off x="3738198" y="2553118"/>
                <a:ext cx="2313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7" name="Google Shape;10185;p81">
              <a:extLst>
                <a:ext uri="{FF2B5EF4-FFF2-40B4-BE49-F238E27FC236}">
                  <a16:creationId xmlns:a16="http://schemas.microsoft.com/office/drawing/2014/main" id="{EEF9609E-E8FC-8691-0D51-D96D4C414AE5}"/>
                </a:ext>
              </a:extLst>
            </p:cNvPr>
            <p:cNvGrpSpPr/>
            <p:nvPr/>
          </p:nvGrpSpPr>
          <p:grpSpPr>
            <a:xfrm>
              <a:off x="3969644" y="2440153"/>
              <a:ext cx="225900" cy="296779"/>
              <a:chOff x="3969644" y="2440153"/>
              <a:chExt cx="225900" cy="296779"/>
            </a:xfrm>
          </p:grpSpPr>
          <p:cxnSp>
            <p:nvCxnSpPr>
              <p:cNvPr id="20" name="Google Shape;10186;p81">
                <a:extLst>
                  <a:ext uri="{FF2B5EF4-FFF2-40B4-BE49-F238E27FC236}">
                    <a16:creationId xmlns:a16="http://schemas.microsoft.com/office/drawing/2014/main" id="{9A5DF9B7-A100-E407-F4A7-CB309C1CE9F9}"/>
                  </a:ext>
                </a:extLst>
              </p:cNvPr>
              <p:cNvCxnSpPr/>
              <p:nvPr/>
            </p:nvCxnSpPr>
            <p:spPr>
              <a:xfrm>
                <a:off x="4082390" y="2637031"/>
                <a:ext cx="0" cy="9990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1" name="Google Shape;10184;p81">
                <a:extLst>
                  <a:ext uri="{FF2B5EF4-FFF2-40B4-BE49-F238E27FC236}">
                    <a16:creationId xmlns:a16="http://schemas.microsoft.com/office/drawing/2014/main" id="{D4739912-A2F9-57D9-1EB4-8D22554E1284}"/>
                  </a:ext>
                </a:extLst>
              </p:cNvPr>
              <p:cNvSpPr/>
              <p:nvPr/>
            </p:nvSpPr>
            <p:spPr>
              <a:xfrm>
                <a:off x="3969644" y="2440153"/>
                <a:ext cx="225900" cy="22590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0187;p81">
                <a:extLst>
                  <a:ext uri="{FF2B5EF4-FFF2-40B4-BE49-F238E27FC236}">
                    <a16:creationId xmlns:a16="http://schemas.microsoft.com/office/drawing/2014/main" id="{F7579216-7586-E326-F8BF-086A5BEC19E5}"/>
                  </a:ext>
                </a:extLst>
              </p:cNvPr>
              <p:cNvSpPr/>
              <p:nvPr/>
            </p:nvSpPr>
            <p:spPr>
              <a:xfrm>
                <a:off x="3998471" y="2468982"/>
                <a:ext cx="168300" cy="16830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0188;p81">
              <a:extLst>
                <a:ext uri="{FF2B5EF4-FFF2-40B4-BE49-F238E27FC236}">
                  <a16:creationId xmlns:a16="http://schemas.microsoft.com/office/drawing/2014/main" id="{1722D738-911C-B939-A87C-9DD5D157B420}"/>
                </a:ext>
              </a:extLst>
            </p:cNvPr>
            <p:cNvGrpSpPr/>
            <p:nvPr/>
          </p:nvGrpSpPr>
          <p:grpSpPr>
            <a:xfrm>
              <a:off x="4426818" y="2440153"/>
              <a:ext cx="225600" cy="296478"/>
              <a:chOff x="4426818" y="2440153"/>
              <a:chExt cx="225600" cy="296478"/>
            </a:xfrm>
          </p:grpSpPr>
          <p:cxnSp>
            <p:nvCxnSpPr>
              <p:cNvPr id="17" name="Google Shape;10189;p81">
                <a:extLst>
                  <a:ext uri="{FF2B5EF4-FFF2-40B4-BE49-F238E27FC236}">
                    <a16:creationId xmlns:a16="http://schemas.microsoft.com/office/drawing/2014/main" id="{443291FC-DE63-32EA-C023-8FED56AA22A4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rot="5400000">
                <a:off x="4405820" y="2602807"/>
                <a:ext cx="267649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8" name="Google Shape;10191;p81">
                <a:extLst>
                  <a:ext uri="{FF2B5EF4-FFF2-40B4-BE49-F238E27FC236}">
                    <a16:creationId xmlns:a16="http://schemas.microsoft.com/office/drawing/2014/main" id="{126AE1D6-A6B4-1787-E70C-333A27408469}"/>
                  </a:ext>
                </a:extLst>
              </p:cNvPr>
              <p:cNvSpPr/>
              <p:nvPr/>
            </p:nvSpPr>
            <p:spPr>
              <a:xfrm>
                <a:off x="4426818" y="2440153"/>
                <a:ext cx="225600" cy="22560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0190;p81">
                <a:extLst>
                  <a:ext uri="{FF2B5EF4-FFF2-40B4-BE49-F238E27FC236}">
                    <a16:creationId xmlns:a16="http://schemas.microsoft.com/office/drawing/2014/main" id="{0D70AD7E-1822-2495-F027-A057918320BC}"/>
                  </a:ext>
                </a:extLst>
              </p:cNvPr>
              <p:cNvSpPr/>
              <p:nvPr/>
            </p:nvSpPr>
            <p:spPr>
              <a:xfrm>
                <a:off x="4455644" y="2468982"/>
                <a:ext cx="168000" cy="16800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10192;p81">
              <a:extLst>
                <a:ext uri="{FF2B5EF4-FFF2-40B4-BE49-F238E27FC236}">
                  <a16:creationId xmlns:a16="http://schemas.microsoft.com/office/drawing/2014/main" id="{6831BE49-42A6-7B08-31B5-99C37C9F028F}"/>
                </a:ext>
              </a:extLst>
            </p:cNvPr>
            <p:cNvGrpSpPr/>
            <p:nvPr/>
          </p:nvGrpSpPr>
          <p:grpSpPr>
            <a:xfrm>
              <a:off x="4883984" y="2440153"/>
              <a:ext cx="225600" cy="296479"/>
              <a:chOff x="4883984" y="2440153"/>
              <a:chExt cx="225600" cy="296479"/>
            </a:xfrm>
          </p:grpSpPr>
          <p:cxnSp>
            <p:nvCxnSpPr>
              <p:cNvPr id="14" name="Google Shape;10193;p81">
                <a:extLst>
                  <a:ext uri="{FF2B5EF4-FFF2-40B4-BE49-F238E27FC236}">
                    <a16:creationId xmlns:a16="http://schemas.microsoft.com/office/drawing/2014/main" id="{F098B8ED-EA8D-D09C-E233-D09D6604B4DA}"/>
                  </a:ext>
                </a:extLst>
              </p:cNvPr>
              <p:cNvCxnSpPr/>
              <p:nvPr/>
            </p:nvCxnSpPr>
            <p:spPr>
              <a:xfrm>
                <a:off x="4996858" y="2637031"/>
                <a:ext cx="0" cy="9960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5" name="Google Shape;10194;p81">
                <a:extLst>
                  <a:ext uri="{FF2B5EF4-FFF2-40B4-BE49-F238E27FC236}">
                    <a16:creationId xmlns:a16="http://schemas.microsoft.com/office/drawing/2014/main" id="{30216DFE-3194-1980-11A7-2950E3C9AC2A}"/>
                  </a:ext>
                </a:extLst>
              </p:cNvPr>
              <p:cNvSpPr/>
              <p:nvPr/>
            </p:nvSpPr>
            <p:spPr>
              <a:xfrm>
                <a:off x="4883984" y="2440153"/>
                <a:ext cx="225600" cy="22560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0195;p81">
                <a:extLst>
                  <a:ext uri="{FF2B5EF4-FFF2-40B4-BE49-F238E27FC236}">
                    <a16:creationId xmlns:a16="http://schemas.microsoft.com/office/drawing/2014/main" id="{9E95489D-EA3A-5301-7EF0-FEC06D116F85}"/>
                  </a:ext>
                </a:extLst>
              </p:cNvPr>
              <p:cNvSpPr/>
              <p:nvPr/>
            </p:nvSpPr>
            <p:spPr>
              <a:xfrm>
                <a:off x="4912810" y="2468982"/>
                <a:ext cx="168000" cy="16800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10196;p81">
              <a:extLst>
                <a:ext uri="{FF2B5EF4-FFF2-40B4-BE49-F238E27FC236}">
                  <a16:creationId xmlns:a16="http://schemas.microsoft.com/office/drawing/2014/main" id="{57DEA495-FBFB-FA55-4BB7-CA88BACEB3A4}"/>
                </a:ext>
              </a:extLst>
            </p:cNvPr>
            <p:cNvGrpSpPr/>
            <p:nvPr/>
          </p:nvGrpSpPr>
          <p:grpSpPr>
            <a:xfrm>
              <a:off x="3512551" y="2440252"/>
              <a:ext cx="225647" cy="296379"/>
              <a:chOff x="2182679" y="2292572"/>
              <a:chExt cx="792300" cy="1040657"/>
            </a:xfrm>
          </p:grpSpPr>
          <p:cxnSp>
            <p:nvCxnSpPr>
              <p:cNvPr id="11" name="Google Shape;10197;p81">
                <a:extLst>
                  <a:ext uri="{FF2B5EF4-FFF2-40B4-BE49-F238E27FC236}">
                    <a16:creationId xmlns:a16="http://schemas.microsoft.com/office/drawing/2014/main" id="{D8924313-5E94-7ABA-860D-AADD3CF49A22}"/>
                  </a:ext>
                </a:extLst>
              </p:cNvPr>
              <p:cNvCxnSpPr>
                <a:cxnSpLocks/>
                <a:stCxn id="13" idx="0"/>
              </p:cNvCxnSpPr>
              <p:nvPr/>
            </p:nvCxnSpPr>
            <p:spPr>
              <a:xfrm rot="5400000">
                <a:off x="2109251" y="2863517"/>
                <a:ext cx="939415" cy="9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2" name="Google Shape;10183;p81">
                <a:extLst>
                  <a:ext uri="{FF2B5EF4-FFF2-40B4-BE49-F238E27FC236}">
                    <a16:creationId xmlns:a16="http://schemas.microsoft.com/office/drawing/2014/main" id="{63F59BCE-2B95-C753-1F10-49AEE24AE95F}"/>
                  </a:ext>
                </a:extLst>
              </p:cNvPr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0198;p81">
                <a:extLst>
                  <a:ext uri="{FF2B5EF4-FFF2-40B4-BE49-F238E27FC236}">
                    <a16:creationId xmlns:a16="http://schemas.microsoft.com/office/drawing/2014/main" id="{ED14037F-2BD4-8197-9259-F694FA4B04F2}"/>
                  </a:ext>
                </a:extLst>
              </p:cNvPr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1" name="Google Shape;10180;p81">
            <a:extLst>
              <a:ext uri="{FF2B5EF4-FFF2-40B4-BE49-F238E27FC236}">
                <a16:creationId xmlns:a16="http://schemas.microsoft.com/office/drawing/2014/main" id="{424CC0BD-17FF-505E-D51B-3E5BC4642D30}"/>
              </a:ext>
            </a:extLst>
          </p:cNvPr>
          <p:cNvCxnSpPr>
            <a:cxnSpLocks/>
            <a:stCxn id="33" idx="6"/>
            <a:endCxn id="12" idx="2"/>
          </p:cNvCxnSpPr>
          <p:nvPr/>
        </p:nvCxnSpPr>
        <p:spPr>
          <a:xfrm flipV="1">
            <a:off x="1496103" y="2997201"/>
            <a:ext cx="4435" cy="1993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3" name="Google Shape;10184;p81">
            <a:extLst>
              <a:ext uri="{FF2B5EF4-FFF2-40B4-BE49-F238E27FC236}">
                <a16:creationId xmlns:a16="http://schemas.microsoft.com/office/drawing/2014/main" id="{CF5E8AF5-8B73-50DC-8EB5-A354810D6E8D}"/>
              </a:ext>
            </a:extLst>
          </p:cNvPr>
          <p:cNvSpPr/>
          <p:nvPr/>
        </p:nvSpPr>
        <p:spPr>
          <a:xfrm rot="16200000">
            <a:off x="1398647" y="3185968"/>
            <a:ext cx="194911" cy="216132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0187;p81">
            <a:extLst>
              <a:ext uri="{FF2B5EF4-FFF2-40B4-BE49-F238E27FC236}">
                <a16:creationId xmlns:a16="http://schemas.microsoft.com/office/drawing/2014/main" id="{C31DCBCD-ED57-7E6E-CBDC-FC1C4E7C2B27}"/>
              </a:ext>
            </a:extLst>
          </p:cNvPr>
          <p:cNvSpPr/>
          <p:nvPr/>
        </p:nvSpPr>
        <p:spPr>
          <a:xfrm rot="16200000">
            <a:off x="1423495" y="3216164"/>
            <a:ext cx="145213" cy="161024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" name="Google Shape;10186;p81">
            <a:extLst>
              <a:ext uri="{FF2B5EF4-FFF2-40B4-BE49-F238E27FC236}">
                <a16:creationId xmlns:a16="http://schemas.microsoft.com/office/drawing/2014/main" id="{4794400D-0F00-D929-E6DD-136D3888E7FB}"/>
              </a:ext>
            </a:extLst>
          </p:cNvPr>
          <p:cNvCxnSpPr>
            <a:cxnSpLocks/>
          </p:cNvCxnSpPr>
          <p:nvPr/>
        </p:nvCxnSpPr>
        <p:spPr>
          <a:xfrm>
            <a:off x="1604956" y="3287028"/>
            <a:ext cx="71158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7" name="Google Shape;10180;p81">
            <a:extLst>
              <a:ext uri="{FF2B5EF4-FFF2-40B4-BE49-F238E27FC236}">
                <a16:creationId xmlns:a16="http://schemas.microsoft.com/office/drawing/2014/main" id="{ECFD9FC0-2395-1E00-B794-1DE029EAA6CD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 flipV="1">
            <a:off x="1495988" y="3369283"/>
            <a:ext cx="114" cy="19671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8" name="Google Shape;10184;p81">
            <a:extLst>
              <a:ext uri="{FF2B5EF4-FFF2-40B4-BE49-F238E27FC236}">
                <a16:creationId xmlns:a16="http://schemas.microsoft.com/office/drawing/2014/main" id="{C411E213-91DF-A984-230A-9D0EA6AC0FA1}"/>
              </a:ext>
            </a:extLst>
          </p:cNvPr>
          <p:cNvSpPr/>
          <p:nvPr/>
        </p:nvSpPr>
        <p:spPr>
          <a:xfrm rot="16200000">
            <a:off x="1398532" y="3555383"/>
            <a:ext cx="194911" cy="216132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0198;p81">
            <a:extLst>
              <a:ext uri="{FF2B5EF4-FFF2-40B4-BE49-F238E27FC236}">
                <a16:creationId xmlns:a16="http://schemas.microsoft.com/office/drawing/2014/main" id="{4948B26E-639A-12FD-8AD4-B37E99028518}"/>
              </a:ext>
            </a:extLst>
          </p:cNvPr>
          <p:cNvSpPr/>
          <p:nvPr/>
        </p:nvSpPr>
        <p:spPr>
          <a:xfrm rot="16200000">
            <a:off x="1423484" y="3583050"/>
            <a:ext cx="145005" cy="16079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10186;p81">
            <a:extLst>
              <a:ext uri="{FF2B5EF4-FFF2-40B4-BE49-F238E27FC236}">
                <a16:creationId xmlns:a16="http://schemas.microsoft.com/office/drawing/2014/main" id="{063C2C02-79CD-83E0-A6F4-8C9219D1AE2B}"/>
              </a:ext>
            </a:extLst>
          </p:cNvPr>
          <p:cNvCxnSpPr>
            <a:cxnSpLocks/>
          </p:cNvCxnSpPr>
          <p:nvPr/>
        </p:nvCxnSpPr>
        <p:spPr>
          <a:xfrm>
            <a:off x="1607191" y="3663448"/>
            <a:ext cx="71158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CA096C2A-0B78-1A5B-18A4-9F924EC67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4850" y="1491964"/>
            <a:ext cx="5694300" cy="375000"/>
          </a:xfrm>
        </p:spPr>
        <p:txBody>
          <a:bodyPr/>
          <a:lstStyle/>
          <a:p>
            <a:pPr marL="139700" indent="0">
              <a:lnSpc>
                <a:spcPct val="150000"/>
              </a:lnSpc>
            </a:pPr>
            <a:r>
              <a:rPr lang="en-IN" dirty="0"/>
              <a:t>Train the model on the training data.</a:t>
            </a:r>
          </a:p>
          <a:p>
            <a:pPr marL="139700" indent="0">
              <a:lnSpc>
                <a:spcPct val="150000"/>
              </a:lnSpc>
            </a:pPr>
            <a:r>
              <a:rPr lang="en-IN" dirty="0"/>
              <a:t>Evaluate its performance on training and testing data.</a:t>
            </a:r>
          </a:p>
          <a:p>
            <a:pPr marL="139700" indent="0">
              <a:lnSpc>
                <a:spcPct val="150000"/>
              </a:lnSpc>
            </a:pPr>
            <a:r>
              <a:rPr lang="en-IN" dirty="0"/>
              <a:t>Perform hyperparameter tuning.</a:t>
            </a:r>
          </a:p>
          <a:p>
            <a:pPr marL="139700" indent="0">
              <a:lnSpc>
                <a:spcPct val="150000"/>
              </a:lnSpc>
            </a:pPr>
            <a:r>
              <a:rPr lang="en-IN" dirty="0"/>
              <a:t>Re-train with the best parameters and evaluate.</a:t>
            </a:r>
          </a:p>
          <a:p>
            <a:pPr marL="139700" indent="0">
              <a:lnSpc>
                <a:spcPct val="150000"/>
              </a:lnSpc>
            </a:pPr>
            <a:r>
              <a:rPr lang="en-IN" dirty="0"/>
              <a:t>Choose the best model based on performance metrics.</a:t>
            </a:r>
          </a:p>
          <a:p>
            <a:pPr marL="139700" indent="0">
              <a:lnSpc>
                <a:spcPct val="150000"/>
              </a:lnSpc>
            </a:pPr>
            <a:r>
              <a:rPr lang="en-IN" dirty="0"/>
              <a:t>Evaluate the best model on validation data.</a:t>
            </a:r>
          </a:p>
        </p:txBody>
      </p:sp>
    </p:spTree>
    <p:extLst>
      <p:ext uri="{BB962C8B-B14F-4D97-AF65-F5344CB8AC3E}">
        <p14:creationId xmlns:p14="http://schemas.microsoft.com/office/powerpoint/2010/main" val="2344687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45"/>
          <p:cNvSpPr txBox="1">
            <a:spLocks noGrp="1"/>
          </p:cNvSpPr>
          <p:nvPr>
            <p:ph type="title"/>
          </p:nvPr>
        </p:nvSpPr>
        <p:spPr>
          <a:xfrm>
            <a:off x="719995" y="63659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Models Used</a:t>
            </a:r>
            <a:endParaRPr sz="2400" dirty="0"/>
          </a:p>
        </p:txBody>
      </p:sp>
      <p:sp>
        <p:nvSpPr>
          <p:cNvPr id="2956" name="Google Shape;2956;p45"/>
          <p:cNvSpPr txBox="1">
            <a:spLocks noGrp="1"/>
          </p:cNvSpPr>
          <p:nvPr>
            <p:ph type="subTitle" idx="1"/>
          </p:nvPr>
        </p:nvSpPr>
        <p:spPr>
          <a:xfrm>
            <a:off x="828825" y="2240800"/>
            <a:ext cx="22404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 simple and interpretable model that estimates </a:t>
            </a:r>
            <a:r>
              <a:rPr lang="en-US" sz="1200" dirty="0">
                <a:solidFill>
                  <a:srgbClr val="1F1F7B"/>
                </a:solidFill>
              </a:rPr>
              <a:t>probabilities</a:t>
            </a:r>
            <a:r>
              <a:rPr lang="en-US" sz="1200" dirty="0"/>
              <a:t> using a logistic function.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Effective for both binary and multiclass classification, providing clear insights into the influence of each feature.</a:t>
            </a:r>
            <a:endParaRPr sz="1200" dirty="0"/>
          </a:p>
        </p:txBody>
      </p:sp>
      <p:sp>
        <p:nvSpPr>
          <p:cNvPr id="2957" name="Google Shape;2957;p45"/>
          <p:cNvSpPr txBox="1">
            <a:spLocks noGrp="1"/>
          </p:cNvSpPr>
          <p:nvPr>
            <p:ph type="subTitle" idx="2"/>
          </p:nvPr>
        </p:nvSpPr>
        <p:spPr>
          <a:xfrm>
            <a:off x="3451795" y="2240800"/>
            <a:ext cx="22404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Based on Bayes’ theorem, it calculates the probability of each class given the feature values.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Assumes independence between predictors, making it highly efficient for large datasets.</a:t>
            </a:r>
            <a:endParaRPr sz="1200" dirty="0"/>
          </a:p>
        </p:txBody>
      </p:sp>
      <p:sp>
        <p:nvSpPr>
          <p:cNvPr id="2958" name="Google Shape;2958;p45"/>
          <p:cNvSpPr txBox="1">
            <a:spLocks noGrp="1"/>
          </p:cNvSpPr>
          <p:nvPr>
            <p:ph type="subTitle" idx="3"/>
          </p:nvPr>
        </p:nvSpPr>
        <p:spPr>
          <a:xfrm>
            <a:off x="5801030" y="2240800"/>
            <a:ext cx="262297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An learning method that builds a series of decision trees, where each tree corrects errors of the previous one.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Known for its high performance in classification tasks due to its ability to handle complex relationships and interactions between features.</a:t>
            </a:r>
            <a:endParaRPr sz="1200" dirty="0"/>
          </a:p>
        </p:txBody>
      </p:sp>
      <p:sp>
        <p:nvSpPr>
          <p:cNvPr id="2959" name="Google Shape;2959;p45"/>
          <p:cNvSpPr txBox="1">
            <a:spLocks noGrp="1"/>
          </p:cNvSpPr>
          <p:nvPr>
            <p:ph type="subTitle" idx="4"/>
          </p:nvPr>
        </p:nvSpPr>
        <p:spPr>
          <a:xfrm>
            <a:off x="828825" y="1526513"/>
            <a:ext cx="2240400" cy="55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Logistic Regression</a:t>
            </a:r>
            <a:endParaRPr sz="1600" dirty="0"/>
          </a:p>
        </p:txBody>
      </p:sp>
      <p:sp>
        <p:nvSpPr>
          <p:cNvPr id="2960" name="Google Shape;2960;p45"/>
          <p:cNvSpPr txBox="1">
            <a:spLocks noGrp="1"/>
          </p:cNvSpPr>
          <p:nvPr>
            <p:ph type="subTitle" idx="5"/>
          </p:nvPr>
        </p:nvSpPr>
        <p:spPr>
          <a:xfrm>
            <a:off x="3451795" y="1526513"/>
            <a:ext cx="2240400" cy="55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Na</a:t>
            </a:r>
            <a:r>
              <a:rPr lang="en-IN" sz="1600" dirty="0"/>
              <a:t>ï</a:t>
            </a:r>
            <a:r>
              <a:rPr lang="en" sz="1600" dirty="0"/>
              <a:t>ve Bayes Classifier</a:t>
            </a:r>
            <a:endParaRPr sz="1600" dirty="0"/>
          </a:p>
        </p:txBody>
      </p:sp>
      <p:sp>
        <p:nvSpPr>
          <p:cNvPr id="2961" name="Google Shape;2961;p45"/>
          <p:cNvSpPr txBox="1">
            <a:spLocks noGrp="1"/>
          </p:cNvSpPr>
          <p:nvPr>
            <p:ph type="subTitle" idx="6"/>
          </p:nvPr>
        </p:nvSpPr>
        <p:spPr>
          <a:xfrm>
            <a:off x="6074765" y="1526513"/>
            <a:ext cx="2240400" cy="55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 err="1"/>
              <a:t>XGBoost</a:t>
            </a:r>
            <a:endParaRPr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190DD93-E9D2-4E98-894F-E6853D14E385}"/>
              </a:ext>
            </a:extLst>
          </p:cNvPr>
          <p:cNvCxnSpPr>
            <a:cxnSpLocks/>
          </p:cNvCxnSpPr>
          <p:nvPr/>
        </p:nvCxnSpPr>
        <p:spPr>
          <a:xfrm>
            <a:off x="828825" y="1209294"/>
            <a:ext cx="756385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9C7C-45C3-C9C8-F7D3-A2D56439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95342"/>
            <a:ext cx="7704000" cy="572700"/>
          </a:xfrm>
        </p:spPr>
        <p:txBody>
          <a:bodyPr/>
          <a:lstStyle/>
          <a:p>
            <a:r>
              <a:rPr lang="en-US" sz="2400" dirty="0"/>
              <a:t>Performing Hyperparameter Tuning</a:t>
            </a:r>
            <a:endParaRPr lang="en-IN" sz="24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2FEF864-A1B6-A0A1-A6BD-56716AEEA45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036919" y="1234856"/>
            <a:ext cx="6955355" cy="2420100"/>
          </a:xfrm>
        </p:spPr>
        <p:txBody>
          <a:bodyPr/>
          <a:lstStyle/>
          <a:p>
            <a:r>
              <a:rPr lang="en-US" dirty="0"/>
              <a:t>The process of optimizing the hyperparameters that govern the training of a machine learning model to achieve the best possible performance. </a:t>
            </a:r>
          </a:p>
          <a:p>
            <a:endParaRPr lang="en-US" dirty="0"/>
          </a:p>
          <a:p>
            <a:r>
              <a:rPr lang="en-US" b="1" dirty="0"/>
              <a:t>Methods</a:t>
            </a:r>
            <a:r>
              <a:rPr lang="en-US" dirty="0"/>
              <a:t>: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Grid Search: Evaluates all possible combinations.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Random Search: Samples random combinations. </a:t>
            </a:r>
          </a:p>
          <a:p>
            <a:endParaRPr lang="en-US" dirty="0"/>
          </a:p>
          <a:p>
            <a:r>
              <a:rPr lang="en-US" b="1" dirty="0"/>
              <a:t>Process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Define search space.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Select the search method.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Evaluate combinations.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Identify best parameters.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8177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8B36-EB32-CFC6-64ED-12D1EF0E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304" y="613045"/>
            <a:ext cx="5377591" cy="588788"/>
          </a:xfrm>
        </p:spPr>
        <p:txBody>
          <a:bodyPr/>
          <a:lstStyle/>
          <a:p>
            <a:r>
              <a:rPr lang="en-US" sz="2800" dirty="0"/>
              <a:t>Choosing the best model</a:t>
            </a:r>
            <a:endParaRPr lang="en-IN" sz="2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F24C436-6959-46BD-DFBC-DB12C0D8D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508" y="3292213"/>
            <a:ext cx="7758842" cy="375000"/>
          </a:xfrm>
        </p:spPr>
        <p:txBody>
          <a:bodyPr/>
          <a:lstStyle/>
          <a:p>
            <a:pPr algn="ctr"/>
            <a:r>
              <a:rPr lang="en-US" sz="1200" dirty="0"/>
              <a:t>Based on the evaluation metrics, </a:t>
            </a:r>
            <a:r>
              <a:rPr lang="en-US" sz="1200" dirty="0" err="1"/>
              <a:t>XGBoost</a:t>
            </a:r>
            <a:r>
              <a:rPr lang="en-US" sz="1200" dirty="0"/>
              <a:t> is the best model for this problem. It's consistent across all metrics. It has the highest F1 Score and Recall, indicating a better balance between precision and recall, and its accuracy is very close to the Logistic Regression model.</a:t>
            </a:r>
            <a:endParaRPr lang="en-IN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207684-6EE5-C4C9-E58A-E35475731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260" y="1397501"/>
            <a:ext cx="4083337" cy="16990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8801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1" name="Google Shape;2921;p42"/>
          <p:cNvSpPr txBox="1">
            <a:spLocks noGrp="1"/>
          </p:cNvSpPr>
          <p:nvPr>
            <p:ph type="title"/>
          </p:nvPr>
        </p:nvSpPr>
        <p:spPr>
          <a:xfrm>
            <a:off x="876376" y="586087"/>
            <a:ext cx="75310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Evaluating the best chosen model on validation data</a:t>
            </a:r>
            <a:r>
              <a:rPr lang="en-IN" sz="2000" dirty="0"/>
              <a:t> </a:t>
            </a:r>
            <a:br>
              <a:rPr lang="en" sz="2000" dirty="0"/>
            </a:br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5A77FA-7225-47ED-A4B5-2B4ED4020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166" y="2303231"/>
            <a:ext cx="2273299" cy="8980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D59A01-01A3-852B-9AE9-48264F7E8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535" y="1254037"/>
            <a:ext cx="3995616" cy="31165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06551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3" name="Google Shape;2983;p46"/>
          <p:cNvSpPr txBox="1">
            <a:spLocks noGrp="1"/>
          </p:cNvSpPr>
          <p:nvPr>
            <p:ph type="title"/>
          </p:nvPr>
        </p:nvSpPr>
        <p:spPr>
          <a:xfrm>
            <a:off x="2807985" y="551621"/>
            <a:ext cx="380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Project Achievements</a:t>
            </a:r>
            <a:endParaRPr sz="2400" dirty="0"/>
          </a:p>
        </p:txBody>
      </p:sp>
      <p:sp>
        <p:nvSpPr>
          <p:cNvPr id="2984" name="Google Shape;2984;p46"/>
          <p:cNvSpPr txBox="1">
            <a:spLocks noGrp="1"/>
          </p:cNvSpPr>
          <p:nvPr>
            <p:ph type="subTitle" idx="1"/>
          </p:nvPr>
        </p:nvSpPr>
        <p:spPr>
          <a:xfrm>
            <a:off x="1337838" y="2113425"/>
            <a:ext cx="2817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Quickly gauges customer reactions to product launches.</a:t>
            </a:r>
            <a:endParaRPr sz="1200" dirty="0"/>
          </a:p>
        </p:txBody>
      </p:sp>
      <p:sp>
        <p:nvSpPr>
          <p:cNvPr id="2985" name="Google Shape;2985;p46"/>
          <p:cNvSpPr txBox="1">
            <a:spLocks noGrp="1"/>
          </p:cNvSpPr>
          <p:nvPr>
            <p:ph type="subTitle" idx="2"/>
          </p:nvPr>
        </p:nvSpPr>
        <p:spPr>
          <a:xfrm>
            <a:off x="4936956" y="2110292"/>
            <a:ext cx="2989958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Uses emotional insights to guide better product development.</a:t>
            </a:r>
            <a:endParaRPr sz="1200" dirty="0"/>
          </a:p>
        </p:txBody>
      </p:sp>
      <p:sp>
        <p:nvSpPr>
          <p:cNvPr id="2986" name="Google Shape;2986;p46"/>
          <p:cNvSpPr txBox="1">
            <a:spLocks noGrp="1"/>
          </p:cNvSpPr>
          <p:nvPr>
            <p:ph type="subTitle" idx="3"/>
          </p:nvPr>
        </p:nvSpPr>
        <p:spPr>
          <a:xfrm>
            <a:off x="1208787" y="3791587"/>
            <a:ext cx="3034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Enhances marketing campaigns based on emotional data.</a:t>
            </a:r>
            <a:endParaRPr sz="1200" dirty="0"/>
          </a:p>
        </p:txBody>
      </p:sp>
      <p:sp>
        <p:nvSpPr>
          <p:cNvPr id="2987" name="Google Shape;2987;p46"/>
          <p:cNvSpPr txBox="1">
            <a:spLocks noGrp="1"/>
          </p:cNvSpPr>
          <p:nvPr>
            <p:ph type="subTitle" idx="4"/>
          </p:nvPr>
        </p:nvSpPr>
        <p:spPr>
          <a:xfrm>
            <a:off x="4755981" y="3797900"/>
            <a:ext cx="3351908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Continuously monitors sentiment to maintain a positive brand image.</a:t>
            </a:r>
            <a:endParaRPr sz="1200" dirty="0"/>
          </a:p>
        </p:txBody>
      </p:sp>
      <p:sp>
        <p:nvSpPr>
          <p:cNvPr id="2988" name="Google Shape;2988;p46"/>
          <p:cNvSpPr txBox="1">
            <a:spLocks noGrp="1"/>
          </p:cNvSpPr>
          <p:nvPr>
            <p:ph type="subTitle" idx="5"/>
          </p:nvPr>
        </p:nvSpPr>
        <p:spPr>
          <a:xfrm>
            <a:off x="1716611" y="176022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Understanding User Sentiment</a:t>
            </a:r>
            <a:endParaRPr sz="1600" dirty="0"/>
          </a:p>
        </p:txBody>
      </p:sp>
      <p:sp>
        <p:nvSpPr>
          <p:cNvPr id="2989" name="Google Shape;2989;p46"/>
          <p:cNvSpPr txBox="1">
            <a:spLocks noGrp="1"/>
          </p:cNvSpPr>
          <p:nvPr>
            <p:ph type="subTitle" idx="6"/>
          </p:nvPr>
        </p:nvSpPr>
        <p:spPr>
          <a:xfrm>
            <a:off x="1716611" y="34448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Targeted Marketing</a:t>
            </a:r>
            <a:endParaRPr sz="1600" dirty="0"/>
          </a:p>
        </p:txBody>
      </p:sp>
      <p:sp>
        <p:nvSpPr>
          <p:cNvPr id="2990" name="Google Shape;2990;p46"/>
          <p:cNvSpPr txBox="1">
            <a:spLocks noGrp="1"/>
          </p:cNvSpPr>
          <p:nvPr>
            <p:ph type="subTitle" idx="7"/>
          </p:nvPr>
        </p:nvSpPr>
        <p:spPr>
          <a:xfrm>
            <a:off x="5442836" y="176022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Product Improvement</a:t>
            </a:r>
            <a:endParaRPr sz="1600" dirty="0"/>
          </a:p>
        </p:txBody>
      </p:sp>
      <p:sp>
        <p:nvSpPr>
          <p:cNvPr id="2991" name="Google Shape;2991;p46"/>
          <p:cNvSpPr txBox="1">
            <a:spLocks noGrp="1"/>
          </p:cNvSpPr>
          <p:nvPr>
            <p:ph type="subTitle" idx="8"/>
          </p:nvPr>
        </p:nvSpPr>
        <p:spPr>
          <a:xfrm>
            <a:off x="5442836" y="34448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Brand Managment</a:t>
            </a:r>
            <a:endParaRPr sz="1600" dirty="0"/>
          </a:p>
        </p:txBody>
      </p:sp>
      <p:grpSp>
        <p:nvGrpSpPr>
          <p:cNvPr id="2993" name="Google Shape;2993;p46"/>
          <p:cNvGrpSpPr/>
          <p:nvPr/>
        </p:nvGrpSpPr>
        <p:grpSpPr>
          <a:xfrm>
            <a:off x="6256686" y="1236336"/>
            <a:ext cx="350499" cy="287551"/>
            <a:chOff x="9011521" y="2223423"/>
            <a:chExt cx="596289" cy="489198"/>
          </a:xfrm>
        </p:grpSpPr>
        <p:sp>
          <p:nvSpPr>
            <p:cNvPr id="2994" name="Google Shape;2994;p46"/>
            <p:cNvSpPr/>
            <p:nvPr/>
          </p:nvSpPr>
          <p:spPr>
            <a:xfrm>
              <a:off x="9011521" y="2223423"/>
              <a:ext cx="596289" cy="489198"/>
            </a:xfrm>
            <a:custGeom>
              <a:avLst/>
              <a:gdLst/>
              <a:ahLst/>
              <a:cxnLst/>
              <a:rect l="l" t="t" r="r" b="b"/>
              <a:pathLst>
                <a:path w="596289" h="489198" extrusionOk="0">
                  <a:moveTo>
                    <a:pt x="596290" y="227126"/>
                  </a:moveTo>
                  <a:cubicBezTo>
                    <a:pt x="596290" y="198227"/>
                    <a:pt x="572796" y="174715"/>
                    <a:pt x="543852" y="174715"/>
                  </a:cubicBezTo>
                  <a:lnTo>
                    <a:pt x="455413" y="174715"/>
                  </a:lnTo>
                  <a:lnTo>
                    <a:pt x="455413" y="87358"/>
                  </a:lnTo>
                  <a:cubicBezTo>
                    <a:pt x="455413" y="39190"/>
                    <a:pt x="416196" y="0"/>
                    <a:pt x="368047" y="0"/>
                  </a:cubicBezTo>
                  <a:cubicBezTo>
                    <a:pt x="358399" y="0"/>
                    <a:pt x="350537" y="7825"/>
                    <a:pt x="350537" y="17473"/>
                  </a:cubicBezTo>
                  <a:lnTo>
                    <a:pt x="350537" y="28381"/>
                  </a:lnTo>
                  <a:cubicBezTo>
                    <a:pt x="350537" y="72189"/>
                    <a:pt x="334547" y="114416"/>
                    <a:pt x="305604" y="147281"/>
                  </a:cubicBezTo>
                  <a:cubicBezTo>
                    <a:pt x="290238" y="164710"/>
                    <a:pt x="267459" y="174706"/>
                    <a:pt x="243071" y="174706"/>
                  </a:cubicBezTo>
                  <a:lnTo>
                    <a:pt x="17420" y="174706"/>
                  </a:lnTo>
                  <a:cubicBezTo>
                    <a:pt x="7772" y="174706"/>
                    <a:pt x="0" y="182532"/>
                    <a:pt x="0" y="192179"/>
                  </a:cubicBezTo>
                  <a:lnTo>
                    <a:pt x="0" y="436779"/>
                  </a:lnTo>
                  <a:cubicBezTo>
                    <a:pt x="0" y="446427"/>
                    <a:pt x="7772" y="454252"/>
                    <a:pt x="17420" y="454252"/>
                  </a:cubicBezTo>
                  <a:lnTo>
                    <a:pt x="214843" y="454252"/>
                  </a:lnTo>
                  <a:cubicBezTo>
                    <a:pt x="233781" y="454252"/>
                    <a:pt x="252630" y="456816"/>
                    <a:pt x="270854" y="461872"/>
                  </a:cubicBezTo>
                  <a:lnTo>
                    <a:pt x="331957" y="478818"/>
                  </a:lnTo>
                  <a:cubicBezTo>
                    <a:pt x="356791" y="485715"/>
                    <a:pt x="382519" y="489199"/>
                    <a:pt x="408246" y="489199"/>
                  </a:cubicBezTo>
                  <a:lnTo>
                    <a:pt x="473994" y="489199"/>
                  </a:lnTo>
                  <a:cubicBezTo>
                    <a:pt x="502938" y="489199"/>
                    <a:pt x="526432" y="465687"/>
                    <a:pt x="526432" y="436788"/>
                  </a:cubicBezTo>
                  <a:cubicBezTo>
                    <a:pt x="526432" y="429972"/>
                    <a:pt x="525092" y="423450"/>
                    <a:pt x="522680" y="417465"/>
                  </a:cubicBezTo>
                  <a:cubicBezTo>
                    <a:pt x="545013" y="411409"/>
                    <a:pt x="561360" y="391032"/>
                    <a:pt x="561360" y="366904"/>
                  </a:cubicBezTo>
                  <a:cubicBezTo>
                    <a:pt x="561360" y="360088"/>
                    <a:pt x="560110" y="353575"/>
                    <a:pt x="557698" y="347590"/>
                  </a:cubicBezTo>
                  <a:cubicBezTo>
                    <a:pt x="579942" y="341524"/>
                    <a:pt x="596290" y="321148"/>
                    <a:pt x="596290" y="297019"/>
                  </a:cubicBezTo>
                  <a:cubicBezTo>
                    <a:pt x="596290" y="283611"/>
                    <a:pt x="591198" y="271354"/>
                    <a:pt x="582890" y="262073"/>
                  </a:cubicBezTo>
                  <a:cubicBezTo>
                    <a:pt x="591286" y="252791"/>
                    <a:pt x="596290" y="240544"/>
                    <a:pt x="596290" y="227126"/>
                  </a:cubicBezTo>
                  <a:close/>
                  <a:moveTo>
                    <a:pt x="34928" y="419305"/>
                  </a:moveTo>
                  <a:lnTo>
                    <a:pt x="34928" y="209653"/>
                  </a:lnTo>
                  <a:lnTo>
                    <a:pt x="175805" y="209653"/>
                  </a:lnTo>
                  <a:lnTo>
                    <a:pt x="175805" y="419305"/>
                  </a:lnTo>
                  <a:lnTo>
                    <a:pt x="34928" y="419305"/>
                  </a:lnTo>
                  <a:close/>
                  <a:moveTo>
                    <a:pt x="473994" y="279537"/>
                  </a:moveTo>
                  <a:lnTo>
                    <a:pt x="543852" y="279537"/>
                  </a:lnTo>
                  <a:cubicBezTo>
                    <a:pt x="553499" y="279537"/>
                    <a:pt x="561360" y="287380"/>
                    <a:pt x="561360" y="297010"/>
                  </a:cubicBezTo>
                  <a:cubicBezTo>
                    <a:pt x="561360" y="306640"/>
                    <a:pt x="553499" y="314484"/>
                    <a:pt x="543852" y="314484"/>
                  </a:cubicBezTo>
                  <a:lnTo>
                    <a:pt x="473994" y="314484"/>
                  </a:lnTo>
                  <a:cubicBezTo>
                    <a:pt x="464346" y="314484"/>
                    <a:pt x="456574" y="322309"/>
                    <a:pt x="456574" y="331957"/>
                  </a:cubicBezTo>
                  <a:cubicBezTo>
                    <a:pt x="456574" y="341605"/>
                    <a:pt x="464346" y="349430"/>
                    <a:pt x="473994" y="349430"/>
                  </a:cubicBezTo>
                  <a:lnTo>
                    <a:pt x="508923" y="349430"/>
                  </a:lnTo>
                  <a:cubicBezTo>
                    <a:pt x="518571" y="349430"/>
                    <a:pt x="526432" y="357274"/>
                    <a:pt x="526432" y="366904"/>
                  </a:cubicBezTo>
                  <a:cubicBezTo>
                    <a:pt x="526432" y="376533"/>
                    <a:pt x="518571" y="384377"/>
                    <a:pt x="508923" y="384377"/>
                  </a:cubicBezTo>
                  <a:lnTo>
                    <a:pt x="473994" y="384377"/>
                  </a:lnTo>
                  <a:cubicBezTo>
                    <a:pt x="464346" y="384377"/>
                    <a:pt x="456574" y="392202"/>
                    <a:pt x="456574" y="401850"/>
                  </a:cubicBezTo>
                  <a:cubicBezTo>
                    <a:pt x="456574" y="411498"/>
                    <a:pt x="464346" y="419323"/>
                    <a:pt x="473994" y="419323"/>
                  </a:cubicBezTo>
                  <a:cubicBezTo>
                    <a:pt x="483642" y="419323"/>
                    <a:pt x="491504" y="427167"/>
                    <a:pt x="491504" y="436797"/>
                  </a:cubicBezTo>
                  <a:cubicBezTo>
                    <a:pt x="491504" y="446427"/>
                    <a:pt x="483642" y="454270"/>
                    <a:pt x="473994" y="454270"/>
                  </a:cubicBezTo>
                  <a:lnTo>
                    <a:pt x="408246" y="454270"/>
                  </a:lnTo>
                  <a:cubicBezTo>
                    <a:pt x="385645" y="454270"/>
                    <a:pt x="363134" y="451206"/>
                    <a:pt x="341247" y="445158"/>
                  </a:cubicBezTo>
                  <a:lnTo>
                    <a:pt x="280144" y="428212"/>
                  </a:lnTo>
                  <a:cubicBezTo>
                    <a:pt x="258883" y="422316"/>
                    <a:pt x="236908" y="419323"/>
                    <a:pt x="214843" y="419323"/>
                  </a:cubicBezTo>
                  <a:lnTo>
                    <a:pt x="210823" y="419323"/>
                  </a:lnTo>
                  <a:lnTo>
                    <a:pt x="210823" y="209438"/>
                  </a:lnTo>
                  <a:lnTo>
                    <a:pt x="243071" y="209438"/>
                  </a:lnTo>
                  <a:cubicBezTo>
                    <a:pt x="277464" y="209438"/>
                    <a:pt x="309802" y="195360"/>
                    <a:pt x="331868" y="170418"/>
                  </a:cubicBezTo>
                  <a:cubicBezTo>
                    <a:pt x="364384" y="133533"/>
                    <a:pt x="383143" y="86786"/>
                    <a:pt x="385288" y="37886"/>
                  </a:cubicBezTo>
                  <a:cubicBezTo>
                    <a:pt x="405745" y="45041"/>
                    <a:pt x="420485" y="64524"/>
                    <a:pt x="420485" y="87375"/>
                  </a:cubicBezTo>
                  <a:lnTo>
                    <a:pt x="420485" y="174733"/>
                  </a:lnTo>
                  <a:lnTo>
                    <a:pt x="402975" y="174733"/>
                  </a:lnTo>
                  <a:cubicBezTo>
                    <a:pt x="393328" y="174733"/>
                    <a:pt x="385467" y="182559"/>
                    <a:pt x="385467" y="192206"/>
                  </a:cubicBezTo>
                  <a:cubicBezTo>
                    <a:pt x="385467" y="201854"/>
                    <a:pt x="393328" y="209680"/>
                    <a:pt x="402975" y="209680"/>
                  </a:cubicBezTo>
                  <a:lnTo>
                    <a:pt x="543941" y="209680"/>
                  </a:lnTo>
                  <a:cubicBezTo>
                    <a:pt x="553499" y="209680"/>
                    <a:pt x="561360" y="217523"/>
                    <a:pt x="561360" y="227153"/>
                  </a:cubicBezTo>
                  <a:cubicBezTo>
                    <a:pt x="561360" y="236783"/>
                    <a:pt x="553499" y="244626"/>
                    <a:pt x="543941" y="244626"/>
                  </a:cubicBezTo>
                  <a:lnTo>
                    <a:pt x="473994" y="244626"/>
                  </a:lnTo>
                  <a:cubicBezTo>
                    <a:pt x="464346" y="244626"/>
                    <a:pt x="456574" y="252452"/>
                    <a:pt x="456574" y="262099"/>
                  </a:cubicBezTo>
                  <a:cubicBezTo>
                    <a:pt x="456574" y="271747"/>
                    <a:pt x="464346" y="279573"/>
                    <a:pt x="473994" y="2795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5" name="Google Shape;2995;p46"/>
            <p:cNvSpPr/>
            <p:nvPr/>
          </p:nvSpPr>
          <p:spPr>
            <a:xfrm>
              <a:off x="9117468" y="2572844"/>
              <a:ext cx="34929" cy="34946"/>
            </a:xfrm>
            <a:custGeom>
              <a:avLst/>
              <a:gdLst/>
              <a:ahLst/>
              <a:cxnLst/>
              <a:rect l="l" t="t" r="r" b="b"/>
              <a:pathLst>
                <a:path w="34929" h="34946" extrusionOk="0">
                  <a:moveTo>
                    <a:pt x="34929" y="17473"/>
                  </a:moveTo>
                  <a:cubicBezTo>
                    <a:pt x="34929" y="27121"/>
                    <a:pt x="27157" y="34947"/>
                    <a:pt x="17510" y="34947"/>
                  </a:cubicBezTo>
                  <a:cubicBezTo>
                    <a:pt x="7861" y="34947"/>
                    <a:pt x="0" y="27121"/>
                    <a:pt x="0" y="17473"/>
                  </a:cubicBezTo>
                  <a:cubicBezTo>
                    <a:pt x="0" y="7825"/>
                    <a:pt x="7861" y="0"/>
                    <a:pt x="17510" y="0"/>
                  </a:cubicBezTo>
                  <a:cubicBezTo>
                    <a:pt x="27157" y="0"/>
                    <a:pt x="34929" y="7825"/>
                    <a:pt x="34929" y="17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6" name="Google Shape;2996;p46"/>
          <p:cNvGrpSpPr/>
          <p:nvPr/>
        </p:nvGrpSpPr>
        <p:grpSpPr>
          <a:xfrm>
            <a:off x="6322877" y="2951440"/>
            <a:ext cx="305424" cy="349853"/>
            <a:chOff x="7774320" y="3129470"/>
            <a:chExt cx="519606" cy="595190"/>
          </a:xfrm>
        </p:grpSpPr>
        <p:sp>
          <p:nvSpPr>
            <p:cNvPr id="2997" name="Google Shape;2997;p46"/>
            <p:cNvSpPr/>
            <p:nvPr/>
          </p:nvSpPr>
          <p:spPr>
            <a:xfrm>
              <a:off x="7774320" y="3409623"/>
              <a:ext cx="519606" cy="315037"/>
            </a:xfrm>
            <a:custGeom>
              <a:avLst/>
              <a:gdLst/>
              <a:ahLst/>
              <a:cxnLst/>
              <a:rect l="l" t="t" r="r" b="b"/>
              <a:pathLst>
                <a:path w="519606" h="315037" extrusionOk="0">
                  <a:moveTo>
                    <a:pt x="517088" y="8415"/>
                  </a:moveTo>
                  <a:cubicBezTo>
                    <a:pt x="513926" y="3189"/>
                    <a:pt x="508271" y="0"/>
                    <a:pt x="502161" y="0"/>
                  </a:cubicBezTo>
                  <a:cubicBezTo>
                    <a:pt x="450670" y="0"/>
                    <a:pt x="403521" y="26469"/>
                    <a:pt x="376685" y="69750"/>
                  </a:cubicBezTo>
                  <a:lnTo>
                    <a:pt x="169882" y="69750"/>
                  </a:lnTo>
                  <a:cubicBezTo>
                    <a:pt x="146593" y="69750"/>
                    <a:pt x="124698" y="78817"/>
                    <a:pt x="108235" y="95290"/>
                  </a:cubicBezTo>
                  <a:lnTo>
                    <a:pt x="5110" y="198415"/>
                  </a:lnTo>
                  <a:cubicBezTo>
                    <a:pt x="1840" y="201684"/>
                    <a:pt x="0" y="206124"/>
                    <a:pt x="0" y="210742"/>
                  </a:cubicBezTo>
                  <a:cubicBezTo>
                    <a:pt x="0" y="215361"/>
                    <a:pt x="1831" y="219801"/>
                    <a:pt x="5110" y="223070"/>
                  </a:cubicBezTo>
                  <a:cubicBezTo>
                    <a:pt x="47462" y="265422"/>
                    <a:pt x="91896" y="309526"/>
                    <a:pt x="92342" y="309972"/>
                  </a:cubicBezTo>
                  <a:cubicBezTo>
                    <a:pt x="95746" y="313349"/>
                    <a:pt x="100186" y="315037"/>
                    <a:pt x="104625" y="315037"/>
                  </a:cubicBezTo>
                  <a:cubicBezTo>
                    <a:pt x="109065" y="315037"/>
                    <a:pt x="113523" y="313340"/>
                    <a:pt x="116926" y="309954"/>
                  </a:cubicBezTo>
                  <a:lnTo>
                    <a:pt x="183067" y="244126"/>
                  </a:lnTo>
                  <a:lnTo>
                    <a:pt x="329143" y="244126"/>
                  </a:lnTo>
                  <a:cubicBezTo>
                    <a:pt x="374702" y="244126"/>
                    <a:pt x="416134" y="219068"/>
                    <a:pt x="437262" y="178726"/>
                  </a:cubicBezTo>
                  <a:cubicBezTo>
                    <a:pt x="437789" y="177717"/>
                    <a:pt x="490610" y="76923"/>
                    <a:pt x="517606" y="25558"/>
                  </a:cubicBezTo>
                  <a:cubicBezTo>
                    <a:pt x="520447" y="20153"/>
                    <a:pt x="520250" y="13659"/>
                    <a:pt x="517097" y="8424"/>
                  </a:cubicBezTo>
                  <a:close/>
                  <a:moveTo>
                    <a:pt x="406361" y="162530"/>
                  </a:moveTo>
                  <a:cubicBezTo>
                    <a:pt x="391273" y="191340"/>
                    <a:pt x="361686" y="209242"/>
                    <a:pt x="329143" y="209242"/>
                  </a:cubicBezTo>
                  <a:lnTo>
                    <a:pt x="175868" y="209242"/>
                  </a:lnTo>
                  <a:cubicBezTo>
                    <a:pt x="171258" y="209242"/>
                    <a:pt x="166836" y="211064"/>
                    <a:pt x="163566" y="214316"/>
                  </a:cubicBezTo>
                  <a:lnTo>
                    <a:pt x="104617" y="272998"/>
                  </a:lnTo>
                  <a:cubicBezTo>
                    <a:pt x="90725" y="259196"/>
                    <a:pt x="66820" y="235416"/>
                    <a:pt x="42111" y="210725"/>
                  </a:cubicBezTo>
                  <a:lnTo>
                    <a:pt x="132908" y="119937"/>
                  </a:lnTo>
                  <a:cubicBezTo>
                    <a:pt x="142788" y="110057"/>
                    <a:pt x="155928" y="104616"/>
                    <a:pt x="169900" y="104616"/>
                  </a:cubicBezTo>
                  <a:lnTo>
                    <a:pt x="357980" y="104616"/>
                  </a:lnTo>
                  <a:lnTo>
                    <a:pt x="344597" y="130147"/>
                  </a:lnTo>
                  <a:cubicBezTo>
                    <a:pt x="341578" y="135909"/>
                    <a:pt x="335664" y="139491"/>
                    <a:pt x="329152" y="139491"/>
                  </a:cubicBezTo>
                  <a:lnTo>
                    <a:pt x="210751" y="139491"/>
                  </a:lnTo>
                  <a:cubicBezTo>
                    <a:pt x="201121" y="139491"/>
                    <a:pt x="193314" y="147299"/>
                    <a:pt x="193314" y="156929"/>
                  </a:cubicBezTo>
                  <a:cubicBezTo>
                    <a:pt x="193314" y="166559"/>
                    <a:pt x="201121" y="174367"/>
                    <a:pt x="210751" y="174367"/>
                  </a:cubicBezTo>
                  <a:lnTo>
                    <a:pt x="329152" y="174367"/>
                  </a:lnTo>
                  <a:cubicBezTo>
                    <a:pt x="348670" y="174367"/>
                    <a:pt x="366421" y="163629"/>
                    <a:pt x="375480" y="146343"/>
                  </a:cubicBezTo>
                  <a:cubicBezTo>
                    <a:pt x="375497" y="146308"/>
                    <a:pt x="402386" y="95004"/>
                    <a:pt x="402386" y="95004"/>
                  </a:cubicBezTo>
                  <a:cubicBezTo>
                    <a:pt x="416992" y="67365"/>
                    <a:pt x="441916" y="47542"/>
                    <a:pt x="471038" y="39217"/>
                  </a:cubicBezTo>
                  <a:cubicBezTo>
                    <a:pt x="443220" y="92217"/>
                    <a:pt x="406808" y="161691"/>
                    <a:pt x="406371" y="1625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8" name="Google Shape;2998;p46"/>
            <p:cNvSpPr/>
            <p:nvPr/>
          </p:nvSpPr>
          <p:spPr>
            <a:xfrm>
              <a:off x="7880437" y="3129470"/>
              <a:ext cx="313858" cy="313858"/>
            </a:xfrm>
            <a:custGeom>
              <a:avLst/>
              <a:gdLst/>
              <a:ahLst/>
              <a:cxnLst/>
              <a:rect l="l" t="t" r="r" b="b"/>
              <a:pathLst>
                <a:path w="313858" h="313858" extrusionOk="0">
                  <a:moveTo>
                    <a:pt x="0" y="156929"/>
                  </a:moveTo>
                  <a:cubicBezTo>
                    <a:pt x="0" y="243259"/>
                    <a:pt x="70224" y="313858"/>
                    <a:pt x="156929" y="313858"/>
                  </a:cubicBezTo>
                  <a:cubicBezTo>
                    <a:pt x="243634" y="313858"/>
                    <a:pt x="313858" y="243313"/>
                    <a:pt x="313858" y="156929"/>
                  </a:cubicBezTo>
                  <a:cubicBezTo>
                    <a:pt x="313858" y="65471"/>
                    <a:pt x="239007" y="0"/>
                    <a:pt x="156929" y="0"/>
                  </a:cubicBezTo>
                  <a:cubicBezTo>
                    <a:pt x="70608" y="0"/>
                    <a:pt x="0" y="70215"/>
                    <a:pt x="0" y="156929"/>
                  </a:cubicBezTo>
                  <a:close/>
                  <a:moveTo>
                    <a:pt x="156929" y="34866"/>
                  </a:moveTo>
                  <a:cubicBezTo>
                    <a:pt x="159421" y="34866"/>
                    <a:pt x="168551" y="40289"/>
                    <a:pt x="177591" y="64408"/>
                  </a:cubicBezTo>
                  <a:cubicBezTo>
                    <a:pt x="180200" y="71358"/>
                    <a:pt x="182460" y="79005"/>
                    <a:pt x="184381" y="87179"/>
                  </a:cubicBezTo>
                  <a:lnTo>
                    <a:pt x="129487" y="87179"/>
                  </a:lnTo>
                  <a:cubicBezTo>
                    <a:pt x="131407" y="79014"/>
                    <a:pt x="133667" y="71358"/>
                    <a:pt x="136267" y="64408"/>
                  </a:cubicBezTo>
                  <a:cubicBezTo>
                    <a:pt x="145316" y="40289"/>
                    <a:pt x="154445" y="34866"/>
                    <a:pt x="156929" y="34866"/>
                  </a:cubicBezTo>
                  <a:close/>
                  <a:moveTo>
                    <a:pt x="190080" y="122054"/>
                  </a:moveTo>
                  <a:cubicBezTo>
                    <a:pt x="191214" y="133256"/>
                    <a:pt x="191813" y="144941"/>
                    <a:pt x="191813" y="156929"/>
                  </a:cubicBezTo>
                  <a:cubicBezTo>
                    <a:pt x="191813" y="168918"/>
                    <a:pt x="191214" y="180602"/>
                    <a:pt x="190080" y="191804"/>
                  </a:cubicBezTo>
                  <a:lnTo>
                    <a:pt x="123796" y="191804"/>
                  </a:lnTo>
                  <a:cubicBezTo>
                    <a:pt x="122661" y="180602"/>
                    <a:pt x="122063" y="168918"/>
                    <a:pt x="122063" y="156929"/>
                  </a:cubicBezTo>
                  <a:cubicBezTo>
                    <a:pt x="122063" y="144941"/>
                    <a:pt x="122661" y="133256"/>
                    <a:pt x="123796" y="122054"/>
                  </a:cubicBezTo>
                  <a:lnTo>
                    <a:pt x="190080" y="122054"/>
                  </a:lnTo>
                  <a:close/>
                  <a:moveTo>
                    <a:pt x="278992" y="156929"/>
                  </a:moveTo>
                  <a:cubicBezTo>
                    <a:pt x="278992" y="169042"/>
                    <a:pt x="277215" y="180745"/>
                    <a:pt x="273909" y="191804"/>
                  </a:cubicBezTo>
                  <a:lnTo>
                    <a:pt x="225098" y="191804"/>
                  </a:lnTo>
                  <a:cubicBezTo>
                    <a:pt x="226134" y="180495"/>
                    <a:pt x="226679" y="168810"/>
                    <a:pt x="226679" y="156929"/>
                  </a:cubicBezTo>
                  <a:cubicBezTo>
                    <a:pt x="226679" y="145048"/>
                    <a:pt x="226144" y="133363"/>
                    <a:pt x="225098" y="122054"/>
                  </a:cubicBezTo>
                  <a:lnTo>
                    <a:pt x="273909" y="122054"/>
                  </a:lnTo>
                  <a:cubicBezTo>
                    <a:pt x="277215" y="133113"/>
                    <a:pt x="278992" y="144816"/>
                    <a:pt x="278992" y="156929"/>
                  </a:cubicBezTo>
                  <a:close/>
                  <a:moveTo>
                    <a:pt x="156929" y="278992"/>
                  </a:moveTo>
                  <a:cubicBezTo>
                    <a:pt x="154445" y="278992"/>
                    <a:pt x="145316" y="273570"/>
                    <a:pt x="136267" y="249450"/>
                  </a:cubicBezTo>
                  <a:cubicBezTo>
                    <a:pt x="133658" y="242500"/>
                    <a:pt x="131407" y="234621"/>
                    <a:pt x="129487" y="226447"/>
                  </a:cubicBezTo>
                  <a:lnTo>
                    <a:pt x="184381" y="226447"/>
                  </a:lnTo>
                  <a:cubicBezTo>
                    <a:pt x="182460" y="234612"/>
                    <a:pt x="180200" y="242500"/>
                    <a:pt x="177591" y="249450"/>
                  </a:cubicBezTo>
                  <a:cubicBezTo>
                    <a:pt x="168551" y="273570"/>
                    <a:pt x="159421" y="278992"/>
                    <a:pt x="156929" y="278992"/>
                  </a:cubicBezTo>
                  <a:close/>
                  <a:moveTo>
                    <a:pt x="88760" y="191804"/>
                  </a:moveTo>
                  <a:lnTo>
                    <a:pt x="39958" y="191804"/>
                  </a:lnTo>
                  <a:cubicBezTo>
                    <a:pt x="36653" y="180745"/>
                    <a:pt x="34875" y="169042"/>
                    <a:pt x="34875" y="156929"/>
                  </a:cubicBezTo>
                  <a:cubicBezTo>
                    <a:pt x="34875" y="144816"/>
                    <a:pt x="36662" y="132872"/>
                    <a:pt x="39958" y="121822"/>
                  </a:cubicBezTo>
                  <a:lnTo>
                    <a:pt x="88760" y="121822"/>
                  </a:lnTo>
                  <a:cubicBezTo>
                    <a:pt x="87724" y="133131"/>
                    <a:pt x="87179" y="145048"/>
                    <a:pt x="87179" y="156929"/>
                  </a:cubicBezTo>
                  <a:cubicBezTo>
                    <a:pt x="87179" y="168810"/>
                    <a:pt x="87724" y="180495"/>
                    <a:pt x="88760" y="191804"/>
                  </a:cubicBezTo>
                  <a:close/>
                  <a:moveTo>
                    <a:pt x="56815" y="226679"/>
                  </a:moveTo>
                  <a:lnTo>
                    <a:pt x="93798" y="226679"/>
                  </a:lnTo>
                  <a:cubicBezTo>
                    <a:pt x="96371" y="239355"/>
                    <a:pt x="99658" y="251147"/>
                    <a:pt x="103607" y="261697"/>
                  </a:cubicBezTo>
                  <a:cubicBezTo>
                    <a:pt x="104411" y="263850"/>
                    <a:pt x="105241" y="265896"/>
                    <a:pt x="106081" y="267888"/>
                  </a:cubicBezTo>
                  <a:cubicBezTo>
                    <a:pt x="86223" y="258750"/>
                    <a:pt x="69223" y="244439"/>
                    <a:pt x="56815" y="226688"/>
                  </a:cubicBezTo>
                  <a:close/>
                  <a:moveTo>
                    <a:pt x="207768" y="267879"/>
                  </a:moveTo>
                  <a:cubicBezTo>
                    <a:pt x="208607" y="265887"/>
                    <a:pt x="209430" y="263841"/>
                    <a:pt x="210242" y="261688"/>
                  </a:cubicBezTo>
                  <a:cubicBezTo>
                    <a:pt x="214190" y="251147"/>
                    <a:pt x="217487" y="239123"/>
                    <a:pt x="220051" y="226438"/>
                  </a:cubicBezTo>
                  <a:lnTo>
                    <a:pt x="257034" y="226438"/>
                  </a:lnTo>
                  <a:cubicBezTo>
                    <a:pt x="244626" y="244188"/>
                    <a:pt x="227626" y="258741"/>
                    <a:pt x="207768" y="267870"/>
                  </a:cubicBezTo>
                  <a:close/>
                  <a:moveTo>
                    <a:pt x="257034" y="87179"/>
                  </a:moveTo>
                  <a:lnTo>
                    <a:pt x="220051" y="87179"/>
                  </a:lnTo>
                  <a:cubicBezTo>
                    <a:pt x="217478" y="74503"/>
                    <a:pt x="214190" y="62711"/>
                    <a:pt x="210242" y="52161"/>
                  </a:cubicBezTo>
                  <a:cubicBezTo>
                    <a:pt x="209439" y="50008"/>
                    <a:pt x="208607" y="47962"/>
                    <a:pt x="207768" y="45970"/>
                  </a:cubicBezTo>
                  <a:cubicBezTo>
                    <a:pt x="227626" y="55109"/>
                    <a:pt x="244626" y="69420"/>
                    <a:pt x="257034" y="87170"/>
                  </a:cubicBezTo>
                  <a:close/>
                  <a:moveTo>
                    <a:pt x="106081" y="45979"/>
                  </a:moveTo>
                  <a:cubicBezTo>
                    <a:pt x="105241" y="47971"/>
                    <a:pt x="104420" y="50017"/>
                    <a:pt x="103607" y="52170"/>
                  </a:cubicBezTo>
                  <a:cubicBezTo>
                    <a:pt x="99658" y="62711"/>
                    <a:pt x="96362" y="74503"/>
                    <a:pt x="93798" y="87188"/>
                  </a:cubicBezTo>
                  <a:lnTo>
                    <a:pt x="56815" y="87188"/>
                  </a:lnTo>
                  <a:cubicBezTo>
                    <a:pt x="69223" y="69438"/>
                    <a:pt x="86223" y="55118"/>
                    <a:pt x="106081" y="459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9" name="Google Shape;2999;p46"/>
          <p:cNvGrpSpPr/>
          <p:nvPr/>
        </p:nvGrpSpPr>
        <p:grpSpPr>
          <a:xfrm>
            <a:off x="2551735" y="2868760"/>
            <a:ext cx="327988" cy="349846"/>
            <a:chOff x="3878285" y="4073691"/>
            <a:chExt cx="557992" cy="595179"/>
          </a:xfrm>
        </p:grpSpPr>
        <p:sp>
          <p:nvSpPr>
            <p:cNvPr id="3000" name="Google Shape;3000;p46"/>
            <p:cNvSpPr/>
            <p:nvPr/>
          </p:nvSpPr>
          <p:spPr>
            <a:xfrm>
              <a:off x="3878285" y="4528209"/>
              <a:ext cx="557992" cy="140661"/>
            </a:xfrm>
            <a:custGeom>
              <a:avLst/>
              <a:gdLst/>
              <a:ahLst/>
              <a:cxnLst/>
              <a:rect l="l" t="t" r="r" b="b"/>
              <a:pathLst>
                <a:path w="557992" h="140661" extrusionOk="0">
                  <a:moveTo>
                    <a:pt x="527468" y="31338"/>
                  </a:moveTo>
                  <a:cubicBezTo>
                    <a:pt x="507628" y="11122"/>
                    <a:pt x="481311" y="0"/>
                    <a:pt x="453377" y="0"/>
                  </a:cubicBezTo>
                  <a:cubicBezTo>
                    <a:pt x="417242" y="0"/>
                    <a:pt x="385243" y="18635"/>
                    <a:pt x="366189" y="47533"/>
                  </a:cubicBezTo>
                  <a:cubicBezTo>
                    <a:pt x="347143" y="18653"/>
                    <a:pt x="315154" y="0"/>
                    <a:pt x="279001" y="0"/>
                  </a:cubicBezTo>
                  <a:cubicBezTo>
                    <a:pt x="242849" y="0"/>
                    <a:pt x="210868" y="18635"/>
                    <a:pt x="191813" y="47533"/>
                  </a:cubicBezTo>
                  <a:cubicBezTo>
                    <a:pt x="172768" y="18653"/>
                    <a:pt x="140769" y="0"/>
                    <a:pt x="104625" y="0"/>
                  </a:cubicBezTo>
                  <a:cubicBezTo>
                    <a:pt x="46801" y="0"/>
                    <a:pt x="0" y="47935"/>
                    <a:pt x="0" y="105787"/>
                  </a:cubicBezTo>
                  <a:lnTo>
                    <a:pt x="0" y="123224"/>
                  </a:lnTo>
                  <a:cubicBezTo>
                    <a:pt x="0" y="132854"/>
                    <a:pt x="7808" y="140662"/>
                    <a:pt x="17438" y="140662"/>
                  </a:cubicBezTo>
                  <a:lnTo>
                    <a:pt x="540555" y="140662"/>
                  </a:lnTo>
                  <a:cubicBezTo>
                    <a:pt x="550186" y="140662"/>
                    <a:pt x="557993" y="132854"/>
                    <a:pt x="557993" y="123224"/>
                  </a:cubicBezTo>
                  <a:lnTo>
                    <a:pt x="557993" y="105787"/>
                  </a:lnTo>
                  <a:cubicBezTo>
                    <a:pt x="557993" y="77826"/>
                    <a:pt x="547148" y="51384"/>
                    <a:pt x="527460" y="31338"/>
                  </a:cubicBezTo>
                  <a:close/>
                  <a:moveTo>
                    <a:pt x="104634" y="34875"/>
                  </a:moveTo>
                  <a:cubicBezTo>
                    <a:pt x="143092" y="34875"/>
                    <a:pt x="174385" y="66686"/>
                    <a:pt x="174385" y="105787"/>
                  </a:cubicBezTo>
                  <a:lnTo>
                    <a:pt x="34884" y="105787"/>
                  </a:lnTo>
                  <a:cubicBezTo>
                    <a:pt x="34884" y="66686"/>
                    <a:pt x="66177" y="34875"/>
                    <a:pt x="104634" y="34875"/>
                  </a:cubicBezTo>
                  <a:close/>
                  <a:moveTo>
                    <a:pt x="279001" y="34875"/>
                  </a:moveTo>
                  <a:cubicBezTo>
                    <a:pt x="317458" y="34875"/>
                    <a:pt x="348751" y="66686"/>
                    <a:pt x="348751" y="105787"/>
                  </a:cubicBezTo>
                  <a:lnTo>
                    <a:pt x="209251" y="105787"/>
                  </a:lnTo>
                  <a:cubicBezTo>
                    <a:pt x="209251" y="66686"/>
                    <a:pt x="240544" y="34875"/>
                    <a:pt x="279001" y="34875"/>
                  </a:cubicBezTo>
                  <a:close/>
                  <a:moveTo>
                    <a:pt x="383626" y="105787"/>
                  </a:moveTo>
                  <a:cubicBezTo>
                    <a:pt x="383626" y="66686"/>
                    <a:pt x="414910" y="34875"/>
                    <a:pt x="453377" y="34875"/>
                  </a:cubicBezTo>
                  <a:cubicBezTo>
                    <a:pt x="491843" y="34875"/>
                    <a:pt x="523127" y="66686"/>
                    <a:pt x="523127" y="105787"/>
                  </a:cubicBezTo>
                  <a:lnTo>
                    <a:pt x="383635" y="10578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1" name="Google Shape;3001;p46"/>
            <p:cNvSpPr/>
            <p:nvPr/>
          </p:nvSpPr>
          <p:spPr>
            <a:xfrm>
              <a:off x="3913186" y="4353833"/>
              <a:ext cx="488233" cy="174375"/>
            </a:xfrm>
            <a:custGeom>
              <a:avLst/>
              <a:gdLst/>
              <a:ahLst/>
              <a:cxnLst/>
              <a:rect l="l" t="t" r="r" b="b"/>
              <a:pathLst>
                <a:path w="488233" h="174375" extrusionOk="0">
                  <a:moveTo>
                    <a:pt x="139483" y="104625"/>
                  </a:moveTo>
                  <a:cubicBezTo>
                    <a:pt x="139483" y="82650"/>
                    <a:pt x="129255" y="63024"/>
                    <a:pt x="113317" y="50231"/>
                  </a:cubicBezTo>
                  <a:cubicBezTo>
                    <a:pt x="125556" y="40432"/>
                    <a:pt x="140886" y="34875"/>
                    <a:pt x="156920" y="34875"/>
                  </a:cubicBezTo>
                  <a:cubicBezTo>
                    <a:pt x="172956" y="34875"/>
                    <a:pt x="188285" y="40432"/>
                    <a:pt x="200523" y="50231"/>
                  </a:cubicBezTo>
                  <a:cubicBezTo>
                    <a:pt x="184587" y="63024"/>
                    <a:pt x="174358" y="82650"/>
                    <a:pt x="174358" y="104625"/>
                  </a:cubicBezTo>
                  <a:cubicBezTo>
                    <a:pt x="174358" y="143083"/>
                    <a:pt x="205651" y="174376"/>
                    <a:pt x="244108" y="174376"/>
                  </a:cubicBezTo>
                  <a:cubicBezTo>
                    <a:pt x="282565" y="174376"/>
                    <a:pt x="313859" y="143092"/>
                    <a:pt x="313859" y="104625"/>
                  </a:cubicBezTo>
                  <a:cubicBezTo>
                    <a:pt x="313859" y="82650"/>
                    <a:pt x="303630" y="63024"/>
                    <a:pt x="287693" y="50231"/>
                  </a:cubicBezTo>
                  <a:cubicBezTo>
                    <a:pt x="299931" y="40432"/>
                    <a:pt x="315270" y="34875"/>
                    <a:pt x="331296" y="34875"/>
                  </a:cubicBezTo>
                  <a:cubicBezTo>
                    <a:pt x="347322" y="34875"/>
                    <a:pt x="362652" y="40432"/>
                    <a:pt x="374899" y="50231"/>
                  </a:cubicBezTo>
                  <a:cubicBezTo>
                    <a:pt x="358962" y="63024"/>
                    <a:pt x="348734" y="82650"/>
                    <a:pt x="348734" y="104625"/>
                  </a:cubicBezTo>
                  <a:cubicBezTo>
                    <a:pt x="348734" y="143083"/>
                    <a:pt x="380018" y="174376"/>
                    <a:pt x="418484" y="174376"/>
                  </a:cubicBezTo>
                  <a:cubicBezTo>
                    <a:pt x="456950" y="174376"/>
                    <a:pt x="488234" y="143092"/>
                    <a:pt x="488234" y="104625"/>
                  </a:cubicBezTo>
                  <a:cubicBezTo>
                    <a:pt x="488234" y="66159"/>
                    <a:pt x="456950" y="34875"/>
                    <a:pt x="418484" y="34875"/>
                  </a:cubicBezTo>
                  <a:cubicBezTo>
                    <a:pt x="415527" y="34875"/>
                    <a:pt x="412624" y="35081"/>
                    <a:pt x="409765" y="35438"/>
                  </a:cubicBezTo>
                  <a:cubicBezTo>
                    <a:pt x="390014" y="13069"/>
                    <a:pt x="361463" y="0"/>
                    <a:pt x="331296" y="0"/>
                  </a:cubicBezTo>
                  <a:cubicBezTo>
                    <a:pt x="301129" y="0"/>
                    <a:pt x="272569" y="13069"/>
                    <a:pt x="252827" y="35438"/>
                  </a:cubicBezTo>
                  <a:cubicBezTo>
                    <a:pt x="249968" y="35081"/>
                    <a:pt x="247065" y="34875"/>
                    <a:pt x="244108" y="34875"/>
                  </a:cubicBezTo>
                  <a:cubicBezTo>
                    <a:pt x="241151" y="34875"/>
                    <a:pt x="238248" y="35081"/>
                    <a:pt x="235398" y="35438"/>
                  </a:cubicBezTo>
                  <a:cubicBezTo>
                    <a:pt x="215647" y="13069"/>
                    <a:pt x="187097" y="0"/>
                    <a:pt x="156929" y="0"/>
                  </a:cubicBezTo>
                  <a:cubicBezTo>
                    <a:pt x="126762" y="0"/>
                    <a:pt x="98203" y="13069"/>
                    <a:pt x="78460" y="35438"/>
                  </a:cubicBezTo>
                  <a:cubicBezTo>
                    <a:pt x="75602" y="35081"/>
                    <a:pt x="72699" y="34875"/>
                    <a:pt x="69750" y="34875"/>
                  </a:cubicBezTo>
                  <a:cubicBezTo>
                    <a:pt x="31293" y="34875"/>
                    <a:pt x="0" y="66159"/>
                    <a:pt x="0" y="104625"/>
                  </a:cubicBezTo>
                  <a:cubicBezTo>
                    <a:pt x="0" y="143092"/>
                    <a:pt x="31293" y="174376"/>
                    <a:pt x="69750" y="174376"/>
                  </a:cubicBezTo>
                  <a:cubicBezTo>
                    <a:pt x="108208" y="174376"/>
                    <a:pt x="139501" y="143092"/>
                    <a:pt x="139501" y="104625"/>
                  </a:cubicBezTo>
                  <a:close/>
                  <a:moveTo>
                    <a:pt x="453350" y="104625"/>
                  </a:moveTo>
                  <a:cubicBezTo>
                    <a:pt x="453350" y="123858"/>
                    <a:pt x="437708" y="139500"/>
                    <a:pt x="418475" y="139500"/>
                  </a:cubicBezTo>
                  <a:cubicBezTo>
                    <a:pt x="399242" y="139500"/>
                    <a:pt x="383600" y="123858"/>
                    <a:pt x="383600" y="104625"/>
                  </a:cubicBezTo>
                  <a:cubicBezTo>
                    <a:pt x="383600" y="85392"/>
                    <a:pt x="399242" y="69750"/>
                    <a:pt x="418475" y="69750"/>
                  </a:cubicBezTo>
                  <a:cubicBezTo>
                    <a:pt x="437708" y="69750"/>
                    <a:pt x="453350" y="85392"/>
                    <a:pt x="453350" y="104625"/>
                  </a:cubicBezTo>
                  <a:close/>
                  <a:moveTo>
                    <a:pt x="244099" y="139500"/>
                  </a:moveTo>
                  <a:cubicBezTo>
                    <a:pt x="224866" y="139500"/>
                    <a:pt x="209224" y="123858"/>
                    <a:pt x="209224" y="104625"/>
                  </a:cubicBezTo>
                  <a:cubicBezTo>
                    <a:pt x="209224" y="85392"/>
                    <a:pt x="224875" y="69750"/>
                    <a:pt x="244099" y="69750"/>
                  </a:cubicBezTo>
                  <a:cubicBezTo>
                    <a:pt x="263323" y="69750"/>
                    <a:pt x="278974" y="85392"/>
                    <a:pt x="278974" y="104625"/>
                  </a:cubicBezTo>
                  <a:cubicBezTo>
                    <a:pt x="278974" y="123858"/>
                    <a:pt x="263332" y="139500"/>
                    <a:pt x="244099" y="139500"/>
                  </a:cubicBezTo>
                  <a:close/>
                  <a:moveTo>
                    <a:pt x="69732" y="139500"/>
                  </a:moveTo>
                  <a:cubicBezTo>
                    <a:pt x="50499" y="139500"/>
                    <a:pt x="34857" y="123858"/>
                    <a:pt x="34857" y="104625"/>
                  </a:cubicBezTo>
                  <a:cubicBezTo>
                    <a:pt x="34857" y="85392"/>
                    <a:pt x="50499" y="69750"/>
                    <a:pt x="69732" y="69750"/>
                  </a:cubicBezTo>
                  <a:cubicBezTo>
                    <a:pt x="88966" y="69750"/>
                    <a:pt x="104608" y="85392"/>
                    <a:pt x="104608" y="104625"/>
                  </a:cubicBezTo>
                  <a:cubicBezTo>
                    <a:pt x="104608" y="123858"/>
                    <a:pt x="88957" y="139500"/>
                    <a:pt x="69732" y="139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2" name="Google Shape;3002;p46"/>
            <p:cNvSpPr/>
            <p:nvPr/>
          </p:nvSpPr>
          <p:spPr>
            <a:xfrm>
              <a:off x="4000356" y="4214333"/>
              <a:ext cx="139500" cy="139500"/>
            </a:xfrm>
            <a:custGeom>
              <a:avLst/>
              <a:gdLst/>
              <a:ahLst/>
              <a:cxnLst/>
              <a:rect l="l" t="t" r="r" b="b"/>
              <a:pathLst>
                <a:path w="139500" h="139500" extrusionOk="0">
                  <a:moveTo>
                    <a:pt x="139501" y="69750"/>
                  </a:moveTo>
                  <a:cubicBezTo>
                    <a:pt x="139501" y="31293"/>
                    <a:pt x="108217" y="0"/>
                    <a:pt x="69750" y="0"/>
                  </a:cubicBezTo>
                  <a:cubicBezTo>
                    <a:pt x="31284" y="0"/>
                    <a:pt x="0" y="31293"/>
                    <a:pt x="0" y="69750"/>
                  </a:cubicBezTo>
                  <a:cubicBezTo>
                    <a:pt x="0" y="108207"/>
                    <a:pt x="31284" y="139500"/>
                    <a:pt x="69750" y="139500"/>
                  </a:cubicBezTo>
                  <a:cubicBezTo>
                    <a:pt x="108217" y="139500"/>
                    <a:pt x="139501" y="108207"/>
                    <a:pt x="139501" y="69750"/>
                  </a:cubicBezTo>
                  <a:close/>
                  <a:moveTo>
                    <a:pt x="69750" y="104625"/>
                  </a:moveTo>
                  <a:cubicBezTo>
                    <a:pt x="50517" y="104625"/>
                    <a:pt x="34875" y="88974"/>
                    <a:pt x="34875" y="69750"/>
                  </a:cubicBezTo>
                  <a:cubicBezTo>
                    <a:pt x="34875" y="50526"/>
                    <a:pt x="50517" y="34875"/>
                    <a:pt x="69750" y="34875"/>
                  </a:cubicBezTo>
                  <a:cubicBezTo>
                    <a:pt x="88984" y="34875"/>
                    <a:pt x="104625" y="50526"/>
                    <a:pt x="104625" y="69750"/>
                  </a:cubicBezTo>
                  <a:cubicBezTo>
                    <a:pt x="104625" y="88974"/>
                    <a:pt x="88984" y="104625"/>
                    <a:pt x="69750" y="1046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3" name="Google Shape;3003;p46"/>
            <p:cNvSpPr/>
            <p:nvPr/>
          </p:nvSpPr>
          <p:spPr>
            <a:xfrm>
              <a:off x="4174732" y="4214333"/>
              <a:ext cx="139500" cy="139500"/>
            </a:xfrm>
            <a:custGeom>
              <a:avLst/>
              <a:gdLst/>
              <a:ahLst/>
              <a:cxnLst/>
              <a:rect l="l" t="t" r="r" b="b"/>
              <a:pathLst>
                <a:path w="139500" h="139500" extrusionOk="0">
                  <a:moveTo>
                    <a:pt x="139501" y="69750"/>
                  </a:moveTo>
                  <a:cubicBezTo>
                    <a:pt x="139501" y="31293"/>
                    <a:pt x="108207" y="0"/>
                    <a:pt x="69750" y="0"/>
                  </a:cubicBezTo>
                  <a:cubicBezTo>
                    <a:pt x="31293" y="0"/>
                    <a:pt x="0" y="31293"/>
                    <a:pt x="0" y="69750"/>
                  </a:cubicBezTo>
                  <a:cubicBezTo>
                    <a:pt x="0" y="108207"/>
                    <a:pt x="31293" y="139500"/>
                    <a:pt x="69750" y="139500"/>
                  </a:cubicBezTo>
                  <a:cubicBezTo>
                    <a:pt x="108207" y="139500"/>
                    <a:pt x="139501" y="108207"/>
                    <a:pt x="139501" y="69750"/>
                  </a:cubicBezTo>
                  <a:close/>
                  <a:moveTo>
                    <a:pt x="69750" y="104625"/>
                  </a:moveTo>
                  <a:cubicBezTo>
                    <a:pt x="50517" y="104625"/>
                    <a:pt x="34875" y="88974"/>
                    <a:pt x="34875" y="69750"/>
                  </a:cubicBezTo>
                  <a:cubicBezTo>
                    <a:pt x="34875" y="50526"/>
                    <a:pt x="50517" y="34875"/>
                    <a:pt x="69750" y="34875"/>
                  </a:cubicBezTo>
                  <a:cubicBezTo>
                    <a:pt x="88983" y="34875"/>
                    <a:pt x="104625" y="50526"/>
                    <a:pt x="104625" y="69750"/>
                  </a:cubicBezTo>
                  <a:cubicBezTo>
                    <a:pt x="104625" y="88974"/>
                    <a:pt x="88975" y="104625"/>
                    <a:pt x="69750" y="1046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4" name="Google Shape;3004;p46"/>
            <p:cNvSpPr/>
            <p:nvPr/>
          </p:nvSpPr>
          <p:spPr>
            <a:xfrm>
              <a:off x="4104995" y="4073691"/>
              <a:ext cx="104616" cy="139489"/>
            </a:xfrm>
            <a:custGeom>
              <a:avLst/>
              <a:gdLst/>
              <a:ahLst/>
              <a:cxnLst/>
              <a:rect l="l" t="t" r="r" b="b"/>
              <a:pathLst>
                <a:path w="104616" h="139489" extrusionOk="0">
                  <a:moveTo>
                    <a:pt x="29752" y="64629"/>
                  </a:moveTo>
                  <a:lnTo>
                    <a:pt x="34862" y="59520"/>
                  </a:lnTo>
                  <a:lnTo>
                    <a:pt x="34862" y="122052"/>
                  </a:lnTo>
                  <a:cubicBezTo>
                    <a:pt x="34862" y="131682"/>
                    <a:pt x="42670" y="139489"/>
                    <a:pt x="52299" y="139489"/>
                  </a:cubicBezTo>
                  <a:cubicBezTo>
                    <a:pt x="61929" y="139489"/>
                    <a:pt x="69737" y="131682"/>
                    <a:pt x="69737" y="122052"/>
                  </a:cubicBezTo>
                  <a:lnTo>
                    <a:pt x="69737" y="59520"/>
                  </a:lnTo>
                  <a:lnTo>
                    <a:pt x="74847" y="64629"/>
                  </a:lnTo>
                  <a:cubicBezTo>
                    <a:pt x="81654" y="71436"/>
                    <a:pt x="92695" y="71436"/>
                    <a:pt x="99511" y="64629"/>
                  </a:cubicBezTo>
                  <a:cubicBezTo>
                    <a:pt x="106319" y="57822"/>
                    <a:pt x="106319" y="46781"/>
                    <a:pt x="99511" y="39974"/>
                  </a:cubicBezTo>
                  <a:lnTo>
                    <a:pt x="64636" y="5099"/>
                  </a:lnTo>
                  <a:cubicBezTo>
                    <a:pt x="57802" y="-1726"/>
                    <a:pt x="46752" y="-1673"/>
                    <a:pt x="39972" y="5099"/>
                  </a:cubicBezTo>
                  <a:lnTo>
                    <a:pt x="5105" y="39974"/>
                  </a:lnTo>
                  <a:cubicBezTo>
                    <a:pt x="-1702" y="46781"/>
                    <a:pt x="-1702" y="57822"/>
                    <a:pt x="5105" y="64629"/>
                  </a:cubicBezTo>
                  <a:cubicBezTo>
                    <a:pt x="11913" y="71436"/>
                    <a:pt x="22954" y="71436"/>
                    <a:pt x="29761" y="646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5" name="Google Shape;3005;p46"/>
            <p:cNvSpPr/>
            <p:nvPr/>
          </p:nvSpPr>
          <p:spPr>
            <a:xfrm>
              <a:off x="4279371" y="4073691"/>
              <a:ext cx="104616" cy="139489"/>
            </a:xfrm>
            <a:custGeom>
              <a:avLst/>
              <a:gdLst/>
              <a:ahLst/>
              <a:cxnLst/>
              <a:rect l="l" t="t" r="r" b="b"/>
              <a:pathLst>
                <a:path w="104616" h="139489" extrusionOk="0">
                  <a:moveTo>
                    <a:pt x="29752" y="64629"/>
                  </a:moveTo>
                  <a:lnTo>
                    <a:pt x="34862" y="59520"/>
                  </a:lnTo>
                  <a:lnTo>
                    <a:pt x="34862" y="122052"/>
                  </a:lnTo>
                  <a:cubicBezTo>
                    <a:pt x="34862" y="131682"/>
                    <a:pt x="42669" y="139490"/>
                    <a:pt x="52299" y="139490"/>
                  </a:cubicBezTo>
                  <a:cubicBezTo>
                    <a:pt x="61929" y="139490"/>
                    <a:pt x="69737" y="131682"/>
                    <a:pt x="69737" y="122052"/>
                  </a:cubicBezTo>
                  <a:lnTo>
                    <a:pt x="69737" y="59520"/>
                  </a:lnTo>
                  <a:lnTo>
                    <a:pt x="74847" y="64629"/>
                  </a:lnTo>
                  <a:cubicBezTo>
                    <a:pt x="81654" y="71436"/>
                    <a:pt x="92695" y="71436"/>
                    <a:pt x="99511" y="64629"/>
                  </a:cubicBezTo>
                  <a:cubicBezTo>
                    <a:pt x="106318" y="57822"/>
                    <a:pt x="106318" y="46781"/>
                    <a:pt x="99511" y="39974"/>
                  </a:cubicBezTo>
                  <a:lnTo>
                    <a:pt x="64636" y="5099"/>
                  </a:lnTo>
                  <a:cubicBezTo>
                    <a:pt x="57757" y="-1771"/>
                    <a:pt x="46698" y="-1628"/>
                    <a:pt x="39971" y="5099"/>
                  </a:cubicBezTo>
                  <a:lnTo>
                    <a:pt x="5105" y="39974"/>
                  </a:lnTo>
                  <a:cubicBezTo>
                    <a:pt x="-1702" y="46781"/>
                    <a:pt x="-1702" y="57822"/>
                    <a:pt x="5105" y="64629"/>
                  </a:cubicBezTo>
                  <a:cubicBezTo>
                    <a:pt x="11912" y="71436"/>
                    <a:pt x="22954" y="71436"/>
                    <a:pt x="29761" y="646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6" name="Google Shape;3006;p46"/>
            <p:cNvSpPr/>
            <p:nvPr/>
          </p:nvSpPr>
          <p:spPr>
            <a:xfrm>
              <a:off x="3930611" y="4073698"/>
              <a:ext cx="104616" cy="139482"/>
            </a:xfrm>
            <a:custGeom>
              <a:avLst/>
              <a:gdLst/>
              <a:ahLst/>
              <a:cxnLst/>
              <a:rect l="l" t="t" r="r" b="b"/>
              <a:pathLst>
                <a:path w="104616" h="139482" extrusionOk="0">
                  <a:moveTo>
                    <a:pt x="29761" y="64623"/>
                  </a:moveTo>
                  <a:lnTo>
                    <a:pt x="34871" y="59513"/>
                  </a:lnTo>
                  <a:lnTo>
                    <a:pt x="34871" y="122045"/>
                  </a:lnTo>
                  <a:cubicBezTo>
                    <a:pt x="34871" y="131675"/>
                    <a:pt x="42678" y="139483"/>
                    <a:pt x="52308" y="139483"/>
                  </a:cubicBezTo>
                  <a:cubicBezTo>
                    <a:pt x="61938" y="139483"/>
                    <a:pt x="69746" y="131675"/>
                    <a:pt x="69746" y="122045"/>
                  </a:cubicBezTo>
                  <a:lnTo>
                    <a:pt x="69746" y="59513"/>
                  </a:lnTo>
                  <a:lnTo>
                    <a:pt x="74856" y="64623"/>
                  </a:lnTo>
                  <a:cubicBezTo>
                    <a:pt x="81663" y="71430"/>
                    <a:pt x="92704" y="71430"/>
                    <a:pt x="99511" y="64623"/>
                  </a:cubicBezTo>
                  <a:cubicBezTo>
                    <a:pt x="106318" y="57815"/>
                    <a:pt x="106318" y="46774"/>
                    <a:pt x="99511" y="39967"/>
                  </a:cubicBezTo>
                  <a:lnTo>
                    <a:pt x="64645" y="5092"/>
                  </a:lnTo>
                  <a:cubicBezTo>
                    <a:pt x="57865" y="-1688"/>
                    <a:pt x="46788" y="-1706"/>
                    <a:pt x="39981" y="5092"/>
                  </a:cubicBezTo>
                  <a:lnTo>
                    <a:pt x="5105" y="39967"/>
                  </a:lnTo>
                  <a:cubicBezTo>
                    <a:pt x="-1702" y="46774"/>
                    <a:pt x="-1702" y="57815"/>
                    <a:pt x="5105" y="64623"/>
                  </a:cubicBezTo>
                  <a:cubicBezTo>
                    <a:pt x="11913" y="71430"/>
                    <a:pt x="22954" y="71430"/>
                    <a:pt x="29770" y="646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oogle Shape;3670;p72">
            <a:extLst>
              <a:ext uri="{FF2B5EF4-FFF2-40B4-BE49-F238E27FC236}">
                <a16:creationId xmlns:a16="http://schemas.microsoft.com/office/drawing/2014/main" id="{40FCAFEF-3131-D889-FD07-62E3D4096411}"/>
              </a:ext>
            </a:extLst>
          </p:cNvPr>
          <p:cNvGrpSpPr/>
          <p:nvPr/>
        </p:nvGrpSpPr>
        <p:grpSpPr>
          <a:xfrm>
            <a:off x="2540453" y="1236336"/>
            <a:ext cx="350551" cy="350530"/>
            <a:chOff x="11595621" y="4074850"/>
            <a:chExt cx="596378" cy="596343"/>
          </a:xfrm>
        </p:grpSpPr>
        <p:sp>
          <p:nvSpPr>
            <p:cNvPr id="3" name="Google Shape;3671;p72">
              <a:extLst>
                <a:ext uri="{FF2B5EF4-FFF2-40B4-BE49-F238E27FC236}">
                  <a16:creationId xmlns:a16="http://schemas.microsoft.com/office/drawing/2014/main" id="{C57139CE-2431-7D16-50C6-896E1D655999}"/>
                </a:ext>
              </a:extLst>
            </p:cNvPr>
            <p:cNvSpPr/>
            <p:nvPr/>
          </p:nvSpPr>
          <p:spPr>
            <a:xfrm>
              <a:off x="11823953" y="4250727"/>
              <a:ext cx="139804" cy="139768"/>
            </a:xfrm>
            <a:custGeom>
              <a:avLst/>
              <a:gdLst/>
              <a:ahLst/>
              <a:cxnLst/>
              <a:rect l="l" t="t" r="r" b="b"/>
              <a:pathLst>
                <a:path w="139804" h="139768" extrusionOk="0">
                  <a:moveTo>
                    <a:pt x="139804" y="69884"/>
                  </a:moveTo>
                  <a:cubicBezTo>
                    <a:pt x="139804" y="31346"/>
                    <a:pt x="108449" y="0"/>
                    <a:pt x="69858" y="0"/>
                  </a:cubicBezTo>
                  <a:cubicBezTo>
                    <a:pt x="31355" y="0"/>
                    <a:pt x="0" y="31346"/>
                    <a:pt x="0" y="69884"/>
                  </a:cubicBezTo>
                  <a:cubicBezTo>
                    <a:pt x="0" y="108422"/>
                    <a:pt x="31355" y="139768"/>
                    <a:pt x="69858" y="139768"/>
                  </a:cubicBezTo>
                  <a:cubicBezTo>
                    <a:pt x="108449" y="139768"/>
                    <a:pt x="139804" y="108422"/>
                    <a:pt x="139804" y="69884"/>
                  </a:cubicBezTo>
                  <a:close/>
                  <a:moveTo>
                    <a:pt x="69858" y="104831"/>
                  </a:moveTo>
                  <a:cubicBezTo>
                    <a:pt x="50651" y="104831"/>
                    <a:pt x="34928" y="89153"/>
                    <a:pt x="34928" y="69884"/>
                  </a:cubicBezTo>
                  <a:cubicBezTo>
                    <a:pt x="34928" y="50615"/>
                    <a:pt x="50651" y="34938"/>
                    <a:pt x="69858" y="34938"/>
                  </a:cubicBezTo>
                  <a:cubicBezTo>
                    <a:pt x="89153" y="34938"/>
                    <a:pt x="104786" y="50615"/>
                    <a:pt x="104786" y="69884"/>
                  </a:cubicBezTo>
                  <a:cubicBezTo>
                    <a:pt x="104786" y="89153"/>
                    <a:pt x="89153" y="104831"/>
                    <a:pt x="69858" y="1048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3672;p72">
              <a:extLst>
                <a:ext uri="{FF2B5EF4-FFF2-40B4-BE49-F238E27FC236}">
                  <a16:creationId xmlns:a16="http://schemas.microsoft.com/office/drawing/2014/main" id="{52017EE9-616C-9310-7809-80D744D5F0E7}"/>
                </a:ext>
              </a:extLst>
            </p:cNvPr>
            <p:cNvSpPr/>
            <p:nvPr/>
          </p:nvSpPr>
          <p:spPr>
            <a:xfrm>
              <a:off x="11595621" y="4074850"/>
              <a:ext cx="596378" cy="596343"/>
            </a:xfrm>
            <a:custGeom>
              <a:avLst/>
              <a:gdLst/>
              <a:ahLst/>
              <a:cxnLst/>
              <a:rect l="l" t="t" r="r" b="b"/>
              <a:pathLst>
                <a:path w="596378" h="596343" extrusionOk="0">
                  <a:moveTo>
                    <a:pt x="526521" y="456575"/>
                  </a:moveTo>
                  <a:cubicBezTo>
                    <a:pt x="513568" y="456575"/>
                    <a:pt x="501419" y="460121"/>
                    <a:pt x="491056" y="466276"/>
                  </a:cubicBezTo>
                  <a:lnTo>
                    <a:pt x="445855" y="421083"/>
                  </a:lnTo>
                  <a:cubicBezTo>
                    <a:pt x="473636" y="387745"/>
                    <a:pt x="490342" y="344883"/>
                    <a:pt x="490342" y="298172"/>
                  </a:cubicBezTo>
                  <a:cubicBezTo>
                    <a:pt x="490342" y="251460"/>
                    <a:pt x="473636" y="208599"/>
                    <a:pt x="445855" y="175260"/>
                  </a:cubicBezTo>
                  <a:lnTo>
                    <a:pt x="491056" y="130067"/>
                  </a:lnTo>
                  <a:cubicBezTo>
                    <a:pt x="501419" y="136222"/>
                    <a:pt x="513568" y="139768"/>
                    <a:pt x="526521" y="139768"/>
                  </a:cubicBezTo>
                  <a:cubicBezTo>
                    <a:pt x="565023" y="139768"/>
                    <a:pt x="596379" y="108422"/>
                    <a:pt x="596379" y="69884"/>
                  </a:cubicBezTo>
                  <a:cubicBezTo>
                    <a:pt x="596379" y="31347"/>
                    <a:pt x="565023" y="0"/>
                    <a:pt x="526521" y="0"/>
                  </a:cubicBezTo>
                  <a:cubicBezTo>
                    <a:pt x="487929" y="0"/>
                    <a:pt x="456574" y="31347"/>
                    <a:pt x="456574" y="69884"/>
                  </a:cubicBezTo>
                  <a:cubicBezTo>
                    <a:pt x="456574" y="82819"/>
                    <a:pt x="460148" y="94951"/>
                    <a:pt x="466312" y="105358"/>
                  </a:cubicBezTo>
                  <a:lnTo>
                    <a:pt x="421109" y="150560"/>
                  </a:lnTo>
                  <a:cubicBezTo>
                    <a:pt x="387789" y="122751"/>
                    <a:pt x="344910" y="105992"/>
                    <a:pt x="298189" y="105992"/>
                  </a:cubicBezTo>
                  <a:cubicBezTo>
                    <a:pt x="251469" y="105992"/>
                    <a:pt x="208679" y="122751"/>
                    <a:pt x="175268" y="150560"/>
                  </a:cubicBezTo>
                  <a:lnTo>
                    <a:pt x="130067" y="105358"/>
                  </a:lnTo>
                  <a:cubicBezTo>
                    <a:pt x="136231" y="94951"/>
                    <a:pt x="139804" y="82828"/>
                    <a:pt x="139804" y="69884"/>
                  </a:cubicBezTo>
                  <a:cubicBezTo>
                    <a:pt x="139804" y="31347"/>
                    <a:pt x="108448" y="0"/>
                    <a:pt x="69947" y="0"/>
                  </a:cubicBezTo>
                  <a:cubicBezTo>
                    <a:pt x="31355" y="0"/>
                    <a:pt x="0" y="31347"/>
                    <a:pt x="0" y="69884"/>
                  </a:cubicBezTo>
                  <a:cubicBezTo>
                    <a:pt x="0" y="108422"/>
                    <a:pt x="31355" y="139768"/>
                    <a:pt x="69947" y="139768"/>
                  </a:cubicBezTo>
                  <a:cubicBezTo>
                    <a:pt x="82900" y="139768"/>
                    <a:pt x="94960" y="136222"/>
                    <a:pt x="105411" y="130067"/>
                  </a:cubicBezTo>
                  <a:lnTo>
                    <a:pt x="150613" y="175260"/>
                  </a:lnTo>
                  <a:cubicBezTo>
                    <a:pt x="122741" y="208599"/>
                    <a:pt x="106036" y="251460"/>
                    <a:pt x="106036" y="298172"/>
                  </a:cubicBezTo>
                  <a:cubicBezTo>
                    <a:pt x="106036" y="344883"/>
                    <a:pt x="122741" y="387745"/>
                    <a:pt x="150613" y="421083"/>
                  </a:cubicBezTo>
                  <a:lnTo>
                    <a:pt x="105411" y="466276"/>
                  </a:lnTo>
                  <a:cubicBezTo>
                    <a:pt x="94960" y="460121"/>
                    <a:pt x="82900" y="456575"/>
                    <a:pt x="69947" y="456575"/>
                  </a:cubicBezTo>
                  <a:cubicBezTo>
                    <a:pt x="31355" y="456575"/>
                    <a:pt x="0" y="487921"/>
                    <a:pt x="0" y="526459"/>
                  </a:cubicBezTo>
                  <a:cubicBezTo>
                    <a:pt x="0" y="564997"/>
                    <a:pt x="31355" y="596343"/>
                    <a:pt x="69947" y="596343"/>
                  </a:cubicBezTo>
                  <a:cubicBezTo>
                    <a:pt x="108448" y="596343"/>
                    <a:pt x="139804" y="564997"/>
                    <a:pt x="139804" y="526459"/>
                  </a:cubicBezTo>
                  <a:cubicBezTo>
                    <a:pt x="139804" y="513524"/>
                    <a:pt x="136231" y="501392"/>
                    <a:pt x="130067" y="490985"/>
                  </a:cubicBezTo>
                  <a:lnTo>
                    <a:pt x="175268" y="445783"/>
                  </a:lnTo>
                  <a:cubicBezTo>
                    <a:pt x="208679" y="473664"/>
                    <a:pt x="251647" y="490351"/>
                    <a:pt x="298189" y="490351"/>
                  </a:cubicBezTo>
                  <a:cubicBezTo>
                    <a:pt x="341962" y="490351"/>
                    <a:pt x="385556" y="475486"/>
                    <a:pt x="421109" y="445783"/>
                  </a:cubicBezTo>
                  <a:lnTo>
                    <a:pt x="466312" y="490985"/>
                  </a:lnTo>
                  <a:cubicBezTo>
                    <a:pt x="460148" y="501392"/>
                    <a:pt x="456574" y="513515"/>
                    <a:pt x="456574" y="526459"/>
                  </a:cubicBezTo>
                  <a:cubicBezTo>
                    <a:pt x="456574" y="564997"/>
                    <a:pt x="487929" y="596343"/>
                    <a:pt x="526521" y="596343"/>
                  </a:cubicBezTo>
                  <a:cubicBezTo>
                    <a:pt x="565023" y="596343"/>
                    <a:pt x="596379" y="564997"/>
                    <a:pt x="596379" y="526459"/>
                  </a:cubicBezTo>
                  <a:cubicBezTo>
                    <a:pt x="596379" y="487921"/>
                    <a:pt x="565023" y="456575"/>
                    <a:pt x="526521" y="456575"/>
                  </a:cubicBezTo>
                  <a:close/>
                  <a:moveTo>
                    <a:pt x="526521" y="34938"/>
                  </a:moveTo>
                  <a:cubicBezTo>
                    <a:pt x="545727" y="34938"/>
                    <a:pt x="561450" y="50615"/>
                    <a:pt x="561450" y="69884"/>
                  </a:cubicBezTo>
                  <a:cubicBezTo>
                    <a:pt x="561450" y="89153"/>
                    <a:pt x="545727" y="104831"/>
                    <a:pt x="526521" y="104831"/>
                  </a:cubicBezTo>
                  <a:cubicBezTo>
                    <a:pt x="507226" y="104831"/>
                    <a:pt x="491593" y="89153"/>
                    <a:pt x="491593" y="69884"/>
                  </a:cubicBezTo>
                  <a:cubicBezTo>
                    <a:pt x="491593" y="50615"/>
                    <a:pt x="507226" y="34938"/>
                    <a:pt x="526521" y="34938"/>
                  </a:cubicBezTo>
                  <a:close/>
                  <a:moveTo>
                    <a:pt x="34928" y="69884"/>
                  </a:moveTo>
                  <a:cubicBezTo>
                    <a:pt x="34928" y="50615"/>
                    <a:pt x="50650" y="34938"/>
                    <a:pt x="69947" y="34938"/>
                  </a:cubicBezTo>
                  <a:cubicBezTo>
                    <a:pt x="89153" y="34938"/>
                    <a:pt x="104875" y="50615"/>
                    <a:pt x="104875" y="69884"/>
                  </a:cubicBezTo>
                  <a:cubicBezTo>
                    <a:pt x="104875" y="89153"/>
                    <a:pt x="89153" y="104831"/>
                    <a:pt x="69947" y="104831"/>
                  </a:cubicBezTo>
                  <a:cubicBezTo>
                    <a:pt x="50650" y="104831"/>
                    <a:pt x="34928" y="89153"/>
                    <a:pt x="34928" y="69884"/>
                  </a:cubicBezTo>
                  <a:close/>
                  <a:moveTo>
                    <a:pt x="298189" y="140930"/>
                  </a:moveTo>
                  <a:cubicBezTo>
                    <a:pt x="384930" y="140930"/>
                    <a:pt x="455413" y="211466"/>
                    <a:pt x="455413" y="298172"/>
                  </a:cubicBezTo>
                  <a:cubicBezTo>
                    <a:pt x="455413" y="344696"/>
                    <a:pt x="435135" y="386556"/>
                    <a:pt x="402886" y="415375"/>
                  </a:cubicBezTo>
                  <a:cubicBezTo>
                    <a:pt x="400206" y="359935"/>
                    <a:pt x="354289" y="315645"/>
                    <a:pt x="298189" y="315645"/>
                  </a:cubicBezTo>
                  <a:cubicBezTo>
                    <a:pt x="242089" y="315645"/>
                    <a:pt x="196172" y="359935"/>
                    <a:pt x="193492" y="415375"/>
                  </a:cubicBezTo>
                  <a:cubicBezTo>
                    <a:pt x="161333" y="386565"/>
                    <a:pt x="140965" y="344696"/>
                    <a:pt x="140965" y="298172"/>
                  </a:cubicBezTo>
                  <a:cubicBezTo>
                    <a:pt x="140965" y="211475"/>
                    <a:pt x="211537" y="140930"/>
                    <a:pt x="298189" y="140930"/>
                  </a:cubicBezTo>
                  <a:close/>
                  <a:moveTo>
                    <a:pt x="69947" y="561397"/>
                  </a:moveTo>
                  <a:cubicBezTo>
                    <a:pt x="50650" y="561397"/>
                    <a:pt x="34928" y="545719"/>
                    <a:pt x="34928" y="526450"/>
                  </a:cubicBezTo>
                  <a:cubicBezTo>
                    <a:pt x="34928" y="507181"/>
                    <a:pt x="50650" y="491503"/>
                    <a:pt x="69947" y="491503"/>
                  </a:cubicBezTo>
                  <a:cubicBezTo>
                    <a:pt x="89153" y="491503"/>
                    <a:pt x="104875" y="507181"/>
                    <a:pt x="104875" y="526450"/>
                  </a:cubicBezTo>
                  <a:cubicBezTo>
                    <a:pt x="104875" y="545719"/>
                    <a:pt x="89153" y="561397"/>
                    <a:pt x="69947" y="561397"/>
                  </a:cubicBezTo>
                  <a:close/>
                  <a:moveTo>
                    <a:pt x="228332" y="438994"/>
                  </a:moveTo>
                  <a:lnTo>
                    <a:pt x="228332" y="420467"/>
                  </a:lnTo>
                  <a:cubicBezTo>
                    <a:pt x="228332" y="381929"/>
                    <a:pt x="259687" y="350582"/>
                    <a:pt x="298189" y="350582"/>
                  </a:cubicBezTo>
                  <a:cubicBezTo>
                    <a:pt x="336781" y="350582"/>
                    <a:pt x="368136" y="381929"/>
                    <a:pt x="368136" y="420467"/>
                  </a:cubicBezTo>
                  <a:lnTo>
                    <a:pt x="368136" y="438994"/>
                  </a:lnTo>
                  <a:cubicBezTo>
                    <a:pt x="347054" y="449491"/>
                    <a:pt x="323291" y="455404"/>
                    <a:pt x="298189" y="455404"/>
                  </a:cubicBezTo>
                  <a:cubicBezTo>
                    <a:pt x="273087" y="455404"/>
                    <a:pt x="249414" y="449491"/>
                    <a:pt x="228332" y="438994"/>
                  </a:cubicBezTo>
                  <a:close/>
                  <a:moveTo>
                    <a:pt x="526521" y="561397"/>
                  </a:moveTo>
                  <a:cubicBezTo>
                    <a:pt x="507226" y="561397"/>
                    <a:pt x="491593" y="545719"/>
                    <a:pt x="491593" y="526450"/>
                  </a:cubicBezTo>
                  <a:cubicBezTo>
                    <a:pt x="491593" y="507181"/>
                    <a:pt x="507226" y="491503"/>
                    <a:pt x="526521" y="491503"/>
                  </a:cubicBezTo>
                  <a:cubicBezTo>
                    <a:pt x="545727" y="491503"/>
                    <a:pt x="561450" y="507181"/>
                    <a:pt x="561450" y="526450"/>
                  </a:cubicBezTo>
                  <a:cubicBezTo>
                    <a:pt x="561450" y="545719"/>
                    <a:pt x="545727" y="561397"/>
                    <a:pt x="526521" y="5613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1842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p48"/>
          <p:cNvSpPr txBox="1">
            <a:spLocks noGrp="1"/>
          </p:cNvSpPr>
          <p:nvPr>
            <p:ph type="title"/>
          </p:nvPr>
        </p:nvSpPr>
        <p:spPr>
          <a:xfrm>
            <a:off x="1712999" y="777778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r>
              <a:rPr lang="en" dirty="0"/>
              <a:t>!</a:t>
            </a:r>
            <a:endParaRPr dirty="0"/>
          </a:p>
        </p:txBody>
      </p:sp>
      <p:pic>
        <p:nvPicPr>
          <p:cNvPr id="3060" name="Google Shape;3060;p48"/>
          <p:cNvPicPr preferRelativeResize="0"/>
          <p:nvPr/>
        </p:nvPicPr>
        <p:blipFill rotWithShape="1">
          <a:blip r:embed="rId3">
            <a:alphaModFix/>
          </a:blip>
          <a:srcRect b="11855"/>
          <a:stretch/>
        </p:blipFill>
        <p:spPr>
          <a:xfrm rot="5400000">
            <a:off x="-800548" y="2916683"/>
            <a:ext cx="3027558" cy="1421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61" name="Google Shape;3061;p48"/>
          <p:cNvGrpSpPr/>
          <p:nvPr/>
        </p:nvGrpSpPr>
        <p:grpSpPr>
          <a:xfrm flipH="1">
            <a:off x="6052118" y="-418477"/>
            <a:ext cx="3810000" cy="2254900"/>
            <a:chOff x="2287428" y="526446"/>
            <a:chExt cx="7620000" cy="4509801"/>
          </a:xfrm>
        </p:grpSpPr>
        <p:sp>
          <p:nvSpPr>
            <p:cNvPr id="3062" name="Google Shape;3062;p48"/>
            <p:cNvSpPr/>
            <p:nvPr/>
          </p:nvSpPr>
          <p:spPr>
            <a:xfrm>
              <a:off x="2287428" y="526446"/>
              <a:ext cx="7620000" cy="4509801"/>
            </a:xfrm>
            <a:custGeom>
              <a:avLst/>
              <a:gdLst/>
              <a:ahLst/>
              <a:cxnLst/>
              <a:rect l="l" t="t" r="r" b="b"/>
              <a:pathLst>
                <a:path w="7620000" h="4509801" extrusionOk="0">
                  <a:moveTo>
                    <a:pt x="0" y="4509802"/>
                  </a:moveTo>
                  <a:lnTo>
                    <a:pt x="990314" y="3328702"/>
                  </a:lnTo>
                  <a:lnTo>
                    <a:pt x="1576102" y="3471672"/>
                  </a:lnTo>
                  <a:lnTo>
                    <a:pt x="2812733" y="2571560"/>
                  </a:lnTo>
                  <a:lnTo>
                    <a:pt x="3550635" y="2938272"/>
                  </a:lnTo>
                  <a:lnTo>
                    <a:pt x="4511802" y="1857280"/>
                  </a:lnTo>
                  <a:lnTo>
                    <a:pt x="5519261" y="1881283"/>
                  </a:lnTo>
                  <a:lnTo>
                    <a:pt x="6905054" y="1204817"/>
                  </a:lnTo>
                  <a:lnTo>
                    <a:pt x="762000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3" name="Google Shape;3063;p48"/>
            <p:cNvSpPr/>
            <p:nvPr/>
          </p:nvSpPr>
          <p:spPr>
            <a:xfrm>
              <a:off x="3773138" y="39077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4" name="Google Shape;3064;p48"/>
            <p:cNvSpPr/>
            <p:nvPr/>
          </p:nvSpPr>
          <p:spPr>
            <a:xfrm>
              <a:off x="5744813" y="33743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5" name="Google Shape;3065;p48"/>
            <p:cNvSpPr/>
            <p:nvPr/>
          </p:nvSpPr>
          <p:spPr>
            <a:xfrm>
              <a:off x="7716488" y="2317051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7"/>
                    <a:pt x="92869" y="185737"/>
                  </a:cubicBezTo>
                  <a:cubicBezTo>
                    <a:pt x="41579" y="185737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6" name="Google Shape;3066;p48"/>
            <p:cNvSpPr/>
            <p:nvPr/>
          </p:nvSpPr>
          <p:spPr>
            <a:xfrm rot="-2700000">
              <a:off x="9128498" y="1671953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7" name="Google Shape;3067;p48"/>
            <p:cNvSpPr/>
            <p:nvPr/>
          </p:nvSpPr>
          <p:spPr>
            <a:xfrm rot="-2700000">
              <a:off x="6747282" y="2329246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8" name="Google Shape;3068;p48"/>
            <p:cNvSpPr/>
            <p:nvPr/>
          </p:nvSpPr>
          <p:spPr>
            <a:xfrm rot="-2700000">
              <a:off x="5042248" y="3034077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9" name="Google Shape;3069;p48"/>
            <p:cNvSpPr/>
            <p:nvPr/>
          </p:nvSpPr>
          <p:spPr>
            <a:xfrm rot="-2700000">
              <a:off x="3222984" y="3796039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0" name="Google Shape;3070;p48"/>
          <p:cNvGrpSpPr/>
          <p:nvPr/>
        </p:nvGrpSpPr>
        <p:grpSpPr>
          <a:xfrm rot="5400000">
            <a:off x="-964408" y="3127088"/>
            <a:ext cx="3027426" cy="1205937"/>
            <a:chOff x="2287428" y="3290125"/>
            <a:chExt cx="7620000" cy="3035331"/>
          </a:xfrm>
        </p:grpSpPr>
        <p:sp>
          <p:nvSpPr>
            <p:cNvPr id="3071" name="Google Shape;3071;p48"/>
            <p:cNvSpPr/>
            <p:nvPr/>
          </p:nvSpPr>
          <p:spPr>
            <a:xfrm>
              <a:off x="2287428" y="3290125"/>
              <a:ext cx="7620000" cy="3035331"/>
            </a:xfrm>
            <a:custGeom>
              <a:avLst/>
              <a:gdLst/>
              <a:ahLst/>
              <a:cxnLst/>
              <a:rect l="l" t="t" r="r" b="b"/>
              <a:pathLst>
                <a:path w="7620000" h="3035331" extrusionOk="0">
                  <a:moveTo>
                    <a:pt x="0" y="2991231"/>
                  </a:moveTo>
                  <a:lnTo>
                    <a:pt x="990314" y="3035332"/>
                  </a:lnTo>
                  <a:lnTo>
                    <a:pt x="1611058" y="2049875"/>
                  </a:lnTo>
                  <a:lnTo>
                    <a:pt x="2812733" y="2710529"/>
                  </a:lnTo>
                  <a:lnTo>
                    <a:pt x="3608832" y="1627441"/>
                  </a:lnTo>
                  <a:lnTo>
                    <a:pt x="4511802" y="1627441"/>
                  </a:lnTo>
                  <a:lnTo>
                    <a:pt x="5576411" y="425958"/>
                  </a:lnTo>
                  <a:lnTo>
                    <a:pt x="6919342" y="748760"/>
                  </a:lnTo>
                  <a:lnTo>
                    <a:pt x="762000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2" name="Google Shape;3072;p48"/>
            <p:cNvSpPr/>
            <p:nvPr/>
          </p:nvSpPr>
          <p:spPr>
            <a:xfrm>
              <a:off x="3811238" y="5269801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3" name="Google Shape;3073;p48"/>
            <p:cNvSpPr/>
            <p:nvPr/>
          </p:nvSpPr>
          <p:spPr>
            <a:xfrm>
              <a:off x="5801963" y="48221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4" name="Google Shape;3074;p48"/>
            <p:cNvSpPr/>
            <p:nvPr/>
          </p:nvSpPr>
          <p:spPr>
            <a:xfrm>
              <a:off x="7783163" y="36410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702298B-0D87-5088-2803-7CA4FEB67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767" y="2448231"/>
            <a:ext cx="4450466" cy="11644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5" name="Google Shape;2855;p38"/>
          <p:cNvSpPr txBox="1">
            <a:spLocks noGrp="1"/>
          </p:cNvSpPr>
          <p:nvPr>
            <p:ph type="title"/>
          </p:nvPr>
        </p:nvSpPr>
        <p:spPr>
          <a:xfrm>
            <a:off x="622278" y="5883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Table of Contents</a:t>
            </a:r>
            <a:endParaRPr sz="2400" dirty="0"/>
          </a:p>
        </p:txBody>
      </p:sp>
      <p:graphicFrame>
        <p:nvGraphicFramePr>
          <p:cNvPr id="2856" name="Google Shape;2856;p38"/>
          <p:cNvGraphicFramePr/>
          <p:nvPr>
            <p:extLst>
              <p:ext uri="{D42A27DB-BD31-4B8C-83A1-F6EECF244321}">
                <p14:modId xmlns:p14="http://schemas.microsoft.com/office/powerpoint/2010/main" val="2521848328"/>
              </p:ext>
            </p:extLst>
          </p:nvPr>
        </p:nvGraphicFramePr>
        <p:xfrm>
          <a:off x="713020" y="1161061"/>
          <a:ext cx="3602361" cy="2997486"/>
        </p:xfrm>
        <a:graphic>
          <a:graphicData uri="http://schemas.openxmlformats.org/drawingml/2006/table">
            <a:tbl>
              <a:tblPr>
                <a:noFill/>
                <a:tableStyleId>{60D8BE5A-5FC3-4BD9-B2A7-5E667669BA12}</a:tableStyleId>
              </a:tblPr>
              <a:tblGrid>
                <a:gridCol w="3000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0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u="none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Problem Statement and Business Use case</a:t>
                      </a:r>
                      <a:endParaRPr sz="1000" b="0" u="none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b="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3</a:t>
                      </a:r>
                      <a:endParaRPr sz="1000" b="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0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0" u="none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Sentiment Analysis for Text Data Understanding</a:t>
                      </a:r>
                      <a:endParaRPr sz="1000" b="0" u="none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4</a:t>
                      </a:r>
                      <a:endParaRPr sz="1000" b="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0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0" u="none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Data Overview and Preprocessing</a:t>
                      </a:r>
                      <a:endParaRPr sz="1000" b="0" u="none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5</a:t>
                      </a:r>
                      <a:endParaRPr sz="1000" b="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0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u="none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Vectorization and Data Splitting</a:t>
                      </a:r>
                      <a:endParaRPr sz="1000" b="0" u="none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7</a:t>
                      </a:r>
                      <a:endParaRPr sz="1000" b="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0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0" u="none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Handling Class Imbalance</a:t>
                      </a:r>
                      <a:endParaRPr sz="1000" b="0" u="none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8</a:t>
                      </a:r>
                      <a:endParaRPr sz="1000" b="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0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00" b="0" u="none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Modeling</a:t>
                      </a:r>
                      <a:r>
                        <a:rPr lang="en-IN" sz="1000" b="0" u="none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Approach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9</a:t>
                      </a:r>
                      <a:endParaRPr sz="1000" b="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368531"/>
                  </a:ext>
                </a:extLst>
              </a:tr>
              <a:tr h="3330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u="none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Models Used</a:t>
                      </a:r>
                      <a:endParaRPr sz="1000" b="0" u="none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10</a:t>
                      </a:r>
                      <a:endParaRPr sz="1000" b="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0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Performing Hyperparameter Tuning</a:t>
                      </a:r>
                      <a:endParaRPr sz="1000" b="0" u="none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11</a:t>
                      </a:r>
                      <a:endParaRPr sz="1000" b="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79205"/>
                  </a:ext>
                </a:extLst>
              </a:tr>
              <a:tr h="3330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Choosing the best model</a:t>
                      </a:r>
                      <a:endParaRPr sz="1000" b="0" u="none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12</a:t>
                      </a:r>
                      <a:endParaRPr sz="1000" b="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648154"/>
                  </a:ext>
                </a:extLst>
              </a:tr>
            </a:tbl>
          </a:graphicData>
        </a:graphic>
      </p:graphicFrame>
      <p:sp>
        <p:nvSpPr>
          <p:cNvPr id="2" name="AutoShape 2" descr="Introduction | Machine Learning ...">
            <a:extLst>
              <a:ext uri="{FF2B5EF4-FFF2-40B4-BE49-F238E27FC236}">
                <a16:creationId xmlns:a16="http://schemas.microsoft.com/office/drawing/2014/main" id="{5A4EE427-4DEA-CABF-A8A1-4A9D5118B9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 descr="How To Train CNN For Multi-label Text ...">
            <a:extLst>
              <a:ext uri="{FF2B5EF4-FFF2-40B4-BE49-F238E27FC236}">
                <a16:creationId xmlns:a16="http://schemas.microsoft.com/office/drawing/2014/main" id="{2C4DBCDB-7BD1-44A1-9994-B1134D15E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39" y="2393255"/>
            <a:ext cx="2643208" cy="1499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3" name="Google Shape;2856;p38">
            <a:extLst>
              <a:ext uri="{FF2B5EF4-FFF2-40B4-BE49-F238E27FC236}">
                <a16:creationId xmlns:a16="http://schemas.microsoft.com/office/drawing/2014/main" id="{A49D74ED-1C3B-AB55-8EE2-B718C0155A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700863"/>
              </p:ext>
            </p:extLst>
          </p:nvPr>
        </p:nvGraphicFramePr>
        <p:xfrm>
          <a:off x="4648663" y="1161061"/>
          <a:ext cx="3602361" cy="666108"/>
        </p:xfrm>
        <a:graphic>
          <a:graphicData uri="http://schemas.openxmlformats.org/drawingml/2006/table">
            <a:tbl>
              <a:tblPr>
                <a:noFill/>
                <a:tableStyleId>{60D8BE5A-5FC3-4BD9-B2A7-5E667669BA12}</a:tableStyleId>
              </a:tblPr>
              <a:tblGrid>
                <a:gridCol w="3000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0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Evaluating the best chosen model on validation data 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b="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13</a:t>
                      </a:r>
                      <a:endParaRPr sz="1000" b="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0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0" u="none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Project Achievements</a:t>
                      </a:r>
                      <a:endParaRPr sz="1000" b="0" u="none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14</a:t>
                      </a:r>
                      <a:endParaRPr sz="1000" b="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" name="Google Shape;2936;p44"/>
          <p:cNvSpPr txBox="1">
            <a:spLocks noGrp="1"/>
          </p:cNvSpPr>
          <p:nvPr>
            <p:ph type="subTitle" idx="1"/>
          </p:nvPr>
        </p:nvSpPr>
        <p:spPr>
          <a:xfrm>
            <a:off x="2671349" y="3797941"/>
            <a:ext cx="2313009" cy="11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Real-Time Insights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Issue Identification</a:t>
            </a:r>
          </a:p>
        </p:txBody>
      </p:sp>
      <p:sp>
        <p:nvSpPr>
          <p:cNvPr id="2937" name="Google Shape;2937;p44"/>
          <p:cNvSpPr txBox="1">
            <a:spLocks noGrp="1"/>
          </p:cNvSpPr>
          <p:nvPr>
            <p:ph type="subTitle" idx="2"/>
          </p:nvPr>
        </p:nvSpPr>
        <p:spPr>
          <a:xfrm>
            <a:off x="3283808" y="723595"/>
            <a:ext cx="4561884" cy="11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identify and classify emotions in customer comments to understand customer sentiment.</a:t>
            </a:r>
            <a:endParaRPr dirty="0"/>
          </a:p>
        </p:txBody>
      </p:sp>
      <p:sp>
        <p:nvSpPr>
          <p:cNvPr id="2938" name="Google Shape;2938;p44"/>
          <p:cNvSpPr txBox="1">
            <a:spLocks noGrp="1"/>
          </p:cNvSpPr>
          <p:nvPr>
            <p:ph type="subTitle" idx="3"/>
          </p:nvPr>
        </p:nvSpPr>
        <p:spPr>
          <a:xfrm>
            <a:off x="1169944" y="959061"/>
            <a:ext cx="337274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Statement</a:t>
            </a:r>
            <a:endParaRPr dirty="0"/>
          </a:p>
        </p:txBody>
      </p:sp>
      <p:sp>
        <p:nvSpPr>
          <p:cNvPr id="2939" name="Google Shape;2939;p44"/>
          <p:cNvSpPr txBox="1">
            <a:spLocks noGrp="1"/>
          </p:cNvSpPr>
          <p:nvPr>
            <p:ph type="subTitle" idx="4"/>
          </p:nvPr>
        </p:nvSpPr>
        <p:spPr>
          <a:xfrm>
            <a:off x="1211015" y="3111930"/>
            <a:ext cx="1793515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Use Case</a:t>
            </a:r>
            <a:endParaRPr dirty="0"/>
          </a:p>
        </p:txBody>
      </p:sp>
      <p:grpSp>
        <p:nvGrpSpPr>
          <p:cNvPr id="2940" name="Google Shape;2940;p44"/>
          <p:cNvGrpSpPr/>
          <p:nvPr/>
        </p:nvGrpSpPr>
        <p:grpSpPr>
          <a:xfrm>
            <a:off x="722103" y="3111930"/>
            <a:ext cx="350535" cy="350536"/>
            <a:chOff x="5151754" y="3130631"/>
            <a:chExt cx="596351" cy="596352"/>
          </a:xfrm>
        </p:grpSpPr>
        <p:sp>
          <p:nvSpPr>
            <p:cNvPr id="2941" name="Google Shape;2941;p44"/>
            <p:cNvSpPr/>
            <p:nvPr/>
          </p:nvSpPr>
          <p:spPr>
            <a:xfrm>
              <a:off x="5187888" y="3130631"/>
              <a:ext cx="524127" cy="349421"/>
            </a:xfrm>
            <a:custGeom>
              <a:avLst/>
              <a:gdLst/>
              <a:ahLst/>
              <a:cxnLst/>
              <a:rect l="l" t="t" r="r" b="b"/>
              <a:pathLst>
                <a:path w="524127" h="349421" extrusionOk="0">
                  <a:moveTo>
                    <a:pt x="52411" y="279537"/>
                  </a:moveTo>
                  <a:cubicBezTo>
                    <a:pt x="66516" y="279537"/>
                    <a:pt x="79327" y="273927"/>
                    <a:pt x="88760" y="264833"/>
                  </a:cubicBezTo>
                  <a:lnTo>
                    <a:pt x="140179" y="290543"/>
                  </a:lnTo>
                  <a:cubicBezTo>
                    <a:pt x="139912" y="292660"/>
                    <a:pt x="139768" y="294813"/>
                    <a:pt x="139768" y="297010"/>
                  </a:cubicBezTo>
                  <a:cubicBezTo>
                    <a:pt x="139768" y="325909"/>
                    <a:pt x="163281" y="349421"/>
                    <a:pt x="192179" y="349421"/>
                  </a:cubicBezTo>
                  <a:cubicBezTo>
                    <a:pt x="221078" y="349421"/>
                    <a:pt x="244591" y="325909"/>
                    <a:pt x="244591" y="297010"/>
                  </a:cubicBezTo>
                  <a:cubicBezTo>
                    <a:pt x="244591" y="288926"/>
                    <a:pt x="242750" y="281270"/>
                    <a:pt x="239472" y="274427"/>
                  </a:cubicBezTo>
                  <a:lnTo>
                    <a:pt x="309365" y="204534"/>
                  </a:lnTo>
                  <a:cubicBezTo>
                    <a:pt x="316208" y="207812"/>
                    <a:pt x="323873" y="209653"/>
                    <a:pt x="331948" y="209653"/>
                  </a:cubicBezTo>
                  <a:cubicBezTo>
                    <a:pt x="360847" y="209653"/>
                    <a:pt x="384359" y="186141"/>
                    <a:pt x="384359" y="157242"/>
                  </a:cubicBezTo>
                  <a:cubicBezTo>
                    <a:pt x="384359" y="151784"/>
                    <a:pt x="383519" y="146522"/>
                    <a:pt x="381965" y="141564"/>
                  </a:cubicBezTo>
                  <a:lnTo>
                    <a:pt x="442684" y="96023"/>
                  </a:lnTo>
                  <a:cubicBezTo>
                    <a:pt x="451000" y="101579"/>
                    <a:pt x="460979" y="104822"/>
                    <a:pt x="471717" y="104822"/>
                  </a:cubicBezTo>
                  <a:cubicBezTo>
                    <a:pt x="500615" y="104822"/>
                    <a:pt x="524128" y="81310"/>
                    <a:pt x="524128" y="52411"/>
                  </a:cubicBezTo>
                  <a:cubicBezTo>
                    <a:pt x="524128" y="23512"/>
                    <a:pt x="500615" y="0"/>
                    <a:pt x="471717" y="0"/>
                  </a:cubicBezTo>
                  <a:cubicBezTo>
                    <a:pt x="442818" y="0"/>
                    <a:pt x="419305" y="23512"/>
                    <a:pt x="419305" y="52411"/>
                  </a:cubicBezTo>
                  <a:cubicBezTo>
                    <a:pt x="419305" y="57869"/>
                    <a:pt x="420145" y="63131"/>
                    <a:pt x="421700" y="68089"/>
                  </a:cubicBezTo>
                  <a:lnTo>
                    <a:pt x="360981" y="113630"/>
                  </a:lnTo>
                  <a:cubicBezTo>
                    <a:pt x="352664" y="108074"/>
                    <a:pt x="342685" y="104831"/>
                    <a:pt x="331948" y="104831"/>
                  </a:cubicBezTo>
                  <a:cubicBezTo>
                    <a:pt x="303049" y="104831"/>
                    <a:pt x="279537" y="128343"/>
                    <a:pt x="279537" y="157242"/>
                  </a:cubicBezTo>
                  <a:cubicBezTo>
                    <a:pt x="279537" y="165326"/>
                    <a:pt x="281377" y="172982"/>
                    <a:pt x="284656" y="179825"/>
                  </a:cubicBezTo>
                  <a:lnTo>
                    <a:pt x="214763" y="249718"/>
                  </a:lnTo>
                  <a:cubicBezTo>
                    <a:pt x="207920" y="246440"/>
                    <a:pt x="200255" y="244599"/>
                    <a:pt x="192179" y="244599"/>
                  </a:cubicBezTo>
                  <a:cubicBezTo>
                    <a:pt x="178074" y="244599"/>
                    <a:pt x="165264" y="250209"/>
                    <a:pt x="155830" y="259303"/>
                  </a:cubicBezTo>
                  <a:lnTo>
                    <a:pt x="104411" y="233594"/>
                  </a:lnTo>
                  <a:cubicBezTo>
                    <a:pt x="104679" y="231477"/>
                    <a:pt x="104822" y="229324"/>
                    <a:pt x="104822" y="227126"/>
                  </a:cubicBezTo>
                  <a:cubicBezTo>
                    <a:pt x="104822" y="198227"/>
                    <a:pt x="81310" y="174715"/>
                    <a:pt x="52411" y="174715"/>
                  </a:cubicBezTo>
                  <a:cubicBezTo>
                    <a:pt x="23512" y="174715"/>
                    <a:pt x="0" y="198227"/>
                    <a:pt x="0" y="227126"/>
                  </a:cubicBezTo>
                  <a:cubicBezTo>
                    <a:pt x="0" y="256025"/>
                    <a:pt x="23512" y="279537"/>
                    <a:pt x="52411" y="279537"/>
                  </a:cubicBezTo>
                  <a:close/>
                  <a:moveTo>
                    <a:pt x="471717" y="34938"/>
                  </a:moveTo>
                  <a:cubicBezTo>
                    <a:pt x="481346" y="34938"/>
                    <a:pt x="489190" y="42781"/>
                    <a:pt x="489190" y="52411"/>
                  </a:cubicBezTo>
                  <a:cubicBezTo>
                    <a:pt x="489190" y="62041"/>
                    <a:pt x="481346" y="69884"/>
                    <a:pt x="471717" y="69884"/>
                  </a:cubicBezTo>
                  <a:cubicBezTo>
                    <a:pt x="462086" y="69884"/>
                    <a:pt x="454243" y="62041"/>
                    <a:pt x="454243" y="52411"/>
                  </a:cubicBezTo>
                  <a:cubicBezTo>
                    <a:pt x="454243" y="42781"/>
                    <a:pt x="462086" y="34938"/>
                    <a:pt x="471717" y="34938"/>
                  </a:cubicBezTo>
                  <a:close/>
                  <a:moveTo>
                    <a:pt x="331948" y="139768"/>
                  </a:moveTo>
                  <a:cubicBezTo>
                    <a:pt x="341578" y="139768"/>
                    <a:pt x="349421" y="147612"/>
                    <a:pt x="349421" y="157242"/>
                  </a:cubicBezTo>
                  <a:cubicBezTo>
                    <a:pt x="349421" y="166872"/>
                    <a:pt x="341578" y="174715"/>
                    <a:pt x="331948" y="174715"/>
                  </a:cubicBezTo>
                  <a:cubicBezTo>
                    <a:pt x="322318" y="174715"/>
                    <a:pt x="314475" y="166872"/>
                    <a:pt x="314475" y="157242"/>
                  </a:cubicBezTo>
                  <a:cubicBezTo>
                    <a:pt x="314475" y="147612"/>
                    <a:pt x="322318" y="139768"/>
                    <a:pt x="331948" y="139768"/>
                  </a:cubicBezTo>
                  <a:close/>
                  <a:moveTo>
                    <a:pt x="192179" y="279537"/>
                  </a:moveTo>
                  <a:cubicBezTo>
                    <a:pt x="201810" y="279537"/>
                    <a:pt x="209653" y="287380"/>
                    <a:pt x="209653" y="297010"/>
                  </a:cubicBezTo>
                  <a:cubicBezTo>
                    <a:pt x="209653" y="306640"/>
                    <a:pt x="201810" y="314484"/>
                    <a:pt x="192179" y="314484"/>
                  </a:cubicBezTo>
                  <a:cubicBezTo>
                    <a:pt x="182550" y="314484"/>
                    <a:pt x="174706" y="306640"/>
                    <a:pt x="174706" y="297010"/>
                  </a:cubicBezTo>
                  <a:cubicBezTo>
                    <a:pt x="174706" y="287380"/>
                    <a:pt x="182550" y="279537"/>
                    <a:pt x="192179" y="279537"/>
                  </a:cubicBezTo>
                  <a:close/>
                  <a:moveTo>
                    <a:pt x="52411" y="209653"/>
                  </a:moveTo>
                  <a:cubicBezTo>
                    <a:pt x="62041" y="209653"/>
                    <a:pt x="69884" y="217496"/>
                    <a:pt x="69884" y="227126"/>
                  </a:cubicBezTo>
                  <a:cubicBezTo>
                    <a:pt x="69884" y="236756"/>
                    <a:pt x="62041" y="244599"/>
                    <a:pt x="52411" y="244599"/>
                  </a:cubicBezTo>
                  <a:cubicBezTo>
                    <a:pt x="42781" y="244599"/>
                    <a:pt x="34938" y="236756"/>
                    <a:pt x="34938" y="227126"/>
                  </a:cubicBezTo>
                  <a:cubicBezTo>
                    <a:pt x="34938" y="217496"/>
                    <a:pt x="42781" y="209653"/>
                    <a:pt x="52411" y="2096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2" name="Google Shape;2942;p44"/>
            <p:cNvSpPr/>
            <p:nvPr/>
          </p:nvSpPr>
          <p:spPr>
            <a:xfrm>
              <a:off x="5151754" y="3305338"/>
              <a:ext cx="596351" cy="421645"/>
            </a:xfrm>
            <a:custGeom>
              <a:avLst/>
              <a:gdLst/>
              <a:ahLst/>
              <a:cxnLst/>
              <a:rect l="l" t="t" r="r" b="b"/>
              <a:pathLst>
                <a:path w="596351" h="421645" extrusionOk="0">
                  <a:moveTo>
                    <a:pt x="578905" y="386699"/>
                  </a:moveTo>
                  <a:lnTo>
                    <a:pt x="560271" y="386699"/>
                  </a:lnTo>
                  <a:lnTo>
                    <a:pt x="560271" y="17473"/>
                  </a:lnTo>
                  <a:cubicBezTo>
                    <a:pt x="560271" y="7825"/>
                    <a:pt x="552445" y="0"/>
                    <a:pt x="542797" y="0"/>
                  </a:cubicBezTo>
                  <a:lnTo>
                    <a:pt x="472913" y="0"/>
                  </a:lnTo>
                  <a:cubicBezTo>
                    <a:pt x="463266" y="0"/>
                    <a:pt x="455440" y="7825"/>
                    <a:pt x="455440" y="17473"/>
                  </a:cubicBezTo>
                  <a:lnTo>
                    <a:pt x="455440" y="386699"/>
                  </a:lnTo>
                  <a:lnTo>
                    <a:pt x="420494" y="386699"/>
                  </a:lnTo>
                  <a:lnTo>
                    <a:pt x="420494" y="122304"/>
                  </a:lnTo>
                  <a:cubicBezTo>
                    <a:pt x="420494" y="112656"/>
                    <a:pt x="412668" y="104831"/>
                    <a:pt x="403020" y="104831"/>
                  </a:cubicBezTo>
                  <a:lnTo>
                    <a:pt x="333136" y="104831"/>
                  </a:lnTo>
                  <a:cubicBezTo>
                    <a:pt x="323488" y="104831"/>
                    <a:pt x="315663" y="112656"/>
                    <a:pt x="315663" y="122304"/>
                  </a:cubicBezTo>
                  <a:lnTo>
                    <a:pt x="315663" y="386699"/>
                  </a:lnTo>
                  <a:lnTo>
                    <a:pt x="280716" y="386699"/>
                  </a:lnTo>
                  <a:lnTo>
                    <a:pt x="280716" y="262072"/>
                  </a:lnTo>
                  <a:cubicBezTo>
                    <a:pt x="280716" y="252425"/>
                    <a:pt x="272891" y="244599"/>
                    <a:pt x="263243" y="244599"/>
                  </a:cubicBezTo>
                  <a:lnTo>
                    <a:pt x="193358" y="244599"/>
                  </a:lnTo>
                  <a:cubicBezTo>
                    <a:pt x="183711" y="244599"/>
                    <a:pt x="175885" y="252425"/>
                    <a:pt x="175885" y="262072"/>
                  </a:cubicBezTo>
                  <a:lnTo>
                    <a:pt x="175885" y="386699"/>
                  </a:lnTo>
                  <a:lnTo>
                    <a:pt x="140938" y="386699"/>
                  </a:lnTo>
                  <a:lnTo>
                    <a:pt x="140938" y="192188"/>
                  </a:lnTo>
                  <a:cubicBezTo>
                    <a:pt x="140938" y="182540"/>
                    <a:pt x="133113" y="174715"/>
                    <a:pt x="123465" y="174715"/>
                  </a:cubicBezTo>
                  <a:lnTo>
                    <a:pt x="53581" y="174715"/>
                  </a:lnTo>
                  <a:cubicBezTo>
                    <a:pt x="43933" y="174715"/>
                    <a:pt x="36108" y="182540"/>
                    <a:pt x="36108" y="192188"/>
                  </a:cubicBezTo>
                  <a:lnTo>
                    <a:pt x="36108" y="386699"/>
                  </a:lnTo>
                  <a:lnTo>
                    <a:pt x="17473" y="386699"/>
                  </a:lnTo>
                  <a:cubicBezTo>
                    <a:pt x="7825" y="386699"/>
                    <a:pt x="0" y="394525"/>
                    <a:pt x="0" y="404173"/>
                  </a:cubicBezTo>
                  <a:cubicBezTo>
                    <a:pt x="0" y="413820"/>
                    <a:pt x="7825" y="421646"/>
                    <a:pt x="17473" y="421646"/>
                  </a:cubicBezTo>
                  <a:lnTo>
                    <a:pt x="578879" y="421646"/>
                  </a:lnTo>
                  <a:cubicBezTo>
                    <a:pt x="588526" y="421646"/>
                    <a:pt x="596352" y="413820"/>
                    <a:pt x="596352" y="404173"/>
                  </a:cubicBezTo>
                  <a:cubicBezTo>
                    <a:pt x="596352" y="394525"/>
                    <a:pt x="588526" y="386699"/>
                    <a:pt x="578879" y="386699"/>
                  </a:cubicBezTo>
                  <a:close/>
                  <a:moveTo>
                    <a:pt x="490387" y="34946"/>
                  </a:moveTo>
                  <a:lnTo>
                    <a:pt x="525333" y="34946"/>
                  </a:lnTo>
                  <a:lnTo>
                    <a:pt x="525333" y="386699"/>
                  </a:lnTo>
                  <a:lnTo>
                    <a:pt x="490387" y="386699"/>
                  </a:lnTo>
                  <a:lnTo>
                    <a:pt x="490387" y="34946"/>
                  </a:lnTo>
                  <a:close/>
                  <a:moveTo>
                    <a:pt x="350618" y="139777"/>
                  </a:moveTo>
                  <a:lnTo>
                    <a:pt x="385565" y="139777"/>
                  </a:lnTo>
                  <a:lnTo>
                    <a:pt x="385565" y="386699"/>
                  </a:lnTo>
                  <a:lnTo>
                    <a:pt x="350618" y="386699"/>
                  </a:lnTo>
                  <a:lnTo>
                    <a:pt x="350618" y="139777"/>
                  </a:lnTo>
                  <a:close/>
                  <a:moveTo>
                    <a:pt x="210850" y="279546"/>
                  </a:moveTo>
                  <a:lnTo>
                    <a:pt x="245796" y="279546"/>
                  </a:lnTo>
                  <a:lnTo>
                    <a:pt x="245796" y="386699"/>
                  </a:lnTo>
                  <a:lnTo>
                    <a:pt x="210850" y="386699"/>
                  </a:lnTo>
                  <a:lnTo>
                    <a:pt x="210850" y="279546"/>
                  </a:lnTo>
                  <a:close/>
                  <a:moveTo>
                    <a:pt x="71081" y="209662"/>
                  </a:moveTo>
                  <a:lnTo>
                    <a:pt x="106028" y="209662"/>
                  </a:lnTo>
                  <a:lnTo>
                    <a:pt x="106028" y="386699"/>
                  </a:lnTo>
                  <a:lnTo>
                    <a:pt x="71081" y="386699"/>
                  </a:lnTo>
                  <a:lnTo>
                    <a:pt x="71081" y="209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43" name="Google Shape;2943;p44"/>
          <p:cNvGrpSpPr/>
          <p:nvPr/>
        </p:nvGrpSpPr>
        <p:grpSpPr>
          <a:xfrm>
            <a:off x="722103" y="898251"/>
            <a:ext cx="350520" cy="350530"/>
            <a:chOff x="1292085" y="3130631"/>
            <a:chExt cx="596325" cy="596343"/>
          </a:xfrm>
        </p:grpSpPr>
        <p:sp>
          <p:nvSpPr>
            <p:cNvPr id="2944" name="Google Shape;2944;p44"/>
            <p:cNvSpPr/>
            <p:nvPr/>
          </p:nvSpPr>
          <p:spPr>
            <a:xfrm>
              <a:off x="1292085" y="3130631"/>
              <a:ext cx="596325" cy="596343"/>
            </a:xfrm>
            <a:custGeom>
              <a:avLst/>
              <a:gdLst/>
              <a:ahLst/>
              <a:cxnLst/>
              <a:rect l="l" t="t" r="r" b="b"/>
              <a:pathLst>
                <a:path w="596325" h="596343" extrusionOk="0">
                  <a:moveTo>
                    <a:pt x="543932" y="0"/>
                  </a:moveTo>
                  <a:lnTo>
                    <a:pt x="52411" y="0"/>
                  </a:lnTo>
                  <a:cubicBezTo>
                    <a:pt x="23512" y="0"/>
                    <a:pt x="0" y="23512"/>
                    <a:pt x="0" y="52411"/>
                  </a:cubicBezTo>
                  <a:lnTo>
                    <a:pt x="0" y="437940"/>
                  </a:lnTo>
                  <a:cubicBezTo>
                    <a:pt x="0" y="466839"/>
                    <a:pt x="23512" y="490351"/>
                    <a:pt x="52411" y="490351"/>
                  </a:cubicBezTo>
                  <a:lnTo>
                    <a:pt x="239070" y="490351"/>
                  </a:lnTo>
                  <a:lnTo>
                    <a:pt x="215647" y="561397"/>
                  </a:lnTo>
                  <a:lnTo>
                    <a:pt x="158394" y="561397"/>
                  </a:lnTo>
                  <a:cubicBezTo>
                    <a:pt x="148746" y="561397"/>
                    <a:pt x="140921" y="569222"/>
                    <a:pt x="140921" y="578870"/>
                  </a:cubicBezTo>
                  <a:cubicBezTo>
                    <a:pt x="140921" y="588518"/>
                    <a:pt x="148746" y="596343"/>
                    <a:pt x="158394" y="596343"/>
                  </a:cubicBezTo>
                  <a:lnTo>
                    <a:pt x="437931" y="596343"/>
                  </a:lnTo>
                  <a:cubicBezTo>
                    <a:pt x="447579" y="596343"/>
                    <a:pt x="455404" y="588518"/>
                    <a:pt x="455404" y="578870"/>
                  </a:cubicBezTo>
                  <a:cubicBezTo>
                    <a:pt x="455404" y="569222"/>
                    <a:pt x="447579" y="561397"/>
                    <a:pt x="437931" y="561397"/>
                  </a:cubicBezTo>
                  <a:lnTo>
                    <a:pt x="380678" y="561397"/>
                  </a:lnTo>
                  <a:lnTo>
                    <a:pt x="357256" y="490351"/>
                  </a:lnTo>
                  <a:lnTo>
                    <a:pt x="543914" y="490351"/>
                  </a:lnTo>
                  <a:cubicBezTo>
                    <a:pt x="572813" y="490351"/>
                    <a:pt x="596325" y="466839"/>
                    <a:pt x="596325" y="437940"/>
                  </a:cubicBezTo>
                  <a:lnTo>
                    <a:pt x="596325" y="52411"/>
                  </a:lnTo>
                  <a:cubicBezTo>
                    <a:pt x="596325" y="23512"/>
                    <a:pt x="572813" y="0"/>
                    <a:pt x="543914" y="0"/>
                  </a:cubicBezTo>
                  <a:close/>
                  <a:moveTo>
                    <a:pt x="52411" y="34947"/>
                  </a:moveTo>
                  <a:lnTo>
                    <a:pt x="543932" y="34947"/>
                  </a:lnTo>
                  <a:cubicBezTo>
                    <a:pt x="553562" y="34947"/>
                    <a:pt x="561406" y="42790"/>
                    <a:pt x="561406" y="52420"/>
                  </a:cubicBezTo>
                  <a:lnTo>
                    <a:pt x="561406" y="350591"/>
                  </a:lnTo>
                  <a:lnTo>
                    <a:pt x="34947" y="350591"/>
                  </a:lnTo>
                  <a:lnTo>
                    <a:pt x="34947" y="52420"/>
                  </a:lnTo>
                  <a:cubicBezTo>
                    <a:pt x="34947" y="42790"/>
                    <a:pt x="42790" y="34947"/>
                    <a:pt x="52420" y="34947"/>
                  </a:cubicBezTo>
                  <a:close/>
                  <a:moveTo>
                    <a:pt x="343901" y="561405"/>
                  </a:moveTo>
                  <a:lnTo>
                    <a:pt x="252443" y="561405"/>
                  </a:lnTo>
                  <a:lnTo>
                    <a:pt x="275865" y="490360"/>
                  </a:lnTo>
                  <a:lnTo>
                    <a:pt x="320478" y="490360"/>
                  </a:lnTo>
                  <a:lnTo>
                    <a:pt x="343901" y="561405"/>
                  </a:lnTo>
                  <a:close/>
                  <a:moveTo>
                    <a:pt x="543932" y="455413"/>
                  </a:moveTo>
                  <a:lnTo>
                    <a:pt x="52411" y="455413"/>
                  </a:lnTo>
                  <a:cubicBezTo>
                    <a:pt x="42781" y="455413"/>
                    <a:pt x="34938" y="447570"/>
                    <a:pt x="34938" y="437940"/>
                  </a:cubicBezTo>
                  <a:lnTo>
                    <a:pt x="34938" y="385529"/>
                  </a:lnTo>
                  <a:lnTo>
                    <a:pt x="561397" y="385529"/>
                  </a:lnTo>
                  <a:lnTo>
                    <a:pt x="561397" y="437940"/>
                  </a:lnTo>
                  <a:cubicBezTo>
                    <a:pt x="561397" y="447570"/>
                    <a:pt x="553553" y="455413"/>
                    <a:pt x="543923" y="4554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5" name="Google Shape;2945;p44"/>
            <p:cNvSpPr/>
            <p:nvPr/>
          </p:nvSpPr>
          <p:spPr>
            <a:xfrm>
              <a:off x="1398086" y="3201668"/>
              <a:ext cx="244606" cy="244608"/>
            </a:xfrm>
            <a:custGeom>
              <a:avLst/>
              <a:gdLst/>
              <a:ahLst/>
              <a:cxnLst/>
              <a:rect l="l" t="t" r="r" b="b"/>
              <a:pathLst>
                <a:path w="244606" h="244608" extrusionOk="0">
                  <a:moveTo>
                    <a:pt x="17464" y="209662"/>
                  </a:moveTo>
                  <a:lnTo>
                    <a:pt x="34938" y="209662"/>
                  </a:lnTo>
                  <a:lnTo>
                    <a:pt x="34938" y="227135"/>
                  </a:lnTo>
                  <a:cubicBezTo>
                    <a:pt x="34938" y="236783"/>
                    <a:pt x="42763" y="244608"/>
                    <a:pt x="52411" y="244608"/>
                  </a:cubicBezTo>
                  <a:cubicBezTo>
                    <a:pt x="62059" y="244608"/>
                    <a:pt x="69884" y="236783"/>
                    <a:pt x="69884" y="227135"/>
                  </a:cubicBezTo>
                  <a:lnTo>
                    <a:pt x="69884" y="209662"/>
                  </a:lnTo>
                  <a:lnTo>
                    <a:pt x="227126" y="209662"/>
                  </a:lnTo>
                  <a:cubicBezTo>
                    <a:pt x="236774" y="209662"/>
                    <a:pt x="244599" y="201836"/>
                    <a:pt x="244599" y="192188"/>
                  </a:cubicBezTo>
                  <a:cubicBezTo>
                    <a:pt x="244599" y="182541"/>
                    <a:pt x="236774" y="174715"/>
                    <a:pt x="227126" y="174715"/>
                  </a:cubicBezTo>
                  <a:lnTo>
                    <a:pt x="85062" y="174715"/>
                  </a:lnTo>
                  <a:lnTo>
                    <a:pt x="125020" y="114782"/>
                  </a:lnTo>
                  <a:lnTo>
                    <a:pt x="144896" y="134659"/>
                  </a:lnTo>
                  <a:cubicBezTo>
                    <a:pt x="148594" y="138366"/>
                    <a:pt x="153758" y="140206"/>
                    <a:pt x="158975" y="139688"/>
                  </a:cubicBezTo>
                  <a:cubicBezTo>
                    <a:pt x="164183" y="139170"/>
                    <a:pt x="168882" y="136347"/>
                    <a:pt x="171785" y="131997"/>
                  </a:cubicBezTo>
                  <a:lnTo>
                    <a:pt x="241669" y="27166"/>
                  </a:lnTo>
                  <a:cubicBezTo>
                    <a:pt x="247020" y="19135"/>
                    <a:pt x="244858" y="8290"/>
                    <a:pt x="236827" y="2939"/>
                  </a:cubicBezTo>
                  <a:cubicBezTo>
                    <a:pt x="228805" y="-2412"/>
                    <a:pt x="217952" y="-250"/>
                    <a:pt x="212601" y="7781"/>
                  </a:cubicBezTo>
                  <a:lnTo>
                    <a:pt x="154535" y="94879"/>
                  </a:lnTo>
                  <a:lnTo>
                    <a:pt x="134659" y="75003"/>
                  </a:lnTo>
                  <a:cubicBezTo>
                    <a:pt x="130960" y="71296"/>
                    <a:pt x="125797" y="69447"/>
                    <a:pt x="120580" y="69974"/>
                  </a:cubicBezTo>
                  <a:cubicBezTo>
                    <a:pt x="115372" y="70492"/>
                    <a:pt x="110673" y="73315"/>
                    <a:pt x="107770" y="77665"/>
                  </a:cubicBezTo>
                  <a:lnTo>
                    <a:pt x="69893" y="134480"/>
                  </a:lnTo>
                  <a:lnTo>
                    <a:pt x="69893" y="17473"/>
                  </a:lnTo>
                  <a:cubicBezTo>
                    <a:pt x="69893" y="7825"/>
                    <a:pt x="62068" y="0"/>
                    <a:pt x="52420" y="0"/>
                  </a:cubicBezTo>
                  <a:cubicBezTo>
                    <a:pt x="42772" y="0"/>
                    <a:pt x="34947" y="7825"/>
                    <a:pt x="34947" y="17473"/>
                  </a:cubicBezTo>
                  <a:lnTo>
                    <a:pt x="34947" y="174715"/>
                  </a:lnTo>
                  <a:lnTo>
                    <a:pt x="17473" y="174715"/>
                  </a:lnTo>
                  <a:cubicBezTo>
                    <a:pt x="7825" y="174715"/>
                    <a:pt x="0" y="182541"/>
                    <a:pt x="0" y="192188"/>
                  </a:cubicBezTo>
                  <a:cubicBezTo>
                    <a:pt x="0" y="201836"/>
                    <a:pt x="7825" y="209662"/>
                    <a:pt x="17473" y="209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6" name="Google Shape;2946;p44"/>
            <p:cNvSpPr/>
            <p:nvPr/>
          </p:nvSpPr>
          <p:spPr>
            <a:xfrm>
              <a:off x="1677614" y="3201677"/>
              <a:ext cx="104830" cy="34946"/>
            </a:xfrm>
            <a:custGeom>
              <a:avLst/>
              <a:gdLst/>
              <a:ahLst/>
              <a:cxnLst/>
              <a:rect l="l" t="t" r="r" b="b"/>
              <a:pathLst>
                <a:path w="104830" h="34946" extrusionOk="0">
                  <a:moveTo>
                    <a:pt x="17473" y="34946"/>
                  </a:moveTo>
                  <a:lnTo>
                    <a:pt x="87358" y="34946"/>
                  </a:lnTo>
                  <a:cubicBezTo>
                    <a:pt x="97005" y="34946"/>
                    <a:pt x="104831" y="27121"/>
                    <a:pt x="104831" y="17473"/>
                  </a:cubicBezTo>
                  <a:cubicBezTo>
                    <a:pt x="104831" y="7825"/>
                    <a:pt x="97005" y="0"/>
                    <a:pt x="87358" y="0"/>
                  </a:cubicBezTo>
                  <a:lnTo>
                    <a:pt x="17473" y="0"/>
                  </a:lnTo>
                  <a:cubicBezTo>
                    <a:pt x="7825" y="0"/>
                    <a:pt x="0" y="7825"/>
                    <a:pt x="0" y="17473"/>
                  </a:cubicBezTo>
                  <a:cubicBezTo>
                    <a:pt x="0" y="27121"/>
                    <a:pt x="7825" y="34946"/>
                    <a:pt x="17473" y="349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7" name="Google Shape;2947;p44"/>
            <p:cNvSpPr/>
            <p:nvPr/>
          </p:nvSpPr>
          <p:spPr>
            <a:xfrm>
              <a:off x="1677614" y="3271561"/>
              <a:ext cx="104830" cy="34946"/>
            </a:xfrm>
            <a:custGeom>
              <a:avLst/>
              <a:gdLst/>
              <a:ahLst/>
              <a:cxnLst/>
              <a:rect l="l" t="t" r="r" b="b"/>
              <a:pathLst>
                <a:path w="104830" h="34946" extrusionOk="0">
                  <a:moveTo>
                    <a:pt x="17473" y="34946"/>
                  </a:moveTo>
                  <a:lnTo>
                    <a:pt x="87358" y="34946"/>
                  </a:lnTo>
                  <a:cubicBezTo>
                    <a:pt x="97005" y="34946"/>
                    <a:pt x="104831" y="27121"/>
                    <a:pt x="104831" y="17473"/>
                  </a:cubicBezTo>
                  <a:cubicBezTo>
                    <a:pt x="104831" y="7825"/>
                    <a:pt x="97005" y="0"/>
                    <a:pt x="87358" y="0"/>
                  </a:cubicBezTo>
                  <a:lnTo>
                    <a:pt x="17473" y="0"/>
                  </a:lnTo>
                  <a:cubicBezTo>
                    <a:pt x="7825" y="0"/>
                    <a:pt x="0" y="7825"/>
                    <a:pt x="0" y="17473"/>
                  </a:cubicBezTo>
                  <a:cubicBezTo>
                    <a:pt x="0" y="27121"/>
                    <a:pt x="7825" y="34946"/>
                    <a:pt x="17473" y="349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8" name="Google Shape;2948;p44"/>
            <p:cNvSpPr/>
            <p:nvPr/>
          </p:nvSpPr>
          <p:spPr>
            <a:xfrm>
              <a:off x="1677614" y="3341445"/>
              <a:ext cx="104830" cy="34946"/>
            </a:xfrm>
            <a:custGeom>
              <a:avLst/>
              <a:gdLst/>
              <a:ahLst/>
              <a:cxnLst/>
              <a:rect l="l" t="t" r="r" b="b"/>
              <a:pathLst>
                <a:path w="104830" h="34946" extrusionOk="0">
                  <a:moveTo>
                    <a:pt x="17473" y="34947"/>
                  </a:moveTo>
                  <a:lnTo>
                    <a:pt x="87358" y="34947"/>
                  </a:lnTo>
                  <a:cubicBezTo>
                    <a:pt x="97005" y="34947"/>
                    <a:pt x="104831" y="27121"/>
                    <a:pt x="104831" y="17473"/>
                  </a:cubicBezTo>
                  <a:cubicBezTo>
                    <a:pt x="104831" y="7825"/>
                    <a:pt x="97005" y="0"/>
                    <a:pt x="87358" y="0"/>
                  </a:cubicBezTo>
                  <a:lnTo>
                    <a:pt x="17473" y="0"/>
                  </a:lnTo>
                  <a:cubicBezTo>
                    <a:pt x="7825" y="0"/>
                    <a:pt x="0" y="7825"/>
                    <a:pt x="0" y="17473"/>
                  </a:cubicBezTo>
                  <a:cubicBezTo>
                    <a:pt x="0" y="27121"/>
                    <a:pt x="7825" y="34947"/>
                    <a:pt x="17473" y="349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9" name="Google Shape;2949;p44"/>
            <p:cNvSpPr/>
            <p:nvPr/>
          </p:nvSpPr>
          <p:spPr>
            <a:xfrm>
              <a:off x="1677614" y="3411330"/>
              <a:ext cx="104830" cy="34946"/>
            </a:xfrm>
            <a:custGeom>
              <a:avLst/>
              <a:gdLst/>
              <a:ahLst/>
              <a:cxnLst/>
              <a:rect l="l" t="t" r="r" b="b"/>
              <a:pathLst>
                <a:path w="104830" h="34946" extrusionOk="0">
                  <a:moveTo>
                    <a:pt x="17473" y="34947"/>
                  </a:moveTo>
                  <a:lnTo>
                    <a:pt x="87358" y="34947"/>
                  </a:lnTo>
                  <a:cubicBezTo>
                    <a:pt x="97005" y="34947"/>
                    <a:pt x="104831" y="27121"/>
                    <a:pt x="104831" y="17473"/>
                  </a:cubicBezTo>
                  <a:cubicBezTo>
                    <a:pt x="104831" y="7825"/>
                    <a:pt x="97005" y="0"/>
                    <a:pt x="87358" y="0"/>
                  </a:cubicBezTo>
                  <a:lnTo>
                    <a:pt x="17473" y="0"/>
                  </a:lnTo>
                  <a:cubicBezTo>
                    <a:pt x="7825" y="0"/>
                    <a:pt x="0" y="7825"/>
                    <a:pt x="0" y="17473"/>
                  </a:cubicBezTo>
                  <a:cubicBezTo>
                    <a:pt x="0" y="27121"/>
                    <a:pt x="7825" y="34947"/>
                    <a:pt x="17473" y="349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0" name="Google Shape;2950;p44"/>
            <p:cNvSpPr/>
            <p:nvPr/>
          </p:nvSpPr>
          <p:spPr>
            <a:xfrm>
              <a:off x="1555310" y="3533634"/>
              <a:ext cx="69893" cy="34946"/>
            </a:xfrm>
            <a:custGeom>
              <a:avLst/>
              <a:gdLst/>
              <a:ahLst/>
              <a:cxnLst/>
              <a:rect l="l" t="t" r="r" b="b"/>
              <a:pathLst>
                <a:path w="69893" h="34946" extrusionOk="0">
                  <a:moveTo>
                    <a:pt x="52420" y="0"/>
                  </a:moveTo>
                  <a:lnTo>
                    <a:pt x="17473" y="0"/>
                  </a:lnTo>
                  <a:cubicBezTo>
                    <a:pt x="7825" y="0"/>
                    <a:pt x="0" y="7825"/>
                    <a:pt x="0" y="17473"/>
                  </a:cubicBezTo>
                  <a:cubicBezTo>
                    <a:pt x="0" y="27121"/>
                    <a:pt x="7825" y="34947"/>
                    <a:pt x="17473" y="34947"/>
                  </a:cubicBezTo>
                  <a:lnTo>
                    <a:pt x="52420" y="34947"/>
                  </a:lnTo>
                  <a:cubicBezTo>
                    <a:pt x="62068" y="34947"/>
                    <a:pt x="69893" y="27121"/>
                    <a:pt x="69893" y="17473"/>
                  </a:cubicBezTo>
                  <a:cubicBezTo>
                    <a:pt x="69893" y="7825"/>
                    <a:pt x="62068" y="0"/>
                    <a:pt x="524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4D505C-A325-430D-3CD7-BF8C092B5E32}"/>
              </a:ext>
            </a:extLst>
          </p:cNvPr>
          <p:cNvCxnSpPr>
            <a:cxnSpLocks/>
          </p:cNvCxnSpPr>
          <p:nvPr/>
        </p:nvCxnSpPr>
        <p:spPr>
          <a:xfrm>
            <a:off x="825482" y="2676144"/>
            <a:ext cx="756385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Google Shape;2936;p44">
            <a:extLst>
              <a:ext uri="{FF2B5EF4-FFF2-40B4-BE49-F238E27FC236}">
                <a16:creationId xmlns:a16="http://schemas.microsoft.com/office/drawing/2014/main" id="{05F5FBF0-0D2F-7147-BB40-F343FDA6E2CB}"/>
              </a:ext>
            </a:extLst>
          </p:cNvPr>
          <p:cNvSpPr txBox="1">
            <a:spLocks/>
          </p:cNvSpPr>
          <p:nvPr/>
        </p:nvSpPr>
        <p:spPr>
          <a:xfrm>
            <a:off x="2897386" y="2897970"/>
            <a:ext cx="5229144" cy="11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US" b="1" dirty="0"/>
              <a:t>ANALYZING SOCIAL MEDIA REACTIONS TO UNDERSTAND USER SENTIMENT ON PRODUCT LAUNCHES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EB09F1-D00F-C78F-1844-AEFE92FFF899}"/>
              </a:ext>
            </a:extLst>
          </p:cNvPr>
          <p:cNvCxnSpPr>
            <a:cxnSpLocks/>
          </p:cNvCxnSpPr>
          <p:nvPr/>
        </p:nvCxnSpPr>
        <p:spPr>
          <a:xfrm>
            <a:off x="3592703" y="3582781"/>
            <a:ext cx="383850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Google Shape;2937;p44">
            <a:extLst>
              <a:ext uri="{FF2B5EF4-FFF2-40B4-BE49-F238E27FC236}">
                <a16:creationId xmlns:a16="http://schemas.microsoft.com/office/drawing/2014/main" id="{0B660753-2A63-D04C-D064-2FAFBEDADA5E}"/>
              </a:ext>
            </a:extLst>
          </p:cNvPr>
          <p:cNvSpPr txBox="1">
            <a:spLocks/>
          </p:cNvSpPr>
          <p:nvPr/>
        </p:nvSpPr>
        <p:spPr>
          <a:xfrm>
            <a:off x="784410" y="1548097"/>
            <a:ext cx="7445190" cy="11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Problem</a:t>
            </a:r>
            <a:r>
              <a:rPr lang="en-US" sz="1200" dirty="0"/>
              <a:t> - Businesses face overwhelming volumes of customer feedback, leading to slow issue                   resolution and missed insights.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Solution</a:t>
            </a:r>
            <a:r>
              <a:rPr lang="en-US" sz="1200" dirty="0"/>
              <a:t> - Build a model to classify emotions in social media comments, enabling real-time sentiment analysis.</a:t>
            </a:r>
          </a:p>
        </p:txBody>
      </p:sp>
      <p:sp>
        <p:nvSpPr>
          <p:cNvPr id="12" name="Google Shape;2936;p44">
            <a:extLst>
              <a:ext uri="{FF2B5EF4-FFF2-40B4-BE49-F238E27FC236}">
                <a16:creationId xmlns:a16="http://schemas.microsoft.com/office/drawing/2014/main" id="{497D6223-5735-65E2-8023-6DC2C112AE21}"/>
              </a:ext>
            </a:extLst>
          </p:cNvPr>
          <p:cNvSpPr txBox="1">
            <a:spLocks/>
          </p:cNvSpPr>
          <p:nvPr/>
        </p:nvSpPr>
        <p:spPr>
          <a:xfrm>
            <a:off x="5436344" y="3797941"/>
            <a:ext cx="2409348" cy="11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Product Improvement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Targeted Marketing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3" name="Google Shape;2983;p46"/>
          <p:cNvSpPr txBox="1">
            <a:spLocks noGrp="1"/>
          </p:cNvSpPr>
          <p:nvPr>
            <p:ph type="title"/>
          </p:nvPr>
        </p:nvSpPr>
        <p:spPr>
          <a:xfrm>
            <a:off x="3152125" y="592541"/>
            <a:ext cx="380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B</a:t>
            </a:r>
            <a:r>
              <a:rPr lang="en-IN" sz="2000" dirty="0" err="1"/>
              <a:t>usiness</a:t>
            </a:r>
            <a:r>
              <a:rPr lang="en-IN" sz="2000" dirty="0"/>
              <a:t> Use Cases</a:t>
            </a:r>
            <a:endParaRPr sz="2000" dirty="0"/>
          </a:p>
        </p:txBody>
      </p:sp>
      <p:sp>
        <p:nvSpPr>
          <p:cNvPr id="2984" name="Google Shape;2984;p46"/>
          <p:cNvSpPr txBox="1">
            <a:spLocks noGrp="1"/>
          </p:cNvSpPr>
          <p:nvPr>
            <p:ph type="subTitle" idx="1"/>
          </p:nvPr>
        </p:nvSpPr>
        <p:spPr>
          <a:xfrm>
            <a:off x="690429" y="1848674"/>
            <a:ext cx="3801199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Compare the sentiment and reactions towards the company with competitors' products.</a:t>
            </a:r>
            <a:endParaRPr sz="1200" dirty="0"/>
          </a:p>
        </p:txBody>
      </p:sp>
      <p:sp>
        <p:nvSpPr>
          <p:cNvPr id="2985" name="Google Shape;2985;p46"/>
          <p:cNvSpPr txBox="1">
            <a:spLocks noGrp="1"/>
          </p:cNvSpPr>
          <p:nvPr>
            <p:ph type="subTitle" idx="2"/>
          </p:nvPr>
        </p:nvSpPr>
        <p:spPr>
          <a:xfrm>
            <a:off x="4572000" y="1857429"/>
            <a:ext cx="354578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Segment sentiment analysis by demographics such as age, location, and user expertise.</a:t>
            </a:r>
            <a:endParaRPr sz="1200" dirty="0"/>
          </a:p>
        </p:txBody>
      </p:sp>
      <p:sp>
        <p:nvSpPr>
          <p:cNvPr id="2986" name="Google Shape;2986;p46"/>
          <p:cNvSpPr txBox="1">
            <a:spLocks noGrp="1"/>
          </p:cNvSpPr>
          <p:nvPr>
            <p:ph type="subTitle" idx="3"/>
          </p:nvPr>
        </p:nvSpPr>
        <p:spPr>
          <a:xfrm>
            <a:off x="1083320" y="3650809"/>
            <a:ext cx="3034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Evaluate how initial expectations align with actual user satisfaction and address any gaps.</a:t>
            </a:r>
            <a:endParaRPr sz="1200" dirty="0"/>
          </a:p>
        </p:txBody>
      </p:sp>
      <p:sp>
        <p:nvSpPr>
          <p:cNvPr id="2987" name="Google Shape;2987;p46"/>
          <p:cNvSpPr txBox="1">
            <a:spLocks noGrp="1"/>
          </p:cNvSpPr>
          <p:nvPr>
            <p:ph type="subTitle" idx="4"/>
          </p:nvPr>
        </p:nvSpPr>
        <p:spPr>
          <a:xfrm>
            <a:off x="4401635" y="3473887"/>
            <a:ext cx="4209425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Identify emerging negative sentiments related to the product and implement strategies to mitigate potential damage to the brand</a:t>
            </a:r>
            <a:endParaRPr sz="1200" dirty="0"/>
          </a:p>
        </p:txBody>
      </p:sp>
      <p:sp>
        <p:nvSpPr>
          <p:cNvPr id="2988" name="Google Shape;2988;p46"/>
          <p:cNvSpPr txBox="1">
            <a:spLocks noGrp="1"/>
          </p:cNvSpPr>
          <p:nvPr>
            <p:ph type="subTitle" idx="5"/>
          </p:nvPr>
        </p:nvSpPr>
        <p:spPr>
          <a:xfrm>
            <a:off x="1395079" y="1351929"/>
            <a:ext cx="2576783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N" sz="1600" dirty="0"/>
              <a:t>Competitor Analysis</a:t>
            </a:r>
            <a:endParaRPr sz="1600" dirty="0"/>
          </a:p>
        </p:txBody>
      </p:sp>
      <p:sp>
        <p:nvSpPr>
          <p:cNvPr id="2989" name="Google Shape;2989;p46"/>
          <p:cNvSpPr txBox="1">
            <a:spLocks noGrp="1"/>
          </p:cNvSpPr>
          <p:nvPr>
            <p:ph type="subTitle" idx="6"/>
          </p:nvPr>
        </p:nvSpPr>
        <p:spPr>
          <a:xfrm>
            <a:off x="924566" y="3169022"/>
            <a:ext cx="3351908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1600" dirty="0"/>
              <a:t>Pre-Launch vs Post-Launch Sentiment:</a:t>
            </a:r>
          </a:p>
        </p:txBody>
      </p:sp>
      <p:sp>
        <p:nvSpPr>
          <p:cNvPr id="2990" name="Google Shape;2990;p46"/>
          <p:cNvSpPr txBox="1">
            <a:spLocks noGrp="1"/>
          </p:cNvSpPr>
          <p:nvPr>
            <p:ph type="subTitle" idx="7"/>
          </p:nvPr>
        </p:nvSpPr>
        <p:spPr>
          <a:xfrm>
            <a:off x="5143062" y="1356868"/>
            <a:ext cx="2665053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N" sz="1600" dirty="0"/>
              <a:t>Demographic Insights</a:t>
            </a:r>
            <a:endParaRPr sz="1600" dirty="0"/>
          </a:p>
        </p:txBody>
      </p:sp>
      <p:sp>
        <p:nvSpPr>
          <p:cNvPr id="2991" name="Google Shape;2991;p46"/>
          <p:cNvSpPr txBox="1">
            <a:spLocks noGrp="1"/>
          </p:cNvSpPr>
          <p:nvPr>
            <p:ph type="subTitle" idx="8"/>
          </p:nvPr>
        </p:nvSpPr>
        <p:spPr>
          <a:xfrm>
            <a:off x="5153319" y="2932267"/>
            <a:ext cx="2665053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1600" dirty="0"/>
              <a:t>Crisis Management</a:t>
            </a:r>
          </a:p>
        </p:txBody>
      </p:sp>
      <p:grpSp>
        <p:nvGrpSpPr>
          <p:cNvPr id="2993" name="Google Shape;2993;p46"/>
          <p:cNvGrpSpPr/>
          <p:nvPr/>
        </p:nvGrpSpPr>
        <p:grpSpPr>
          <a:xfrm>
            <a:off x="2425271" y="2624306"/>
            <a:ext cx="350499" cy="287551"/>
            <a:chOff x="9011521" y="2223423"/>
            <a:chExt cx="596289" cy="489198"/>
          </a:xfrm>
        </p:grpSpPr>
        <p:sp>
          <p:nvSpPr>
            <p:cNvPr id="2994" name="Google Shape;2994;p46"/>
            <p:cNvSpPr/>
            <p:nvPr/>
          </p:nvSpPr>
          <p:spPr>
            <a:xfrm>
              <a:off x="9011521" y="2223423"/>
              <a:ext cx="596289" cy="489198"/>
            </a:xfrm>
            <a:custGeom>
              <a:avLst/>
              <a:gdLst/>
              <a:ahLst/>
              <a:cxnLst/>
              <a:rect l="l" t="t" r="r" b="b"/>
              <a:pathLst>
                <a:path w="596289" h="489198" extrusionOk="0">
                  <a:moveTo>
                    <a:pt x="596290" y="227126"/>
                  </a:moveTo>
                  <a:cubicBezTo>
                    <a:pt x="596290" y="198227"/>
                    <a:pt x="572796" y="174715"/>
                    <a:pt x="543852" y="174715"/>
                  </a:cubicBezTo>
                  <a:lnTo>
                    <a:pt x="455413" y="174715"/>
                  </a:lnTo>
                  <a:lnTo>
                    <a:pt x="455413" y="87358"/>
                  </a:lnTo>
                  <a:cubicBezTo>
                    <a:pt x="455413" y="39190"/>
                    <a:pt x="416196" y="0"/>
                    <a:pt x="368047" y="0"/>
                  </a:cubicBezTo>
                  <a:cubicBezTo>
                    <a:pt x="358399" y="0"/>
                    <a:pt x="350537" y="7825"/>
                    <a:pt x="350537" y="17473"/>
                  </a:cubicBezTo>
                  <a:lnTo>
                    <a:pt x="350537" y="28381"/>
                  </a:lnTo>
                  <a:cubicBezTo>
                    <a:pt x="350537" y="72189"/>
                    <a:pt x="334547" y="114416"/>
                    <a:pt x="305604" y="147281"/>
                  </a:cubicBezTo>
                  <a:cubicBezTo>
                    <a:pt x="290238" y="164710"/>
                    <a:pt x="267459" y="174706"/>
                    <a:pt x="243071" y="174706"/>
                  </a:cubicBezTo>
                  <a:lnTo>
                    <a:pt x="17420" y="174706"/>
                  </a:lnTo>
                  <a:cubicBezTo>
                    <a:pt x="7772" y="174706"/>
                    <a:pt x="0" y="182532"/>
                    <a:pt x="0" y="192179"/>
                  </a:cubicBezTo>
                  <a:lnTo>
                    <a:pt x="0" y="436779"/>
                  </a:lnTo>
                  <a:cubicBezTo>
                    <a:pt x="0" y="446427"/>
                    <a:pt x="7772" y="454252"/>
                    <a:pt x="17420" y="454252"/>
                  </a:cubicBezTo>
                  <a:lnTo>
                    <a:pt x="214843" y="454252"/>
                  </a:lnTo>
                  <a:cubicBezTo>
                    <a:pt x="233781" y="454252"/>
                    <a:pt x="252630" y="456816"/>
                    <a:pt x="270854" y="461872"/>
                  </a:cubicBezTo>
                  <a:lnTo>
                    <a:pt x="331957" y="478818"/>
                  </a:lnTo>
                  <a:cubicBezTo>
                    <a:pt x="356791" y="485715"/>
                    <a:pt x="382519" y="489199"/>
                    <a:pt x="408246" y="489199"/>
                  </a:cubicBezTo>
                  <a:lnTo>
                    <a:pt x="473994" y="489199"/>
                  </a:lnTo>
                  <a:cubicBezTo>
                    <a:pt x="502938" y="489199"/>
                    <a:pt x="526432" y="465687"/>
                    <a:pt x="526432" y="436788"/>
                  </a:cubicBezTo>
                  <a:cubicBezTo>
                    <a:pt x="526432" y="429972"/>
                    <a:pt x="525092" y="423450"/>
                    <a:pt x="522680" y="417465"/>
                  </a:cubicBezTo>
                  <a:cubicBezTo>
                    <a:pt x="545013" y="411409"/>
                    <a:pt x="561360" y="391032"/>
                    <a:pt x="561360" y="366904"/>
                  </a:cubicBezTo>
                  <a:cubicBezTo>
                    <a:pt x="561360" y="360088"/>
                    <a:pt x="560110" y="353575"/>
                    <a:pt x="557698" y="347590"/>
                  </a:cubicBezTo>
                  <a:cubicBezTo>
                    <a:pt x="579942" y="341524"/>
                    <a:pt x="596290" y="321148"/>
                    <a:pt x="596290" y="297019"/>
                  </a:cubicBezTo>
                  <a:cubicBezTo>
                    <a:pt x="596290" y="283611"/>
                    <a:pt x="591198" y="271354"/>
                    <a:pt x="582890" y="262073"/>
                  </a:cubicBezTo>
                  <a:cubicBezTo>
                    <a:pt x="591286" y="252791"/>
                    <a:pt x="596290" y="240544"/>
                    <a:pt x="596290" y="227126"/>
                  </a:cubicBezTo>
                  <a:close/>
                  <a:moveTo>
                    <a:pt x="34928" y="419305"/>
                  </a:moveTo>
                  <a:lnTo>
                    <a:pt x="34928" y="209653"/>
                  </a:lnTo>
                  <a:lnTo>
                    <a:pt x="175805" y="209653"/>
                  </a:lnTo>
                  <a:lnTo>
                    <a:pt x="175805" y="419305"/>
                  </a:lnTo>
                  <a:lnTo>
                    <a:pt x="34928" y="419305"/>
                  </a:lnTo>
                  <a:close/>
                  <a:moveTo>
                    <a:pt x="473994" y="279537"/>
                  </a:moveTo>
                  <a:lnTo>
                    <a:pt x="543852" y="279537"/>
                  </a:lnTo>
                  <a:cubicBezTo>
                    <a:pt x="553499" y="279537"/>
                    <a:pt x="561360" y="287380"/>
                    <a:pt x="561360" y="297010"/>
                  </a:cubicBezTo>
                  <a:cubicBezTo>
                    <a:pt x="561360" y="306640"/>
                    <a:pt x="553499" y="314484"/>
                    <a:pt x="543852" y="314484"/>
                  </a:cubicBezTo>
                  <a:lnTo>
                    <a:pt x="473994" y="314484"/>
                  </a:lnTo>
                  <a:cubicBezTo>
                    <a:pt x="464346" y="314484"/>
                    <a:pt x="456574" y="322309"/>
                    <a:pt x="456574" y="331957"/>
                  </a:cubicBezTo>
                  <a:cubicBezTo>
                    <a:pt x="456574" y="341605"/>
                    <a:pt x="464346" y="349430"/>
                    <a:pt x="473994" y="349430"/>
                  </a:cubicBezTo>
                  <a:lnTo>
                    <a:pt x="508923" y="349430"/>
                  </a:lnTo>
                  <a:cubicBezTo>
                    <a:pt x="518571" y="349430"/>
                    <a:pt x="526432" y="357274"/>
                    <a:pt x="526432" y="366904"/>
                  </a:cubicBezTo>
                  <a:cubicBezTo>
                    <a:pt x="526432" y="376533"/>
                    <a:pt x="518571" y="384377"/>
                    <a:pt x="508923" y="384377"/>
                  </a:cubicBezTo>
                  <a:lnTo>
                    <a:pt x="473994" y="384377"/>
                  </a:lnTo>
                  <a:cubicBezTo>
                    <a:pt x="464346" y="384377"/>
                    <a:pt x="456574" y="392202"/>
                    <a:pt x="456574" y="401850"/>
                  </a:cubicBezTo>
                  <a:cubicBezTo>
                    <a:pt x="456574" y="411498"/>
                    <a:pt x="464346" y="419323"/>
                    <a:pt x="473994" y="419323"/>
                  </a:cubicBezTo>
                  <a:cubicBezTo>
                    <a:pt x="483642" y="419323"/>
                    <a:pt x="491504" y="427167"/>
                    <a:pt x="491504" y="436797"/>
                  </a:cubicBezTo>
                  <a:cubicBezTo>
                    <a:pt x="491504" y="446427"/>
                    <a:pt x="483642" y="454270"/>
                    <a:pt x="473994" y="454270"/>
                  </a:cubicBezTo>
                  <a:lnTo>
                    <a:pt x="408246" y="454270"/>
                  </a:lnTo>
                  <a:cubicBezTo>
                    <a:pt x="385645" y="454270"/>
                    <a:pt x="363134" y="451206"/>
                    <a:pt x="341247" y="445158"/>
                  </a:cubicBezTo>
                  <a:lnTo>
                    <a:pt x="280144" y="428212"/>
                  </a:lnTo>
                  <a:cubicBezTo>
                    <a:pt x="258883" y="422316"/>
                    <a:pt x="236908" y="419323"/>
                    <a:pt x="214843" y="419323"/>
                  </a:cubicBezTo>
                  <a:lnTo>
                    <a:pt x="210823" y="419323"/>
                  </a:lnTo>
                  <a:lnTo>
                    <a:pt x="210823" y="209438"/>
                  </a:lnTo>
                  <a:lnTo>
                    <a:pt x="243071" y="209438"/>
                  </a:lnTo>
                  <a:cubicBezTo>
                    <a:pt x="277464" y="209438"/>
                    <a:pt x="309802" y="195360"/>
                    <a:pt x="331868" y="170418"/>
                  </a:cubicBezTo>
                  <a:cubicBezTo>
                    <a:pt x="364384" y="133533"/>
                    <a:pt x="383143" y="86786"/>
                    <a:pt x="385288" y="37886"/>
                  </a:cubicBezTo>
                  <a:cubicBezTo>
                    <a:pt x="405745" y="45041"/>
                    <a:pt x="420485" y="64524"/>
                    <a:pt x="420485" y="87375"/>
                  </a:cubicBezTo>
                  <a:lnTo>
                    <a:pt x="420485" y="174733"/>
                  </a:lnTo>
                  <a:lnTo>
                    <a:pt x="402975" y="174733"/>
                  </a:lnTo>
                  <a:cubicBezTo>
                    <a:pt x="393328" y="174733"/>
                    <a:pt x="385467" y="182559"/>
                    <a:pt x="385467" y="192206"/>
                  </a:cubicBezTo>
                  <a:cubicBezTo>
                    <a:pt x="385467" y="201854"/>
                    <a:pt x="393328" y="209680"/>
                    <a:pt x="402975" y="209680"/>
                  </a:cubicBezTo>
                  <a:lnTo>
                    <a:pt x="543941" y="209680"/>
                  </a:lnTo>
                  <a:cubicBezTo>
                    <a:pt x="553499" y="209680"/>
                    <a:pt x="561360" y="217523"/>
                    <a:pt x="561360" y="227153"/>
                  </a:cubicBezTo>
                  <a:cubicBezTo>
                    <a:pt x="561360" y="236783"/>
                    <a:pt x="553499" y="244626"/>
                    <a:pt x="543941" y="244626"/>
                  </a:cubicBezTo>
                  <a:lnTo>
                    <a:pt x="473994" y="244626"/>
                  </a:lnTo>
                  <a:cubicBezTo>
                    <a:pt x="464346" y="244626"/>
                    <a:pt x="456574" y="252452"/>
                    <a:pt x="456574" y="262099"/>
                  </a:cubicBezTo>
                  <a:cubicBezTo>
                    <a:pt x="456574" y="271747"/>
                    <a:pt x="464346" y="279573"/>
                    <a:pt x="473994" y="2795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5" name="Google Shape;2995;p46"/>
            <p:cNvSpPr/>
            <p:nvPr/>
          </p:nvSpPr>
          <p:spPr>
            <a:xfrm>
              <a:off x="9117468" y="2572844"/>
              <a:ext cx="34929" cy="34946"/>
            </a:xfrm>
            <a:custGeom>
              <a:avLst/>
              <a:gdLst/>
              <a:ahLst/>
              <a:cxnLst/>
              <a:rect l="l" t="t" r="r" b="b"/>
              <a:pathLst>
                <a:path w="34929" h="34946" extrusionOk="0">
                  <a:moveTo>
                    <a:pt x="34929" y="17473"/>
                  </a:moveTo>
                  <a:cubicBezTo>
                    <a:pt x="34929" y="27121"/>
                    <a:pt x="27157" y="34947"/>
                    <a:pt x="17510" y="34947"/>
                  </a:cubicBezTo>
                  <a:cubicBezTo>
                    <a:pt x="7861" y="34947"/>
                    <a:pt x="0" y="27121"/>
                    <a:pt x="0" y="17473"/>
                  </a:cubicBezTo>
                  <a:cubicBezTo>
                    <a:pt x="0" y="7825"/>
                    <a:pt x="7861" y="0"/>
                    <a:pt x="17510" y="0"/>
                  </a:cubicBezTo>
                  <a:cubicBezTo>
                    <a:pt x="27157" y="0"/>
                    <a:pt x="34929" y="7825"/>
                    <a:pt x="34929" y="17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6" name="Google Shape;2996;p46"/>
          <p:cNvGrpSpPr/>
          <p:nvPr/>
        </p:nvGrpSpPr>
        <p:grpSpPr>
          <a:xfrm>
            <a:off x="6353636" y="2571750"/>
            <a:ext cx="305424" cy="349853"/>
            <a:chOff x="7774320" y="3129470"/>
            <a:chExt cx="519606" cy="595190"/>
          </a:xfrm>
        </p:grpSpPr>
        <p:sp>
          <p:nvSpPr>
            <p:cNvPr id="2997" name="Google Shape;2997;p46"/>
            <p:cNvSpPr/>
            <p:nvPr/>
          </p:nvSpPr>
          <p:spPr>
            <a:xfrm>
              <a:off x="7774320" y="3409623"/>
              <a:ext cx="519606" cy="315037"/>
            </a:xfrm>
            <a:custGeom>
              <a:avLst/>
              <a:gdLst/>
              <a:ahLst/>
              <a:cxnLst/>
              <a:rect l="l" t="t" r="r" b="b"/>
              <a:pathLst>
                <a:path w="519606" h="315037" extrusionOk="0">
                  <a:moveTo>
                    <a:pt x="517088" y="8415"/>
                  </a:moveTo>
                  <a:cubicBezTo>
                    <a:pt x="513926" y="3189"/>
                    <a:pt x="508271" y="0"/>
                    <a:pt x="502161" y="0"/>
                  </a:cubicBezTo>
                  <a:cubicBezTo>
                    <a:pt x="450670" y="0"/>
                    <a:pt x="403521" y="26469"/>
                    <a:pt x="376685" y="69750"/>
                  </a:cubicBezTo>
                  <a:lnTo>
                    <a:pt x="169882" y="69750"/>
                  </a:lnTo>
                  <a:cubicBezTo>
                    <a:pt x="146593" y="69750"/>
                    <a:pt x="124698" y="78817"/>
                    <a:pt x="108235" y="95290"/>
                  </a:cubicBezTo>
                  <a:lnTo>
                    <a:pt x="5110" y="198415"/>
                  </a:lnTo>
                  <a:cubicBezTo>
                    <a:pt x="1840" y="201684"/>
                    <a:pt x="0" y="206124"/>
                    <a:pt x="0" y="210742"/>
                  </a:cubicBezTo>
                  <a:cubicBezTo>
                    <a:pt x="0" y="215361"/>
                    <a:pt x="1831" y="219801"/>
                    <a:pt x="5110" y="223070"/>
                  </a:cubicBezTo>
                  <a:cubicBezTo>
                    <a:pt x="47462" y="265422"/>
                    <a:pt x="91896" y="309526"/>
                    <a:pt x="92342" y="309972"/>
                  </a:cubicBezTo>
                  <a:cubicBezTo>
                    <a:pt x="95746" y="313349"/>
                    <a:pt x="100186" y="315037"/>
                    <a:pt x="104625" y="315037"/>
                  </a:cubicBezTo>
                  <a:cubicBezTo>
                    <a:pt x="109065" y="315037"/>
                    <a:pt x="113523" y="313340"/>
                    <a:pt x="116926" y="309954"/>
                  </a:cubicBezTo>
                  <a:lnTo>
                    <a:pt x="183067" y="244126"/>
                  </a:lnTo>
                  <a:lnTo>
                    <a:pt x="329143" y="244126"/>
                  </a:lnTo>
                  <a:cubicBezTo>
                    <a:pt x="374702" y="244126"/>
                    <a:pt x="416134" y="219068"/>
                    <a:pt x="437262" y="178726"/>
                  </a:cubicBezTo>
                  <a:cubicBezTo>
                    <a:pt x="437789" y="177717"/>
                    <a:pt x="490610" y="76923"/>
                    <a:pt x="517606" y="25558"/>
                  </a:cubicBezTo>
                  <a:cubicBezTo>
                    <a:pt x="520447" y="20153"/>
                    <a:pt x="520250" y="13659"/>
                    <a:pt x="517097" y="8424"/>
                  </a:cubicBezTo>
                  <a:close/>
                  <a:moveTo>
                    <a:pt x="406361" y="162530"/>
                  </a:moveTo>
                  <a:cubicBezTo>
                    <a:pt x="391273" y="191340"/>
                    <a:pt x="361686" y="209242"/>
                    <a:pt x="329143" y="209242"/>
                  </a:cubicBezTo>
                  <a:lnTo>
                    <a:pt x="175868" y="209242"/>
                  </a:lnTo>
                  <a:cubicBezTo>
                    <a:pt x="171258" y="209242"/>
                    <a:pt x="166836" y="211064"/>
                    <a:pt x="163566" y="214316"/>
                  </a:cubicBezTo>
                  <a:lnTo>
                    <a:pt x="104617" y="272998"/>
                  </a:lnTo>
                  <a:cubicBezTo>
                    <a:pt x="90725" y="259196"/>
                    <a:pt x="66820" y="235416"/>
                    <a:pt x="42111" y="210725"/>
                  </a:cubicBezTo>
                  <a:lnTo>
                    <a:pt x="132908" y="119937"/>
                  </a:lnTo>
                  <a:cubicBezTo>
                    <a:pt x="142788" y="110057"/>
                    <a:pt x="155928" y="104616"/>
                    <a:pt x="169900" y="104616"/>
                  </a:cubicBezTo>
                  <a:lnTo>
                    <a:pt x="357980" y="104616"/>
                  </a:lnTo>
                  <a:lnTo>
                    <a:pt x="344597" y="130147"/>
                  </a:lnTo>
                  <a:cubicBezTo>
                    <a:pt x="341578" y="135909"/>
                    <a:pt x="335664" y="139491"/>
                    <a:pt x="329152" y="139491"/>
                  </a:cubicBezTo>
                  <a:lnTo>
                    <a:pt x="210751" y="139491"/>
                  </a:lnTo>
                  <a:cubicBezTo>
                    <a:pt x="201121" y="139491"/>
                    <a:pt x="193314" y="147299"/>
                    <a:pt x="193314" y="156929"/>
                  </a:cubicBezTo>
                  <a:cubicBezTo>
                    <a:pt x="193314" y="166559"/>
                    <a:pt x="201121" y="174367"/>
                    <a:pt x="210751" y="174367"/>
                  </a:cubicBezTo>
                  <a:lnTo>
                    <a:pt x="329152" y="174367"/>
                  </a:lnTo>
                  <a:cubicBezTo>
                    <a:pt x="348670" y="174367"/>
                    <a:pt x="366421" y="163629"/>
                    <a:pt x="375480" y="146343"/>
                  </a:cubicBezTo>
                  <a:cubicBezTo>
                    <a:pt x="375497" y="146308"/>
                    <a:pt x="402386" y="95004"/>
                    <a:pt x="402386" y="95004"/>
                  </a:cubicBezTo>
                  <a:cubicBezTo>
                    <a:pt x="416992" y="67365"/>
                    <a:pt x="441916" y="47542"/>
                    <a:pt x="471038" y="39217"/>
                  </a:cubicBezTo>
                  <a:cubicBezTo>
                    <a:pt x="443220" y="92217"/>
                    <a:pt x="406808" y="161691"/>
                    <a:pt x="406371" y="1625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8" name="Google Shape;2998;p46"/>
            <p:cNvSpPr/>
            <p:nvPr/>
          </p:nvSpPr>
          <p:spPr>
            <a:xfrm>
              <a:off x="7880437" y="3129470"/>
              <a:ext cx="313858" cy="313858"/>
            </a:xfrm>
            <a:custGeom>
              <a:avLst/>
              <a:gdLst/>
              <a:ahLst/>
              <a:cxnLst/>
              <a:rect l="l" t="t" r="r" b="b"/>
              <a:pathLst>
                <a:path w="313858" h="313858" extrusionOk="0">
                  <a:moveTo>
                    <a:pt x="0" y="156929"/>
                  </a:moveTo>
                  <a:cubicBezTo>
                    <a:pt x="0" y="243259"/>
                    <a:pt x="70224" y="313858"/>
                    <a:pt x="156929" y="313858"/>
                  </a:cubicBezTo>
                  <a:cubicBezTo>
                    <a:pt x="243634" y="313858"/>
                    <a:pt x="313858" y="243313"/>
                    <a:pt x="313858" y="156929"/>
                  </a:cubicBezTo>
                  <a:cubicBezTo>
                    <a:pt x="313858" y="65471"/>
                    <a:pt x="239007" y="0"/>
                    <a:pt x="156929" y="0"/>
                  </a:cubicBezTo>
                  <a:cubicBezTo>
                    <a:pt x="70608" y="0"/>
                    <a:pt x="0" y="70215"/>
                    <a:pt x="0" y="156929"/>
                  </a:cubicBezTo>
                  <a:close/>
                  <a:moveTo>
                    <a:pt x="156929" y="34866"/>
                  </a:moveTo>
                  <a:cubicBezTo>
                    <a:pt x="159421" y="34866"/>
                    <a:pt x="168551" y="40289"/>
                    <a:pt x="177591" y="64408"/>
                  </a:cubicBezTo>
                  <a:cubicBezTo>
                    <a:pt x="180200" y="71358"/>
                    <a:pt x="182460" y="79005"/>
                    <a:pt x="184381" y="87179"/>
                  </a:cubicBezTo>
                  <a:lnTo>
                    <a:pt x="129487" y="87179"/>
                  </a:lnTo>
                  <a:cubicBezTo>
                    <a:pt x="131407" y="79014"/>
                    <a:pt x="133667" y="71358"/>
                    <a:pt x="136267" y="64408"/>
                  </a:cubicBezTo>
                  <a:cubicBezTo>
                    <a:pt x="145316" y="40289"/>
                    <a:pt x="154445" y="34866"/>
                    <a:pt x="156929" y="34866"/>
                  </a:cubicBezTo>
                  <a:close/>
                  <a:moveTo>
                    <a:pt x="190080" y="122054"/>
                  </a:moveTo>
                  <a:cubicBezTo>
                    <a:pt x="191214" y="133256"/>
                    <a:pt x="191813" y="144941"/>
                    <a:pt x="191813" y="156929"/>
                  </a:cubicBezTo>
                  <a:cubicBezTo>
                    <a:pt x="191813" y="168918"/>
                    <a:pt x="191214" y="180602"/>
                    <a:pt x="190080" y="191804"/>
                  </a:cubicBezTo>
                  <a:lnTo>
                    <a:pt x="123796" y="191804"/>
                  </a:lnTo>
                  <a:cubicBezTo>
                    <a:pt x="122661" y="180602"/>
                    <a:pt x="122063" y="168918"/>
                    <a:pt x="122063" y="156929"/>
                  </a:cubicBezTo>
                  <a:cubicBezTo>
                    <a:pt x="122063" y="144941"/>
                    <a:pt x="122661" y="133256"/>
                    <a:pt x="123796" y="122054"/>
                  </a:cubicBezTo>
                  <a:lnTo>
                    <a:pt x="190080" y="122054"/>
                  </a:lnTo>
                  <a:close/>
                  <a:moveTo>
                    <a:pt x="278992" y="156929"/>
                  </a:moveTo>
                  <a:cubicBezTo>
                    <a:pt x="278992" y="169042"/>
                    <a:pt x="277215" y="180745"/>
                    <a:pt x="273909" y="191804"/>
                  </a:cubicBezTo>
                  <a:lnTo>
                    <a:pt x="225098" y="191804"/>
                  </a:lnTo>
                  <a:cubicBezTo>
                    <a:pt x="226134" y="180495"/>
                    <a:pt x="226679" y="168810"/>
                    <a:pt x="226679" y="156929"/>
                  </a:cubicBezTo>
                  <a:cubicBezTo>
                    <a:pt x="226679" y="145048"/>
                    <a:pt x="226144" y="133363"/>
                    <a:pt x="225098" y="122054"/>
                  </a:cubicBezTo>
                  <a:lnTo>
                    <a:pt x="273909" y="122054"/>
                  </a:lnTo>
                  <a:cubicBezTo>
                    <a:pt x="277215" y="133113"/>
                    <a:pt x="278992" y="144816"/>
                    <a:pt x="278992" y="156929"/>
                  </a:cubicBezTo>
                  <a:close/>
                  <a:moveTo>
                    <a:pt x="156929" y="278992"/>
                  </a:moveTo>
                  <a:cubicBezTo>
                    <a:pt x="154445" y="278992"/>
                    <a:pt x="145316" y="273570"/>
                    <a:pt x="136267" y="249450"/>
                  </a:cubicBezTo>
                  <a:cubicBezTo>
                    <a:pt x="133658" y="242500"/>
                    <a:pt x="131407" y="234621"/>
                    <a:pt x="129487" y="226447"/>
                  </a:cubicBezTo>
                  <a:lnTo>
                    <a:pt x="184381" y="226447"/>
                  </a:lnTo>
                  <a:cubicBezTo>
                    <a:pt x="182460" y="234612"/>
                    <a:pt x="180200" y="242500"/>
                    <a:pt x="177591" y="249450"/>
                  </a:cubicBezTo>
                  <a:cubicBezTo>
                    <a:pt x="168551" y="273570"/>
                    <a:pt x="159421" y="278992"/>
                    <a:pt x="156929" y="278992"/>
                  </a:cubicBezTo>
                  <a:close/>
                  <a:moveTo>
                    <a:pt x="88760" y="191804"/>
                  </a:moveTo>
                  <a:lnTo>
                    <a:pt x="39958" y="191804"/>
                  </a:lnTo>
                  <a:cubicBezTo>
                    <a:pt x="36653" y="180745"/>
                    <a:pt x="34875" y="169042"/>
                    <a:pt x="34875" y="156929"/>
                  </a:cubicBezTo>
                  <a:cubicBezTo>
                    <a:pt x="34875" y="144816"/>
                    <a:pt x="36662" y="132872"/>
                    <a:pt x="39958" y="121822"/>
                  </a:cubicBezTo>
                  <a:lnTo>
                    <a:pt x="88760" y="121822"/>
                  </a:lnTo>
                  <a:cubicBezTo>
                    <a:pt x="87724" y="133131"/>
                    <a:pt x="87179" y="145048"/>
                    <a:pt x="87179" y="156929"/>
                  </a:cubicBezTo>
                  <a:cubicBezTo>
                    <a:pt x="87179" y="168810"/>
                    <a:pt x="87724" y="180495"/>
                    <a:pt x="88760" y="191804"/>
                  </a:cubicBezTo>
                  <a:close/>
                  <a:moveTo>
                    <a:pt x="56815" y="226679"/>
                  </a:moveTo>
                  <a:lnTo>
                    <a:pt x="93798" y="226679"/>
                  </a:lnTo>
                  <a:cubicBezTo>
                    <a:pt x="96371" y="239355"/>
                    <a:pt x="99658" y="251147"/>
                    <a:pt x="103607" y="261697"/>
                  </a:cubicBezTo>
                  <a:cubicBezTo>
                    <a:pt x="104411" y="263850"/>
                    <a:pt x="105241" y="265896"/>
                    <a:pt x="106081" y="267888"/>
                  </a:cubicBezTo>
                  <a:cubicBezTo>
                    <a:pt x="86223" y="258750"/>
                    <a:pt x="69223" y="244439"/>
                    <a:pt x="56815" y="226688"/>
                  </a:cubicBezTo>
                  <a:close/>
                  <a:moveTo>
                    <a:pt x="207768" y="267879"/>
                  </a:moveTo>
                  <a:cubicBezTo>
                    <a:pt x="208607" y="265887"/>
                    <a:pt x="209430" y="263841"/>
                    <a:pt x="210242" y="261688"/>
                  </a:cubicBezTo>
                  <a:cubicBezTo>
                    <a:pt x="214190" y="251147"/>
                    <a:pt x="217487" y="239123"/>
                    <a:pt x="220051" y="226438"/>
                  </a:cubicBezTo>
                  <a:lnTo>
                    <a:pt x="257034" y="226438"/>
                  </a:lnTo>
                  <a:cubicBezTo>
                    <a:pt x="244626" y="244188"/>
                    <a:pt x="227626" y="258741"/>
                    <a:pt x="207768" y="267870"/>
                  </a:cubicBezTo>
                  <a:close/>
                  <a:moveTo>
                    <a:pt x="257034" y="87179"/>
                  </a:moveTo>
                  <a:lnTo>
                    <a:pt x="220051" y="87179"/>
                  </a:lnTo>
                  <a:cubicBezTo>
                    <a:pt x="217478" y="74503"/>
                    <a:pt x="214190" y="62711"/>
                    <a:pt x="210242" y="52161"/>
                  </a:cubicBezTo>
                  <a:cubicBezTo>
                    <a:pt x="209439" y="50008"/>
                    <a:pt x="208607" y="47962"/>
                    <a:pt x="207768" y="45970"/>
                  </a:cubicBezTo>
                  <a:cubicBezTo>
                    <a:pt x="227626" y="55109"/>
                    <a:pt x="244626" y="69420"/>
                    <a:pt x="257034" y="87170"/>
                  </a:cubicBezTo>
                  <a:close/>
                  <a:moveTo>
                    <a:pt x="106081" y="45979"/>
                  </a:moveTo>
                  <a:cubicBezTo>
                    <a:pt x="105241" y="47971"/>
                    <a:pt x="104420" y="50017"/>
                    <a:pt x="103607" y="52170"/>
                  </a:cubicBezTo>
                  <a:cubicBezTo>
                    <a:pt x="99658" y="62711"/>
                    <a:pt x="96362" y="74503"/>
                    <a:pt x="93798" y="87188"/>
                  </a:cubicBezTo>
                  <a:lnTo>
                    <a:pt x="56815" y="87188"/>
                  </a:lnTo>
                  <a:cubicBezTo>
                    <a:pt x="69223" y="69438"/>
                    <a:pt x="86223" y="55118"/>
                    <a:pt x="106081" y="459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9" name="Google Shape;2999;p46"/>
          <p:cNvGrpSpPr/>
          <p:nvPr/>
        </p:nvGrpSpPr>
        <p:grpSpPr>
          <a:xfrm>
            <a:off x="6311595" y="1082224"/>
            <a:ext cx="327988" cy="349846"/>
            <a:chOff x="3878285" y="4073691"/>
            <a:chExt cx="557992" cy="595179"/>
          </a:xfrm>
        </p:grpSpPr>
        <p:sp>
          <p:nvSpPr>
            <p:cNvPr id="3000" name="Google Shape;3000;p46"/>
            <p:cNvSpPr/>
            <p:nvPr/>
          </p:nvSpPr>
          <p:spPr>
            <a:xfrm>
              <a:off x="3878285" y="4528209"/>
              <a:ext cx="557992" cy="140661"/>
            </a:xfrm>
            <a:custGeom>
              <a:avLst/>
              <a:gdLst/>
              <a:ahLst/>
              <a:cxnLst/>
              <a:rect l="l" t="t" r="r" b="b"/>
              <a:pathLst>
                <a:path w="557992" h="140661" extrusionOk="0">
                  <a:moveTo>
                    <a:pt x="527468" y="31338"/>
                  </a:moveTo>
                  <a:cubicBezTo>
                    <a:pt x="507628" y="11122"/>
                    <a:pt x="481311" y="0"/>
                    <a:pt x="453377" y="0"/>
                  </a:cubicBezTo>
                  <a:cubicBezTo>
                    <a:pt x="417242" y="0"/>
                    <a:pt x="385243" y="18635"/>
                    <a:pt x="366189" y="47533"/>
                  </a:cubicBezTo>
                  <a:cubicBezTo>
                    <a:pt x="347143" y="18653"/>
                    <a:pt x="315154" y="0"/>
                    <a:pt x="279001" y="0"/>
                  </a:cubicBezTo>
                  <a:cubicBezTo>
                    <a:pt x="242849" y="0"/>
                    <a:pt x="210868" y="18635"/>
                    <a:pt x="191813" y="47533"/>
                  </a:cubicBezTo>
                  <a:cubicBezTo>
                    <a:pt x="172768" y="18653"/>
                    <a:pt x="140769" y="0"/>
                    <a:pt x="104625" y="0"/>
                  </a:cubicBezTo>
                  <a:cubicBezTo>
                    <a:pt x="46801" y="0"/>
                    <a:pt x="0" y="47935"/>
                    <a:pt x="0" y="105787"/>
                  </a:cubicBezTo>
                  <a:lnTo>
                    <a:pt x="0" y="123224"/>
                  </a:lnTo>
                  <a:cubicBezTo>
                    <a:pt x="0" y="132854"/>
                    <a:pt x="7808" y="140662"/>
                    <a:pt x="17438" y="140662"/>
                  </a:cubicBezTo>
                  <a:lnTo>
                    <a:pt x="540555" y="140662"/>
                  </a:lnTo>
                  <a:cubicBezTo>
                    <a:pt x="550186" y="140662"/>
                    <a:pt x="557993" y="132854"/>
                    <a:pt x="557993" y="123224"/>
                  </a:cubicBezTo>
                  <a:lnTo>
                    <a:pt x="557993" y="105787"/>
                  </a:lnTo>
                  <a:cubicBezTo>
                    <a:pt x="557993" y="77826"/>
                    <a:pt x="547148" y="51384"/>
                    <a:pt x="527460" y="31338"/>
                  </a:cubicBezTo>
                  <a:close/>
                  <a:moveTo>
                    <a:pt x="104634" y="34875"/>
                  </a:moveTo>
                  <a:cubicBezTo>
                    <a:pt x="143092" y="34875"/>
                    <a:pt x="174385" y="66686"/>
                    <a:pt x="174385" y="105787"/>
                  </a:cubicBezTo>
                  <a:lnTo>
                    <a:pt x="34884" y="105787"/>
                  </a:lnTo>
                  <a:cubicBezTo>
                    <a:pt x="34884" y="66686"/>
                    <a:pt x="66177" y="34875"/>
                    <a:pt x="104634" y="34875"/>
                  </a:cubicBezTo>
                  <a:close/>
                  <a:moveTo>
                    <a:pt x="279001" y="34875"/>
                  </a:moveTo>
                  <a:cubicBezTo>
                    <a:pt x="317458" y="34875"/>
                    <a:pt x="348751" y="66686"/>
                    <a:pt x="348751" y="105787"/>
                  </a:cubicBezTo>
                  <a:lnTo>
                    <a:pt x="209251" y="105787"/>
                  </a:lnTo>
                  <a:cubicBezTo>
                    <a:pt x="209251" y="66686"/>
                    <a:pt x="240544" y="34875"/>
                    <a:pt x="279001" y="34875"/>
                  </a:cubicBezTo>
                  <a:close/>
                  <a:moveTo>
                    <a:pt x="383626" y="105787"/>
                  </a:moveTo>
                  <a:cubicBezTo>
                    <a:pt x="383626" y="66686"/>
                    <a:pt x="414910" y="34875"/>
                    <a:pt x="453377" y="34875"/>
                  </a:cubicBezTo>
                  <a:cubicBezTo>
                    <a:pt x="491843" y="34875"/>
                    <a:pt x="523127" y="66686"/>
                    <a:pt x="523127" y="105787"/>
                  </a:cubicBezTo>
                  <a:lnTo>
                    <a:pt x="383635" y="10578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1" name="Google Shape;3001;p46"/>
            <p:cNvSpPr/>
            <p:nvPr/>
          </p:nvSpPr>
          <p:spPr>
            <a:xfrm>
              <a:off x="3913186" y="4353833"/>
              <a:ext cx="488233" cy="174375"/>
            </a:xfrm>
            <a:custGeom>
              <a:avLst/>
              <a:gdLst/>
              <a:ahLst/>
              <a:cxnLst/>
              <a:rect l="l" t="t" r="r" b="b"/>
              <a:pathLst>
                <a:path w="488233" h="174375" extrusionOk="0">
                  <a:moveTo>
                    <a:pt x="139483" y="104625"/>
                  </a:moveTo>
                  <a:cubicBezTo>
                    <a:pt x="139483" y="82650"/>
                    <a:pt x="129255" y="63024"/>
                    <a:pt x="113317" y="50231"/>
                  </a:cubicBezTo>
                  <a:cubicBezTo>
                    <a:pt x="125556" y="40432"/>
                    <a:pt x="140886" y="34875"/>
                    <a:pt x="156920" y="34875"/>
                  </a:cubicBezTo>
                  <a:cubicBezTo>
                    <a:pt x="172956" y="34875"/>
                    <a:pt x="188285" y="40432"/>
                    <a:pt x="200523" y="50231"/>
                  </a:cubicBezTo>
                  <a:cubicBezTo>
                    <a:pt x="184587" y="63024"/>
                    <a:pt x="174358" y="82650"/>
                    <a:pt x="174358" y="104625"/>
                  </a:cubicBezTo>
                  <a:cubicBezTo>
                    <a:pt x="174358" y="143083"/>
                    <a:pt x="205651" y="174376"/>
                    <a:pt x="244108" y="174376"/>
                  </a:cubicBezTo>
                  <a:cubicBezTo>
                    <a:pt x="282565" y="174376"/>
                    <a:pt x="313859" y="143092"/>
                    <a:pt x="313859" y="104625"/>
                  </a:cubicBezTo>
                  <a:cubicBezTo>
                    <a:pt x="313859" y="82650"/>
                    <a:pt x="303630" y="63024"/>
                    <a:pt x="287693" y="50231"/>
                  </a:cubicBezTo>
                  <a:cubicBezTo>
                    <a:pt x="299931" y="40432"/>
                    <a:pt x="315270" y="34875"/>
                    <a:pt x="331296" y="34875"/>
                  </a:cubicBezTo>
                  <a:cubicBezTo>
                    <a:pt x="347322" y="34875"/>
                    <a:pt x="362652" y="40432"/>
                    <a:pt x="374899" y="50231"/>
                  </a:cubicBezTo>
                  <a:cubicBezTo>
                    <a:pt x="358962" y="63024"/>
                    <a:pt x="348734" y="82650"/>
                    <a:pt x="348734" y="104625"/>
                  </a:cubicBezTo>
                  <a:cubicBezTo>
                    <a:pt x="348734" y="143083"/>
                    <a:pt x="380018" y="174376"/>
                    <a:pt x="418484" y="174376"/>
                  </a:cubicBezTo>
                  <a:cubicBezTo>
                    <a:pt x="456950" y="174376"/>
                    <a:pt x="488234" y="143092"/>
                    <a:pt x="488234" y="104625"/>
                  </a:cubicBezTo>
                  <a:cubicBezTo>
                    <a:pt x="488234" y="66159"/>
                    <a:pt x="456950" y="34875"/>
                    <a:pt x="418484" y="34875"/>
                  </a:cubicBezTo>
                  <a:cubicBezTo>
                    <a:pt x="415527" y="34875"/>
                    <a:pt x="412624" y="35081"/>
                    <a:pt x="409765" y="35438"/>
                  </a:cubicBezTo>
                  <a:cubicBezTo>
                    <a:pt x="390014" y="13069"/>
                    <a:pt x="361463" y="0"/>
                    <a:pt x="331296" y="0"/>
                  </a:cubicBezTo>
                  <a:cubicBezTo>
                    <a:pt x="301129" y="0"/>
                    <a:pt x="272569" y="13069"/>
                    <a:pt x="252827" y="35438"/>
                  </a:cubicBezTo>
                  <a:cubicBezTo>
                    <a:pt x="249968" y="35081"/>
                    <a:pt x="247065" y="34875"/>
                    <a:pt x="244108" y="34875"/>
                  </a:cubicBezTo>
                  <a:cubicBezTo>
                    <a:pt x="241151" y="34875"/>
                    <a:pt x="238248" y="35081"/>
                    <a:pt x="235398" y="35438"/>
                  </a:cubicBezTo>
                  <a:cubicBezTo>
                    <a:pt x="215647" y="13069"/>
                    <a:pt x="187097" y="0"/>
                    <a:pt x="156929" y="0"/>
                  </a:cubicBezTo>
                  <a:cubicBezTo>
                    <a:pt x="126762" y="0"/>
                    <a:pt x="98203" y="13069"/>
                    <a:pt x="78460" y="35438"/>
                  </a:cubicBezTo>
                  <a:cubicBezTo>
                    <a:pt x="75602" y="35081"/>
                    <a:pt x="72699" y="34875"/>
                    <a:pt x="69750" y="34875"/>
                  </a:cubicBezTo>
                  <a:cubicBezTo>
                    <a:pt x="31293" y="34875"/>
                    <a:pt x="0" y="66159"/>
                    <a:pt x="0" y="104625"/>
                  </a:cubicBezTo>
                  <a:cubicBezTo>
                    <a:pt x="0" y="143092"/>
                    <a:pt x="31293" y="174376"/>
                    <a:pt x="69750" y="174376"/>
                  </a:cubicBezTo>
                  <a:cubicBezTo>
                    <a:pt x="108208" y="174376"/>
                    <a:pt x="139501" y="143092"/>
                    <a:pt x="139501" y="104625"/>
                  </a:cubicBezTo>
                  <a:close/>
                  <a:moveTo>
                    <a:pt x="453350" y="104625"/>
                  </a:moveTo>
                  <a:cubicBezTo>
                    <a:pt x="453350" y="123858"/>
                    <a:pt x="437708" y="139500"/>
                    <a:pt x="418475" y="139500"/>
                  </a:cubicBezTo>
                  <a:cubicBezTo>
                    <a:pt x="399242" y="139500"/>
                    <a:pt x="383600" y="123858"/>
                    <a:pt x="383600" y="104625"/>
                  </a:cubicBezTo>
                  <a:cubicBezTo>
                    <a:pt x="383600" y="85392"/>
                    <a:pt x="399242" y="69750"/>
                    <a:pt x="418475" y="69750"/>
                  </a:cubicBezTo>
                  <a:cubicBezTo>
                    <a:pt x="437708" y="69750"/>
                    <a:pt x="453350" y="85392"/>
                    <a:pt x="453350" y="104625"/>
                  </a:cubicBezTo>
                  <a:close/>
                  <a:moveTo>
                    <a:pt x="244099" y="139500"/>
                  </a:moveTo>
                  <a:cubicBezTo>
                    <a:pt x="224866" y="139500"/>
                    <a:pt x="209224" y="123858"/>
                    <a:pt x="209224" y="104625"/>
                  </a:cubicBezTo>
                  <a:cubicBezTo>
                    <a:pt x="209224" y="85392"/>
                    <a:pt x="224875" y="69750"/>
                    <a:pt x="244099" y="69750"/>
                  </a:cubicBezTo>
                  <a:cubicBezTo>
                    <a:pt x="263323" y="69750"/>
                    <a:pt x="278974" y="85392"/>
                    <a:pt x="278974" y="104625"/>
                  </a:cubicBezTo>
                  <a:cubicBezTo>
                    <a:pt x="278974" y="123858"/>
                    <a:pt x="263332" y="139500"/>
                    <a:pt x="244099" y="139500"/>
                  </a:cubicBezTo>
                  <a:close/>
                  <a:moveTo>
                    <a:pt x="69732" y="139500"/>
                  </a:moveTo>
                  <a:cubicBezTo>
                    <a:pt x="50499" y="139500"/>
                    <a:pt x="34857" y="123858"/>
                    <a:pt x="34857" y="104625"/>
                  </a:cubicBezTo>
                  <a:cubicBezTo>
                    <a:pt x="34857" y="85392"/>
                    <a:pt x="50499" y="69750"/>
                    <a:pt x="69732" y="69750"/>
                  </a:cubicBezTo>
                  <a:cubicBezTo>
                    <a:pt x="88966" y="69750"/>
                    <a:pt x="104608" y="85392"/>
                    <a:pt x="104608" y="104625"/>
                  </a:cubicBezTo>
                  <a:cubicBezTo>
                    <a:pt x="104608" y="123858"/>
                    <a:pt x="88957" y="139500"/>
                    <a:pt x="69732" y="139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2" name="Google Shape;3002;p46"/>
            <p:cNvSpPr/>
            <p:nvPr/>
          </p:nvSpPr>
          <p:spPr>
            <a:xfrm>
              <a:off x="4000356" y="4214333"/>
              <a:ext cx="139500" cy="139500"/>
            </a:xfrm>
            <a:custGeom>
              <a:avLst/>
              <a:gdLst/>
              <a:ahLst/>
              <a:cxnLst/>
              <a:rect l="l" t="t" r="r" b="b"/>
              <a:pathLst>
                <a:path w="139500" h="139500" extrusionOk="0">
                  <a:moveTo>
                    <a:pt x="139501" y="69750"/>
                  </a:moveTo>
                  <a:cubicBezTo>
                    <a:pt x="139501" y="31293"/>
                    <a:pt x="108217" y="0"/>
                    <a:pt x="69750" y="0"/>
                  </a:cubicBezTo>
                  <a:cubicBezTo>
                    <a:pt x="31284" y="0"/>
                    <a:pt x="0" y="31293"/>
                    <a:pt x="0" y="69750"/>
                  </a:cubicBezTo>
                  <a:cubicBezTo>
                    <a:pt x="0" y="108207"/>
                    <a:pt x="31284" y="139500"/>
                    <a:pt x="69750" y="139500"/>
                  </a:cubicBezTo>
                  <a:cubicBezTo>
                    <a:pt x="108217" y="139500"/>
                    <a:pt x="139501" y="108207"/>
                    <a:pt x="139501" y="69750"/>
                  </a:cubicBezTo>
                  <a:close/>
                  <a:moveTo>
                    <a:pt x="69750" y="104625"/>
                  </a:moveTo>
                  <a:cubicBezTo>
                    <a:pt x="50517" y="104625"/>
                    <a:pt x="34875" y="88974"/>
                    <a:pt x="34875" y="69750"/>
                  </a:cubicBezTo>
                  <a:cubicBezTo>
                    <a:pt x="34875" y="50526"/>
                    <a:pt x="50517" y="34875"/>
                    <a:pt x="69750" y="34875"/>
                  </a:cubicBezTo>
                  <a:cubicBezTo>
                    <a:pt x="88984" y="34875"/>
                    <a:pt x="104625" y="50526"/>
                    <a:pt x="104625" y="69750"/>
                  </a:cubicBezTo>
                  <a:cubicBezTo>
                    <a:pt x="104625" y="88974"/>
                    <a:pt x="88984" y="104625"/>
                    <a:pt x="69750" y="1046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3" name="Google Shape;3003;p46"/>
            <p:cNvSpPr/>
            <p:nvPr/>
          </p:nvSpPr>
          <p:spPr>
            <a:xfrm>
              <a:off x="4174732" y="4214333"/>
              <a:ext cx="139500" cy="139500"/>
            </a:xfrm>
            <a:custGeom>
              <a:avLst/>
              <a:gdLst/>
              <a:ahLst/>
              <a:cxnLst/>
              <a:rect l="l" t="t" r="r" b="b"/>
              <a:pathLst>
                <a:path w="139500" h="139500" extrusionOk="0">
                  <a:moveTo>
                    <a:pt x="139501" y="69750"/>
                  </a:moveTo>
                  <a:cubicBezTo>
                    <a:pt x="139501" y="31293"/>
                    <a:pt x="108207" y="0"/>
                    <a:pt x="69750" y="0"/>
                  </a:cubicBezTo>
                  <a:cubicBezTo>
                    <a:pt x="31293" y="0"/>
                    <a:pt x="0" y="31293"/>
                    <a:pt x="0" y="69750"/>
                  </a:cubicBezTo>
                  <a:cubicBezTo>
                    <a:pt x="0" y="108207"/>
                    <a:pt x="31293" y="139500"/>
                    <a:pt x="69750" y="139500"/>
                  </a:cubicBezTo>
                  <a:cubicBezTo>
                    <a:pt x="108207" y="139500"/>
                    <a:pt x="139501" y="108207"/>
                    <a:pt x="139501" y="69750"/>
                  </a:cubicBezTo>
                  <a:close/>
                  <a:moveTo>
                    <a:pt x="69750" y="104625"/>
                  </a:moveTo>
                  <a:cubicBezTo>
                    <a:pt x="50517" y="104625"/>
                    <a:pt x="34875" y="88974"/>
                    <a:pt x="34875" y="69750"/>
                  </a:cubicBezTo>
                  <a:cubicBezTo>
                    <a:pt x="34875" y="50526"/>
                    <a:pt x="50517" y="34875"/>
                    <a:pt x="69750" y="34875"/>
                  </a:cubicBezTo>
                  <a:cubicBezTo>
                    <a:pt x="88983" y="34875"/>
                    <a:pt x="104625" y="50526"/>
                    <a:pt x="104625" y="69750"/>
                  </a:cubicBezTo>
                  <a:cubicBezTo>
                    <a:pt x="104625" y="88974"/>
                    <a:pt x="88975" y="104625"/>
                    <a:pt x="69750" y="1046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4" name="Google Shape;3004;p46"/>
            <p:cNvSpPr/>
            <p:nvPr/>
          </p:nvSpPr>
          <p:spPr>
            <a:xfrm>
              <a:off x="4104995" y="4073691"/>
              <a:ext cx="104616" cy="139489"/>
            </a:xfrm>
            <a:custGeom>
              <a:avLst/>
              <a:gdLst/>
              <a:ahLst/>
              <a:cxnLst/>
              <a:rect l="l" t="t" r="r" b="b"/>
              <a:pathLst>
                <a:path w="104616" h="139489" extrusionOk="0">
                  <a:moveTo>
                    <a:pt x="29752" y="64629"/>
                  </a:moveTo>
                  <a:lnTo>
                    <a:pt x="34862" y="59520"/>
                  </a:lnTo>
                  <a:lnTo>
                    <a:pt x="34862" y="122052"/>
                  </a:lnTo>
                  <a:cubicBezTo>
                    <a:pt x="34862" y="131682"/>
                    <a:pt x="42670" y="139489"/>
                    <a:pt x="52299" y="139489"/>
                  </a:cubicBezTo>
                  <a:cubicBezTo>
                    <a:pt x="61929" y="139489"/>
                    <a:pt x="69737" y="131682"/>
                    <a:pt x="69737" y="122052"/>
                  </a:cubicBezTo>
                  <a:lnTo>
                    <a:pt x="69737" y="59520"/>
                  </a:lnTo>
                  <a:lnTo>
                    <a:pt x="74847" y="64629"/>
                  </a:lnTo>
                  <a:cubicBezTo>
                    <a:pt x="81654" y="71436"/>
                    <a:pt x="92695" y="71436"/>
                    <a:pt x="99511" y="64629"/>
                  </a:cubicBezTo>
                  <a:cubicBezTo>
                    <a:pt x="106319" y="57822"/>
                    <a:pt x="106319" y="46781"/>
                    <a:pt x="99511" y="39974"/>
                  </a:cubicBezTo>
                  <a:lnTo>
                    <a:pt x="64636" y="5099"/>
                  </a:lnTo>
                  <a:cubicBezTo>
                    <a:pt x="57802" y="-1726"/>
                    <a:pt x="46752" y="-1673"/>
                    <a:pt x="39972" y="5099"/>
                  </a:cubicBezTo>
                  <a:lnTo>
                    <a:pt x="5105" y="39974"/>
                  </a:lnTo>
                  <a:cubicBezTo>
                    <a:pt x="-1702" y="46781"/>
                    <a:pt x="-1702" y="57822"/>
                    <a:pt x="5105" y="64629"/>
                  </a:cubicBezTo>
                  <a:cubicBezTo>
                    <a:pt x="11913" y="71436"/>
                    <a:pt x="22954" y="71436"/>
                    <a:pt x="29761" y="646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5" name="Google Shape;3005;p46"/>
            <p:cNvSpPr/>
            <p:nvPr/>
          </p:nvSpPr>
          <p:spPr>
            <a:xfrm>
              <a:off x="4279371" y="4073691"/>
              <a:ext cx="104616" cy="139489"/>
            </a:xfrm>
            <a:custGeom>
              <a:avLst/>
              <a:gdLst/>
              <a:ahLst/>
              <a:cxnLst/>
              <a:rect l="l" t="t" r="r" b="b"/>
              <a:pathLst>
                <a:path w="104616" h="139489" extrusionOk="0">
                  <a:moveTo>
                    <a:pt x="29752" y="64629"/>
                  </a:moveTo>
                  <a:lnTo>
                    <a:pt x="34862" y="59520"/>
                  </a:lnTo>
                  <a:lnTo>
                    <a:pt x="34862" y="122052"/>
                  </a:lnTo>
                  <a:cubicBezTo>
                    <a:pt x="34862" y="131682"/>
                    <a:pt x="42669" y="139490"/>
                    <a:pt x="52299" y="139490"/>
                  </a:cubicBezTo>
                  <a:cubicBezTo>
                    <a:pt x="61929" y="139490"/>
                    <a:pt x="69737" y="131682"/>
                    <a:pt x="69737" y="122052"/>
                  </a:cubicBezTo>
                  <a:lnTo>
                    <a:pt x="69737" y="59520"/>
                  </a:lnTo>
                  <a:lnTo>
                    <a:pt x="74847" y="64629"/>
                  </a:lnTo>
                  <a:cubicBezTo>
                    <a:pt x="81654" y="71436"/>
                    <a:pt x="92695" y="71436"/>
                    <a:pt x="99511" y="64629"/>
                  </a:cubicBezTo>
                  <a:cubicBezTo>
                    <a:pt x="106318" y="57822"/>
                    <a:pt x="106318" y="46781"/>
                    <a:pt x="99511" y="39974"/>
                  </a:cubicBezTo>
                  <a:lnTo>
                    <a:pt x="64636" y="5099"/>
                  </a:lnTo>
                  <a:cubicBezTo>
                    <a:pt x="57757" y="-1771"/>
                    <a:pt x="46698" y="-1628"/>
                    <a:pt x="39971" y="5099"/>
                  </a:cubicBezTo>
                  <a:lnTo>
                    <a:pt x="5105" y="39974"/>
                  </a:lnTo>
                  <a:cubicBezTo>
                    <a:pt x="-1702" y="46781"/>
                    <a:pt x="-1702" y="57822"/>
                    <a:pt x="5105" y="64629"/>
                  </a:cubicBezTo>
                  <a:cubicBezTo>
                    <a:pt x="11912" y="71436"/>
                    <a:pt x="22954" y="71436"/>
                    <a:pt x="29761" y="646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6" name="Google Shape;3006;p46"/>
            <p:cNvSpPr/>
            <p:nvPr/>
          </p:nvSpPr>
          <p:spPr>
            <a:xfrm>
              <a:off x="3930611" y="4073698"/>
              <a:ext cx="104616" cy="139482"/>
            </a:xfrm>
            <a:custGeom>
              <a:avLst/>
              <a:gdLst/>
              <a:ahLst/>
              <a:cxnLst/>
              <a:rect l="l" t="t" r="r" b="b"/>
              <a:pathLst>
                <a:path w="104616" h="139482" extrusionOk="0">
                  <a:moveTo>
                    <a:pt x="29761" y="64623"/>
                  </a:moveTo>
                  <a:lnTo>
                    <a:pt x="34871" y="59513"/>
                  </a:lnTo>
                  <a:lnTo>
                    <a:pt x="34871" y="122045"/>
                  </a:lnTo>
                  <a:cubicBezTo>
                    <a:pt x="34871" y="131675"/>
                    <a:pt x="42678" y="139483"/>
                    <a:pt x="52308" y="139483"/>
                  </a:cubicBezTo>
                  <a:cubicBezTo>
                    <a:pt x="61938" y="139483"/>
                    <a:pt x="69746" y="131675"/>
                    <a:pt x="69746" y="122045"/>
                  </a:cubicBezTo>
                  <a:lnTo>
                    <a:pt x="69746" y="59513"/>
                  </a:lnTo>
                  <a:lnTo>
                    <a:pt x="74856" y="64623"/>
                  </a:lnTo>
                  <a:cubicBezTo>
                    <a:pt x="81663" y="71430"/>
                    <a:pt x="92704" y="71430"/>
                    <a:pt x="99511" y="64623"/>
                  </a:cubicBezTo>
                  <a:cubicBezTo>
                    <a:pt x="106318" y="57815"/>
                    <a:pt x="106318" y="46774"/>
                    <a:pt x="99511" y="39967"/>
                  </a:cubicBezTo>
                  <a:lnTo>
                    <a:pt x="64645" y="5092"/>
                  </a:lnTo>
                  <a:cubicBezTo>
                    <a:pt x="57865" y="-1688"/>
                    <a:pt x="46788" y="-1706"/>
                    <a:pt x="39981" y="5092"/>
                  </a:cubicBezTo>
                  <a:lnTo>
                    <a:pt x="5105" y="39967"/>
                  </a:lnTo>
                  <a:cubicBezTo>
                    <a:pt x="-1702" y="46774"/>
                    <a:pt x="-1702" y="57815"/>
                    <a:pt x="5105" y="64623"/>
                  </a:cubicBezTo>
                  <a:cubicBezTo>
                    <a:pt x="11913" y="71430"/>
                    <a:pt x="22954" y="71430"/>
                    <a:pt x="29770" y="646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oogle Shape;3670;p72">
            <a:extLst>
              <a:ext uri="{FF2B5EF4-FFF2-40B4-BE49-F238E27FC236}">
                <a16:creationId xmlns:a16="http://schemas.microsoft.com/office/drawing/2014/main" id="{40FCAFEF-3131-D889-FD07-62E3D4096411}"/>
              </a:ext>
            </a:extLst>
          </p:cNvPr>
          <p:cNvGrpSpPr/>
          <p:nvPr/>
        </p:nvGrpSpPr>
        <p:grpSpPr>
          <a:xfrm>
            <a:off x="2559379" y="1071611"/>
            <a:ext cx="350551" cy="350530"/>
            <a:chOff x="11595621" y="4074850"/>
            <a:chExt cx="596378" cy="596343"/>
          </a:xfrm>
        </p:grpSpPr>
        <p:sp>
          <p:nvSpPr>
            <p:cNvPr id="3" name="Google Shape;3671;p72">
              <a:extLst>
                <a:ext uri="{FF2B5EF4-FFF2-40B4-BE49-F238E27FC236}">
                  <a16:creationId xmlns:a16="http://schemas.microsoft.com/office/drawing/2014/main" id="{C57139CE-2431-7D16-50C6-896E1D655999}"/>
                </a:ext>
              </a:extLst>
            </p:cNvPr>
            <p:cNvSpPr/>
            <p:nvPr/>
          </p:nvSpPr>
          <p:spPr>
            <a:xfrm>
              <a:off x="11823953" y="4250727"/>
              <a:ext cx="139804" cy="139768"/>
            </a:xfrm>
            <a:custGeom>
              <a:avLst/>
              <a:gdLst/>
              <a:ahLst/>
              <a:cxnLst/>
              <a:rect l="l" t="t" r="r" b="b"/>
              <a:pathLst>
                <a:path w="139804" h="139768" extrusionOk="0">
                  <a:moveTo>
                    <a:pt x="139804" y="69884"/>
                  </a:moveTo>
                  <a:cubicBezTo>
                    <a:pt x="139804" y="31346"/>
                    <a:pt x="108449" y="0"/>
                    <a:pt x="69858" y="0"/>
                  </a:cubicBezTo>
                  <a:cubicBezTo>
                    <a:pt x="31355" y="0"/>
                    <a:pt x="0" y="31346"/>
                    <a:pt x="0" y="69884"/>
                  </a:cubicBezTo>
                  <a:cubicBezTo>
                    <a:pt x="0" y="108422"/>
                    <a:pt x="31355" y="139768"/>
                    <a:pt x="69858" y="139768"/>
                  </a:cubicBezTo>
                  <a:cubicBezTo>
                    <a:pt x="108449" y="139768"/>
                    <a:pt x="139804" y="108422"/>
                    <a:pt x="139804" y="69884"/>
                  </a:cubicBezTo>
                  <a:close/>
                  <a:moveTo>
                    <a:pt x="69858" y="104831"/>
                  </a:moveTo>
                  <a:cubicBezTo>
                    <a:pt x="50651" y="104831"/>
                    <a:pt x="34928" y="89153"/>
                    <a:pt x="34928" y="69884"/>
                  </a:cubicBezTo>
                  <a:cubicBezTo>
                    <a:pt x="34928" y="50615"/>
                    <a:pt x="50651" y="34938"/>
                    <a:pt x="69858" y="34938"/>
                  </a:cubicBezTo>
                  <a:cubicBezTo>
                    <a:pt x="89153" y="34938"/>
                    <a:pt x="104786" y="50615"/>
                    <a:pt x="104786" y="69884"/>
                  </a:cubicBezTo>
                  <a:cubicBezTo>
                    <a:pt x="104786" y="89153"/>
                    <a:pt x="89153" y="104831"/>
                    <a:pt x="69858" y="1048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3672;p72">
              <a:extLst>
                <a:ext uri="{FF2B5EF4-FFF2-40B4-BE49-F238E27FC236}">
                  <a16:creationId xmlns:a16="http://schemas.microsoft.com/office/drawing/2014/main" id="{52017EE9-616C-9310-7809-80D744D5F0E7}"/>
                </a:ext>
              </a:extLst>
            </p:cNvPr>
            <p:cNvSpPr/>
            <p:nvPr/>
          </p:nvSpPr>
          <p:spPr>
            <a:xfrm>
              <a:off x="11595621" y="4074850"/>
              <a:ext cx="596378" cy="596343"/>
            </a:xfrm>
            <a:custGeom>
              <a:avLst/>
              <a:gdLst/>
              <a:ahLst/>
              <a:cxnLst/>
              <a:rect l="l" t="t" r="r" b="b"/>
              <a:pathLst>
                <a:path w="596378" h="596343" extrusionOk="0">
                  <a:moveTo>
                    <a:pt x="526521" y="456575"/>
                  </a:moveTo>
                  <a:cubicBezTo>
                    <a:pt x="513568" y="456575"/>
                    <a:pt x="501419" y="460121"/>
                    <a:pt x="491056" y="466276"/>
                  </a:cubicBezTo>
                  <a:lnTo>
                    <a:pt x="445855" y="421083"/>
                  </a:lnTo>
                  <a:cubicBezTo>
                    <a:pt x="473636" y="387745"/>
                    <a:pt x="490342" y="344883"/>
                    <a:pt x="490342" y="298172"/>
                  </a:cubicBezTo>
                  <a:cubicBezTo>
                    <a:pt x="490342" y="251460"/>
                    <a:pt x="473636" y="208599"/>
                    <a:pt x="445855" y="175260"/>
                  </a:cubicBezTo>
                  <a:lnTo>
                    <a:pt x="491056" y="130067"/>
                  </a:lnTo>
                  <a:cubicBezTo>
                    <a:pt x="501419" y="136222"/>
                    <a:pt x="513568" y="139768"/>
                    <a:pt x="526521" y="139768"/>
                  </a:cubicBezTo>
                  <a:cubicBezTo>
                    <a:pt x="565023" y="139768"/>
                    <a:pt x="596379" y="108422"/>
                    <a:pt x="596379" y="69884"/>
                  </a:cubicBezTo>
                  <a:cubicBezTo>
                    <a:pt x="596379" y="31347"/>
                    <a:pt x="565023" y="0"/>
                    <a:pt x="526521" y="0"/>
                  </a:cubicBezTo>
                  <a:cubicBezTo>
                    <a:pt x="487929" y="0"/>
                    <a:pt x="456574" y="31347"/>
                    <a:pt x="456574" y="69884"/>
                  </a:cubicBezTo>
                  <a:cubicBezTo>
                    <a:pt x="456574" y="82819"/>
                    <a:pt x="460148" y="94951"/>
                    <a:pt x="466312" y="105358"/>
                  </a:cubicBezTo>
                  <a:lnTo>
                    <a:pt x="421109" y="150560"/>
                  </a:lnTo>
                  <a:cubicBezTo>
                    <a:pt x="387789" y="122751"/>
                    <a:pt x="344910" y="105992"/>
                    <a:pt x="298189" y="105992"/>
                  </a:cubicBezTo>
                  <a:cubicBezTo>
                    <a:pt x="251469" y="105992"/>
                    <a:pt x="208679" y="122751"/>
                    <a:pt x="175268" y="150560"/>
                  </a:cubicBezTo>
                  <a:lnTo>
                    <a:pt x="130067" y="105358"/>
                  </a:lnTo>
                  <a:cubicBezTo>
                    <a:pt x="136231" y="94951"/>
                    <a:pt x="139804" y="82828"/>
                    <a:pt x="139804" y="69884"/>
                  </a:cubicBezTo>
                  <a:cubicBezTo>
                    <a:pt x="139804" y="31347"/>
                    <a:pt x="108448" y="0"/>
                    <a:pt x="69947" y="0"/>
                  </a:cubicBezTo>
                  <a:cubicBezTo>
                    <a:pt x="31355" y="0"/>
                    <a:pt x="0" y="31347"/>
                    <a:pt x="0" y="69884"/>
                  </a:cubicBezTo>
                  <a:cubicBezTo>
                    <a:pt x="0" y="108422"/>
                    <a:pt x="31355" y="139768"/>
                    <a:pt x="69947" y="139768"/>
                  </a:cubicBezTo>
                  <a:cubicBezTo>
                    <a:pt x="82900" y="139768"/>
                    <a:pt x="94960" y="136222"/>
                    <a:pt x="105411" y="130067"/>
                  </a:cubicBezTo>
                  <a:lnTo>
                    <a:pt x="150613" y="175260"/>
                  </a:lnTo>
                  <a:cubicBezTo>
                    <a:pt x="122741" y="208599"/>
                    <a:pt x="106036" y="251460"/>
                    <a:pt x="106036" y="298172"/>
                  </a:cubicBezTo>
                  <a:cubicBezTo>
                    <a:pt x="106036" y="344883"/>
                    <a:pt x="122741" y="387745"/>
                    <a:pt x="150613" y="421083"/>
                  </a:cubicBezTo>
                  <a:lnTo>
                    <a:pt x="105411" y="466276"/>
                  </a:lnTo>
                  <a:cubicBezTo>
                    <a:pt x="94960" y="460121"/>
                    <a:pt x="82900" y="456575"/>
                    <a:pt x="69947" y="456575"/>
                  </a:cubicBezTo>
                  <a:cubicBezTo>
                    <a:pt x="31355" y="456575"/>
                    <a:pt x="0" y="487921"/>
                    <a:pt x="0" y="526459"/>
                  </a:cubicBezTo>
                  <a:cubicBezTo>
                    <a:pt x="0" y="564997"/>
                    <a:pt x="31355" y="596343"/>
                    <a:pt x="69947" y="596343"/>
                  </a:cubicBezTo>
                  <a:cubicBezTo>
                    <a:pt x="108448" y="596343"/>
                    <a:pt x="139804" y="564997"/>
                    <a:pt x="139804" y="526459"/>
                  </a:cubicBezTo>
                  <a:cubicBezTo>
                    <a:pt x="139804" y="513524"/>
                    <a:pt x="136231" y="501392"/>
                    <a:pt x="130067" y="490985"/>
                  </a:cubicBezTo>
                  <a:lnTo>
                    <a:pt x="175268" y="445783"/>
                  </a:lnTo>
                  <a:cubicBezTo>
                    <a:pt x="208679" y="473664"/>
                    <a:pt x="251647" y="490351"/>
                    <a:pt x="298189" y="490351"/>
                  </a:cubicBezTo>
                  <a:cubicBezTo>
                    <a:pt x="341962" y="490351"/>
                    <a:pt x="385556" y="475486"/>
                    <a:pt x="421109" y="445783"/>
                  </a:cubicBezTo>
                  <a:lnTo>
                    <a:pt x="466312" y="490985"/>
                  </a:lnTo>
                  <a:cubicBezTo>
                    <a:pt x="460148" y="501392"/>
                    <a:pt x="456574" y="513515"/>
                    <a:pt x="456574" y="526459"/>
                  </a:cubicBezTo>
                  <a:cubicBezTo>
                    <a:pt x="456574" y="564997"/>
                    <a:pt x="487929" y="596343"/>
                    <a:pt x="526521" y="596343"/>
                  </a:cubicBezTo>
                  <a:cubicBezTo>
                    <a:pt x="565023" y="596343"/>
                    <a:pt x="596379" y="564997"/>
                    <a:pt x="596379" y="526459"/>
                  </a:cubicBezTo>
                  <a:cubicBezTo>
                    <a:pt x="596379" y="487921"/>
                    <a:pt x="565023" y="456575"/>
                    <a:pt x="526521" y="456575"/>
                  </a:cubicBezTo>
                  <a:close/>
                  <a:moveTo>
                    <a:pt x="526521" y="34938"/>
                  </a:moveTo>
                  <a:cubicBezTo>
                    <a:pt x="545727" y="34938"/>
                    <a:pt x="561450" y="50615"/>
                    <a:pt x="561450" y="69884"/>
                  </a:cubicBezTo>
                  <a:cubicBezTo>
                    <a:pt x="561450" y="89153"/>
                    <a:pt x="545727" y="104831"/>
                    <a:pt x="526521" y="104831"/>
                  </a:cubicBezTo>
                  <a:cubicBezTo>
                    <a:pt x="507226" y="104831"/>
                    <a:pt x="491593" y="89153"/>
                    <a:pt x="491593" y="69884"/>
                  </a:cubicBezTo>
                  <a:cubicBezTo>
                    <a:pt x="491593" y="50615"/>
                    <a:pt x="507226" y="34938"/>
                    <a:pt x="526521" y="34938"/>
                  </a:cubicBezTo>
                  <a:close/>
                  <a:moveTo>
                    <a:pt x="34928" y="69884"/>
                  </a:moveTo>
                  <a:cubicBezTo>
                    <a:pt x="34928" y="50615"/>
                    <a:pt x="50650" y="34938"/>
                    <a:pt x="69947" y="34938"/>
                  </a:cubicBezTo>
                  <a:cubicBezTo>
                    <a:pt x="89153" y="34938"/>
                    <a:pt x="104875" y="50615"/>
                    <a:pt x="104875" y="69884"/>
                  </a:cubicBezTo>
                  <a:cubicBezTo>
                    <a:pt x="104875" y="89153"/>
                    <a:pt x="89153" y="104831"/>
                    <a:pt x="69947" y="104831"/>
                  </a:cubicBezTo>
                  <a:cubicBezTo>
                    <a:pt x="50650" y="104831"/>
                    <a:pt x="34928" y="89153"/>
                    <a:pt x="34928" y="69884"/>
                  </a:cubicBezTo>
                  <a:close/>
                  <a:moveTo>
                    <a:pt x="298189" y="140930"/>
                  </a:moveTo>
                  <a:cubicBezTo>
                    <a:pt x="384930" y="140930"/>
                    <a:pt x="455413" y="211466"/>
                    <a:pt x="455413" y="298172"/>
                  </a:cubicBezTo>
                  <a:cubicBezTo>
                    <a:pt x="455413" y="344696"/>
                    <a:pt x="435135" y="386556"/>
                    <a:pt x="402886" y="415375"/>
                  </a:cubicBezTo>
                  <a:cubicBezTo>
                    <a:pt x="400206" y="359935"/>
                    <a:pt x="354289" y="315645"/>
                    <a:pt x="298189" y="315645"/>
                  </a:cubicBezTo>
                  <a:cubicBezTo>
                    <a:pt x="242089" y="315645"/>
                    <a:pt x="196172" y="359935"/>
                    <a:pt x="193492" y="415375"/>
                  </a:cubicBezTo>
                  <a:cubicBezTo>
                    <a:pt x="161333" y="386565"/>
                    <a:pt x="140965" y="344696"/>
                    <a:pt x="140965" y="298172"/>
                  </a:cubicBezTo>
                  <a:cubicBezTo>
                    <a:pt x="140965" y="211475"/>
                    <a:pt x="211537" y="140930"/>
                    <a:pt x="298189" y="140930"/>
                  </a:cubicBezTo>
                  <a:close/>
                  <a:moveTo>
                    <a:pt x="69947" y="561397"/>
                  </a:moveTo>
                  <a:cubicBezTo>
                    <a:pt x="50650" y="561397"/>
                    <a:pt x="34928" y="545719"/>
                    <a:pt x="34928" y="526450"/>
                  </a:cubicBezTo>
                  <a:cubicBezTo>
                    <a:pt x="34928" y="507181"/>
                    <a:pt x="50650" y="491503"/>
                    <a:pt x="69947" y="491503"/>
                  </a:cubicBezTo>
                  <a:cubicBezTo>
                    <a:pt x="89153" y="491503"/>
                    <a:pt x="104875" y="507181"/>
                    <a:pt x="104875" y="526450"/>
                  </a:cubicBezTo>
                  <a:cubicBezTo>
                    <a:pt x="104875" y="545719"/>
                    <a:pt x="89153" y="561397"/>
                    <a:pt x="69947" y="561397"/>
                  </a:cubicBezTo>
                  <a:close/>
                  <a:moveTo>
                    <a:pt x="228332" y="438994"/>
                  </a:moveTo>
                  <a:lnTo>
                    <a:pt x="228332" y="420467"/>
                  </a:lnTo>
                  <a:cubicBezTo>
                    <a:pt x="228332" y="381929"/>
                    <a:pt x="259687" y="350582"/>
                    <a:pt x="298189" y="350582"/>
                  </a:cubicBezTo>
                  <a:cubicBezTo>
                    <a:pt x="336781" y="350582"/>
                    <a:pt x="368136" y="381929"/>
                    <a:pt x="368136" y="420467"/>
                  </a:cubicBezTo>
                  <a:lnTo>
                    <a:pt x="368136" y="438994"/>
                  </a:lnTo>
                  <a:cubicBezTo>
                    <a:pt x="347054" y="449491"/>
                    <a:pt x="323291" y="455404"/>
                    <a:pt x="298189" y="455404"/>
                  </a:cubicBezTo>
                  <a:cubicBezTo>
                    <a:pt x="273087" y="455404"/>
                    <a:pt x="249414" y="449491"/>
                    <a:pt x="228332" y="438994"/>
                  </a:cubicBezTo>
                  <a:close/>
                  <a:moveTo>
                    <a:pt x="526521" y="561397"/>
                  </a:moveTo>
                  <a:cubicBezTo>
                    <a:pt x="507226" y="561397"/>
                    <a:pt x="491593" y="545719"/>
                    <a:pt x="491593" y="526450"/>
                  </a:cubicBezTo>
                  <a:cubicBezTo>
                    <a:pt x="491593" y="507181"/>
                    <a:pt x="507226" y="491503"/>
                    <a:pt x="526521" y="491503"/>
                  </a:cubicBezTo>
                  <a:cubicBezTo>
                    <a:pt x="545727" y="491503"/>
                    <a:pt x="561450" y="507181"/>
                    <a:pt x="561450" y="526450"/>
                  </a:cubicBezTo>
                  <a:cubicBezTo>
                    <a:pt x="561450" y="545719"/>
                    <a:pt x="545727" y="561397"/>
                    <a:pt x="526521" y="5613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3" name="Google Shape;3443;p70"/>
          <p:cNvSpPr txBox="1">
            <a:spLocks noGrp="1"/>
          </p:cNvSpPr>
          <p:nvPr>
            <p:ph type="title"/>
          </p:nvPr>
        </p:nvSpPr>
        <p:spPr>
          <a:xfrm>
            <a:off x="720000" y="64263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Sentiment Analysis for Text Data Understanding</a:t>
            </a:r>
            <a:endParaRPr sz="2200" dirty="0"/>
          </a:p>
        </p:txBody>
      </p:sp>
      <p:sp>
        <p:nvSpPr>
          <p:cNvPr id="3444" name="Google Shape;3444;p70"/>
          <p:cNvSpPr txBox="1">
            <a:spLocks noGrp="1"/>
          </p:cNvSpPr>
          <p:nvPr>
            <p:ph type="subTitle" idx="1"/>
          </p:nvPr>
        </p:nvSpPr>
        <p:spPr>
          <a:xfrm>
            <a:off x="1709200" y="2056421"/>
            <a:ext cx="6227700" cy="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familiarize with text data processing and sentiment extraction.</a:t>
            </a:r>
            <a:endParaRPr dirty="0"/>
          </a:p>
        </p:txBody>
      </p:sp>
      <p:sp>
        <p:nvSpPr>
          <p:cNvPr id="3445" name="Google Shape;3445;p70"/>
          <p:cNvSpPr txBox="1">
            <a:spLocks noGrp="1"/>
          </p:cNvSpPr>
          <p:nvPr>
            <p:ph type="subTitle" idx="2"/>
          </p:nvPr>
        </p:nvSpPr>
        <p:spPr>
          <a:xfrm>
            <a:off x="1709200" y="2869243"/>
            <a:ext cx="6227700" cy="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Lexicon-based sentiment analysis.</a:t>
            </a:r>
            <a:endParaRPr dirty="0"/>
          </a:p>
        </p:txBody>
      </p:sp>
      <p:sp>
        <p:nvSpPr>
          <p:cNvPr id="3446" name="Google Shape;3446;p70"/>
          <p:cNvSpPr txBox="1">
            <a:spLocks noGrp="1"/>
          </p:cNvSpPr>
          <p:nvPr>
            <p:ph type="subTitle" idx="3"/>
          </p:nvPr>
        </p:nvSpPr>
        <p:spPr>
          <a:xfrm>
            <a:off x="1709625" y="3682066"/>
            <a:ext cx="6227700" cy="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Gained insights into handling text data for further analysis.</a:t>
            </a:r>
            <a:endParaRPr dirty="0"/>
          </a:p>
        </p:txBody>
      </p:sp>
      <p:sp>
        <p:nvSpPr>
          <p:cNvPr id="3448" name="Google Shape;3448;p70"/>
          <p:cNvSpPr txBox="1">
            <a:spLocks noGrp="1"/>
          </p:cNvSpPr>
          <p:nvPr>
            <p:ph type="subTitle" idx="5"/>
          </p:nvPr>
        </p:nvSpPr>
        <p:spPr>
          <a:xfrm>
            <a:off x="1709625" y="1760092"/>
            <a:ext cx="6227700" cy="3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Purpose</a:t>
            </a:r>
            <a:endParaRPr sz="1800" dirty="0"/>
          </a:p>
        </p:txBody>
      </p:sp>
      <p:sp>
        <p:nvSpPr>
          <p:cNvPr id="3449" name="Google Shape;3449;p70"/>
          <p:cNvSpPr txBox="1">
            <a:spLocks noGrp="1"/>
          </p:cNvSpPr>
          <p:nvPr>
            <p:ph type="subTitle" idx="6"/>
          </p:nvPr>
        </p:nvSpPr>
        <p:spPr>
          <a:xfrm>
            <a:off x="1709625" y="3393392"/>
            <a:ext cx="6227700" cy="3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Outcome</a:t>
            </a:r>
            <a:endParaRPr sz="1800" dirty="0"/>
          </a:p>
        </p:txBody>
      </p:sp>
      <p:sp>
        <p:nvSpPr>
          <p:cNvPr id="3450" name="Google Shape;3450;p70"/>
          <p:cNvSpPr txBox="1">
            <a:spLocks noGrp="1"/>
          </p:cNvSpPr>
          <p:nvPr>
            <p:ph type="subTitle" idx="7"/>
          </p:nvPr>
        </p:nvSpPr>
        <p:spPr>
          <a:xfrm>
            <a:off x="1709625" y="2576817"/>
            <a:ext cx="6227700" cy="3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Approach</a:t>
            </a:r>
            <a:endParaRPr sz="1800" dirty="0"/>
          </a:p>
        </p:txBody>
      </p:sp>
      <p:sp>
        <p:nvSpPr>
          <p:cNvPr id="3452" name="Google Shape;3452;p70"/>
          <p:cNvSpPr/>
          <p:nvPr/>
        </p:nvSpPr>
        <p:spPr>
          <a:xfrm>
            <a:off x="1227540" y="1742419"/>
            <a:ext cx="349669" cy="307316"/>
          </a:xfrm>
          <a:custGeom>
            <a:avLst/>
            <a:gdLst/>
            <a:ahLst/>
            <a:cxnLst/>
            <a:rect l="l" t="t" r="r" b="b"/>
            <a:pathLst>
              <a:path w="595181" h="523091" extrusionOk="0">
                <a:moveTo>
                  <a:pt x="570330" y="278983"/>
                </a:moveTo>
                <a:lnTo>
                  <a:pt x="577735" y="278983"/>
                </a:lnTo>
                <a:cubicBezTo>
                  <a:pt x="587365" y="278983"/>
                  <a:pt x="595173" y="271176"/>
                  <a:pt x="595173" y="261546"/>
                </a:cubicBezTo>
                <a:cubicBezTo>
                  <a:pt x="595173" y="251916"/>
                  <a:pt x="587365" y="244108"/>
                  <a:pt x="577735" y="244108"/>
                </a:cubicBezTo>
                <a:lnTo>
                  <a:pt x="570330" y="244108"/>
                </a:lnTo>
                <a:lnTo>
                  <a:pt x="593217" y="199799"/>
                </a:lnTo>
                <a:cubicBezTo>
                  <a:pt x="599202" y="188213"/>
                  <a:pt x="590787" y="174358"/>
                  <a:pt x="577727" y="174358"/>
                </a:cubicBezTo>
                <a:lnTo>
                  <a:pt x="509343" y="174358"/>
                </a:lnTo>
                <a:cubicBezTo>
                  <a:pt x="492361" y="126494"/>
                  <a:pt x="461157" y="83722"/>
                  <a:pt x="420449" y="52902"/>
                </a:cubicBezTo>
                <a:cubicBezTo>
                  <a:pt x="374738" y="18295"/>
                  <a:pt x="320192" y="0"/>
                  <a:pt x="262707" y="0"/>
                </a:cubicBezTo>
                <a:cubicBezTo>
                  <a:pt x="117846" y="0"/>
                  <a:pt x="0" y="117328"/>
                  <a:pt x="0" y="261546"/>
                </a:cubicBezTo>
                <a:cubicBezTo>
                  <a:pt x="0" y="405763"/>
                  <a:pt x="117846" y="523091"/>
                  <a:pt x="262707" y="523091"/>
                </a:cubicBezTo>
                <a:cubicBezTo>
                  <a:pt x="320192" y="523091"/>
                  <a:pt x="374738" y="504805"/>
                  <a:pt x="420449" y="470189"/>
                </a:cubicBezTo>
                <a:cubicBezTo>
                  <a:pt x="461166" y="439369"/>
                  <a:pt x="492370" y="396597"/>
                  <a:pt x="509343" y="348733"/>
                </a:cubicBezTo>
                <a:lnTo>
                  <a:pt x="577727" y="348733"/>
                </a:lnTo>
                <a:cubicBezTo>
                  <a:pt x="590760" y="348733"/>
                  <a:pt x="599211" y="334887"/>
                  <a:pt x="593217" y="323292"/>
                </a:cubicBezTo>
                <a:lnTo>
                  <a:pt x="570330" y="278983"/>
                </a:lnTo>
                <a:close/>
                <a:moveTo>
                  <a:pt x="531077" y="244108"/>
                </a:moveTo>
                <a:lnTo>
                  <a:pt x="465293" y="244108"/>
                </a:lnTo>
                <a:lnTo>
                  <a:pt x="482731" y="209242"/>
                </a:lnTo>
                <a:lnTo>
                  <a:pt x="549105" y="209242"/>
                </a:lnTo>
                <a:lnTo>
                  <a:pt x="531086" y="244108"/>
                </a:lnTo>
                <a:close/>
                <a:moveTo>
                  <a:pt x="383519" y="244108"/>
                </a:moveTo>
                <a:cubicBezTo>
                  <a:pt x="375032" y="185042"/>
                  <a:pt x="324096" y="139492"/>
                  <a:pt x="262716" y="139492"/>
                </a:cubicBezTo>
                <a:cubicBezTo>
                  <a:pt x="195413" y="139492"/>
                  <a:pt x="140662" y="194243"/>
                  <a:pt x="140662" y="261546"/>
                </a:cubicBezTo>
                <a:cubicBezTo>
                  <a:pt x="140662" y="328848"/>
                  <a:pt x="195413" y="383600"/>
                  <a:pt x="262716" y="383600"/>
                </a:cubicBezTo>
                <a:cubicBezTo>
                  <a:pt x="324096" y="383600"/>
                  <a:pt x="375032" y="338058"/>
                  <a:pt x="383519" y="278983"/>
                </a:cubicBezTo>
                <a:lnTo>
                  <a:pt x="418671" y="278983"/>
                </a:lnTo>
                <a:cubicBezTo>
                  <a:pt x="409970" y="357336"/>
                  <a:pt x="343355" y="418475"/>
                  <a:pt x="262716" y="418475"/>
                </a:cubicBezTo>
                <a:cubicBezTo>
                  <a:pt x="176189" y="418475"/>
                  <a:pt x="105787" y="348081"/>
                  <a:pt x="105787" y="261546"/>
                </a:cubicBezTo>
                <a:cubicBezTo>
                  <a:pt x="105787" y="175010"/>
                  <a:pt x="176180" y="104616"/>
                  <a:pt x="262716" y="104616"/>
                </a:cubicBezTo>
                <a:cubicBezTo>
                  <a:pt x="343355" y="104616"/>
                  <a:pt x="409970" y="165755"/>
                  <a:pt x="418671" y="244108"/>
                </a:cubicBezTo>
                <a:lnTo>
                  <a:pt x="383519" y="244108"/>
                </a:lnTo>
                <a:close/>
                <a:moveTo>
                  <a:pt x="312027" y="244108"/>
                </a:moveTo>
                <a:cubicBezTo>
                  <a:pt x="304827" y="223812"/>
                  <a:pt x="285451" y="209242"/>
                  <a:pt x="262716" y="209242"/>
                </a:cubicBezTo>
                <a:cubicBezTo>
                  <a:pt x="233870" y="209242"/>
                  <a:pt x="210412" y="232700"/>
                  <a:pt x="210412" y="261546"/>
                </a:cubicBezTo>
                <a:cubicBezTo>
                  <a:pt x="210412" y="290391"/>
                  <a:pt x="233870" y="313858"/>
                  <a:pt x="262716" y="313858"/>
                </a:cubicBezTo>
                <a:cubicBezTo>
                  <a:pt x="285451" y="313858"/>
                  <a:pt x="304827" y="299279"/>
                  <a:pt x="312027" y="278983"/>
                </a:cubicBezTo>
                <a:lnTo>
                  <a:pt x="348144" y="278983"/>
                </a:lnTo>
                <a:cubicBezTo>
                  <a:pt x="340050" y="318727"/>
                  <a:pt x="304818" y="348733"/>
                  <a:pt x="262716" y="348733"/>
                </a:cubicBezTo>
                <a:cubicBezTo>
                  <a:pt x="214646" y="348733"/>
                  <a:pt x="175537" y="309624"/>
                  <a:pt x="175537" y="261546"/>
                </a:cubicBezTo>
                <a:cubicBezTo>
                  <a:pt x="175537" y="213467"/>
                  <a:pt x="214646" y="174367"/>
                  <a:pt x="262716" y="174367"/>
                </a:cubicBezTo>
                <a:cubicBezTo>
                  <a:pt x="304818" y="174367"/>
                  <a:pt x="340041" y="204364"/>
                  <a:pt x="348144" y="244108"/>
                </a:cubicBezTo>
                <a:lnTo>
                  <a:pt x="312027" y="244108"/>
                </a:lnTo>
                <a:close/>
                <a:moveTo>
                  <a:pt x="280153" y="261546"/>
                </a:moveTo>
                <a:cubicBezTo>
                  <a:pt x="280153" y="271158"/>
                  <a:pt x="272337" y="278983"/>
                  <a:pt x="262716" y="278983"/>
                </a:cubicBezTo>
                <a:cubicBezTo>
                  <a:pt x="253095" y="278983"/>
                  <a:pt x="245278" y="271158"/>
                  <a:pt x="245278" y="261546"/>
                </a:cubicBezTo>
                <a:cubicBezTo>
                  <a:pt x="245278" y="251933"/>
                  <a:pt x="253104" y="244108"/>
                  <a:pt x="262716" y="244108"/>
                </a:cubicBezTo>
                <a:cubicBezTo>
                  <a:pt x="272328" y="244108"/>
                  <a:pt x="280153" y="251933"/>
                  <a:pt x="280153" y="261546"/>
                </a:cubicBezTo>
                <a:close/>
                <a:moveTo>
                  <a:pt x="262716" y="488225"/>
                </a:moveTo>
                <a:cubicBezTo>
                  <a:pt x="137089" y="488225"/>
                  <a:pt x="34884" y="386539"/>
                  <a:pt x="34884" y="261546"/>
                </a:cubicBezTo>
                <a:cubicBezTo>
                  <a:pt x="34884" y="136553"/>
                  <a:pt x="137089" y="34875"/>
                  <a:pt x="262716" y="34875"/>
                </a:cubicBezTo>
                <a:cubicBezTo>
                  <a:pt x="354281" y="34875"/>
                  <a:pt x="437199" y="91181"/>
                  <a:pt x="472002" y="174367"/>
                </a:cubicBezTo>
                <a:lnTo>
                  <a:pt x="471949" y="174367"/>
                </a:lnTo>
                <a:cubicBezTo>
                  <a:pt x="465338" y="174367"/>
                  <a:pt x="459308" y="178101"/>
                  <a:pt x="456351" y="184006"/>
                </a:cubicBezTo>
                <a:lnTo>
                  <a:pt x="445944" y="204820"/>
                </a:lnTo>
                <a:cubicBezTo>
                  <a:pt x="421700" y="126664"/>
                  <a:pt x="348725" y="69750"/>
                  <a:pt x="262707" y="69750"/>
                </a:cubicBezTo>
                <a:cubicBezTo>
                  <a:pt x="156947" y="69750"/>
                  <a:pt x="70911" y="155795"/>
                  <a:pt x="70911" y="261554"/>
                </a:cubicBezTo>
                <a:cubicBezTo>
                  <a:pt x="70911" y="367314"/>
                  <a:pt x="156956" y="453359"/>
                  <a:pt x="262707" y="453359"/>
                </a:cubicBezTo>
                <a:cubicBezTo>
                  <a:pt x="348725" y="453359"/>
                  <a:pt x="421700" y="396437"/>
                  <a:pt x="445944" y="318289"/>
                </a:cubicBezTo>
                <a:lnTo>
                  <a:pt x="456351" y="339103"/>
                </a:lnTo>
                <a:cubicBezTo>
                  <a:pt x="459308" y="345008"/>
                  <a:pt x="465338" y="348742"/>
                  <a:pt x="471949" y="348742"/>
                </a:cubicBezTo>
                <a:lnTo>
                  <a:pt x="472002" y="348742"/>
                </a:lnTo>
                <a:cubicBezTo>
                  <a:pt x="437199" y="431928"/>
                  <a:pt x="354272" y="488234"/>
                  <a:pt x="262716" y="488234"/>
                </a:cubicBezTo>
                <a:close/>
                <a:moveTo>
                  <a:pt x="482731" y="313858"/>
                </a:moveTo>
                <a:lnTo>
                  <a:pt x="465293" y="278983"/>
                </a:lnTo>
                <a:lnTo>
                  <a:pt x="531077" y="278983"/>
                </a:lnTo>
                <a:lnTo>
                  <a:pt x="549096" y="313858"/>
                </a:lnTo>
                <a:lnTo>
                  <a:pt x="482722" y="31385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53" name="Google Shape;3453;p70"/>
          <p:cNvGrpSpPr/>
          <p:nvPr/>
        </p:nvGrpSpPr>
        <p:grpSpPr>
          <a:xfrm>
            <a:off x="1206675" y="2576755"/>
            <a:ext cx="350546" cy="350523"/>
            <a:chOff x="7735970" y="2169850"/>
            <a:chExt cx="596369" cy="596331"/>
          </a:xfrm>
        </p:grpSpPr>
        <p:sp>
          <p:nvSpPr>
            <p:cNvPr id="3454" name="Google Shape;3454;p70"/>
            <p:cNvSpPr/>
            <p:nvPr/>
          </p:nvSpPr>
          <p:spPr>
            <a:xfrm>
              <a:off x="7735970" y="2169850"/>
              <a:ext cx="596369" cy="596331"/>
            </a:xfrm>
            <a:custGeom>
              <a:avLst/>
              <a:gdLst/>
              <a:ahLst/>
              <a:cxnLst/>
              <a:rect l="l" t="t" r="r" b="b"/>
              <a:pathLst>
                <a:path w="596369" h="596331" extrusionOk="0">
                  <a:moveTo>
                    <a:pt x="543923" y="139768"/>
                  </a:moveTo>
                  <a:lnTo>
                    <a:pt x="385520" y="139768"/>
                  </a:lnTo>
                  <a:lnTo>
                    <a:pt x="385520" y="52411"/>
                  </a:lnTo>
                  <a:cubicBezTo>
                    <a:pt x="385520" y="23512"/>
                    <a:pt x="362007" y="0"/>
                    <a:pt x="333109" y="0"/>
                  </a:cubicBezTo>
                  <a:lnTo>
                    <a:pt x="52411" y="0"/>
                  </a:lnTo>
                  <a:cubicBezTo>
                    <a:pt x="23512" y="0"/>
                    <a:pt x="0" y="23512"/>
                    <a:pt x="0" y="52411"/>
                  </a:cubicBezTo>
                  <a:lnTo>
                    <a:pt x="0" y="263225"/>
                  </a:lnTo>
                  <a:cubicBezTo>
                    <a:pt x="0" y="286005"/>
                    <a:pt x="14605" y="305434"/>
                    <a:pt x="34947" y="312643"/>
                  </a:cubicBezTo>
                  <a:lnTo>
                    <a:pt x="34947" y="368047"/>
                  </a:lnTo>
                  <a:cubicBezTo>
                    <a:pt x="34947" y="375113"/>
                    <a:pt x="39207" y="381482"/>
                    <a:pt x="45737" y="384189"/>
                  </a:cubicBezTo>
                  <a:cubicBezTo>
                    <a:pt x="52268" y="386896"/>
                    <a:pt x="59781" y="385395"/>
                    <a:pt x="64774" y="380402"/>
                  </a:cubicBezTo>
                  <a:lnTo>
                    <a:pt x="129549" y="315636"/>
                  </a:lnTo>
                  <a:lnTo>
                    <a:pt x="140947" y="315636"/>
                  </a:lnTo>
                  <a:lnTo>
                    <a:pt x="140947" y="474039"/>
                  </a:lnTo>
                  <a:cubicBezTo>
                    <a:pt x="140947" y="502938"/>
                    <a:pt x="164459" y="526450"/>
                    <a:pt x="193358" y="526450"/>
                  </a:cubicBezTo>
                  <a:lnTo>
                    <a:pt x="466820" y="526450"/>
                  </a:lnTo>
                  <a:lnTo>
                    <a:pt x="531596" y="591216"/>
                  </a:lnTo>
                  <a:cubicBezTo>
                    <a:pt x="536598" y="596218"/>
                    <a:pt x="544111" y="597701"/>
                    <a:pt x="550632" y="595003"/>
                  </a:cubicBezTo>
                  <a:cubicBezTo>
                    <a:pt x="557162" y="592296"/>
                    <a:pt x="561423" y="585927"/>
                    <a:pt x="561423" y="578861"/>
                  </a:cubicBezTo>
                  <a:lnTo>
                    <a:pt x="561423" y="523457"/>
                  </a:lnTo>
                  <a:cubicBezTo>
                    <a:pt x="581764" y="516248"/>
                    <a:pt x="596370" y="496810"/>
                    <a:pt x="596370" y="474039"/>
                  </a:cubicBezTo>
                  <a:lnTo>
                    <a:pt x="596370" y="192170"/>
                  </a:lnTo>
                  <a:cubicBezTo>
                    <a:pt x="596370" y="163272"/>
                    <a:pt x="572857" y="139760"/>
                    <a:pt x="543959" y="139760"/>
                  </a:cubicBezTo>
                  <a:close/>
                  <a:moveTo>
                    <a:pt x="122286" y="280698"/>
                  </a:moveTo>
                  <a:cubicBezTo>
                    <a:pt x="117659" y="280698"/>
                    <a:pt x="113210" y="282539"/>
                    <a:pt x="109931" y="285817"/>
                  </a:cubicBezTo>
                  <a:lnTo>
                    <a:pt x="69875" y="325873"/>
                  </a:lnTo>
                  <a:lnTo>
                    <a:pt x="69875" y="298172"/>
                  </a:lnTo>
                  <a:cubicBezTo>
                    <a:pt x="69875" y="288524"/>
                    <a:pt x="62050" y="280698"/>
                    <a:pt x="52402" y="280698"/>
                  </a:cubicBezTo>
                  <a:cubicBezTo>
                    <a:pt x="42754" y="280698"/>
                    <a:pt x="34928" y="272855"/>
                    <a:pt x="34928" y="263225"/>
                  </a:cubicBezTo>
                  <a:lnTo>
                    <a:pt x="34928" y="52411"/>
                  </a:lnTo>
                  <a:cubicBezTo>
                    <a:pt x="34928" y="42781"/>
                    <a:pt x="42772" y="34938"/>
                    <a:pt x="52402" y="34938"/>
                  </a:cubicBezTo>
                  <a:lnTo>
                    <a:pt x="333100" y="34938"/>
                  </a:lnTo>
                  <a:cubicBezTo>
                    <a:pt x="342730" y="34938"/>
                    <a:pt x="350573" y="42781"/>
                    <a:pt x="350573" y="52411"/>
                  </a:cubicBezTo>
                  <a:lnTo>
                    <a:pt x="350573" y="139768"/>
                  </a:lnTo>
                  <a:lnTo>
                    <a:pt x="193332" y="139768"/>
                  </a:lnTo>
                  <a:cubicBezTo>
                    <a:pt x="164432" y="139768"/>
                    <a:pt x="140921" y="163281"/>
                    <a:pt x="140921" y="192179"/>
                  </a:cubicBezTo>
                  <a:lnTo>
                    <a:pt x="140921" y="280698"/>
                  </a:lnTo>
                  <a:lnTo>
                    <a:pt x="122286" y="280698"/>
                  </a:lnTo>
                  <a:close/>
                  <a:moveTo>
                    <a:pt x="561396" y="474048"/>
                  </a:moveTo>
                  <a:cubicBezTo>
                    <a:pt x="561396" y="483678"/>
                    <a:pt x="553553" y="491521"/>
                    <a:pt x="543923" y="491521"/>
                  </a:cubicBezTo>
                  <a:cubicBezTo>
                    <a:pt x="534293" y="491521"/>
                    <a:pt x="526449" y="499347"/>
                    <a:pt x="526449" y="508995"/>
                  </a:cubicBezTo>
                  <a:lnTo>
                    <a:pt x="526449" y="536696"/>
                  </a:lnTo>
                  <a:lnTo>
                    <a:pt x="486393" y="496640"/>
                  </a:lnTo>
                  <a:cubicBezTo>
                    <a:pt x="483115" y="493362"/>
                    <a:pt x="478675" y="491521"/>
                    <a:pt x="474039" y="491521"/>
                  </a:cubicBezTo>
                  <a:lnTo>
                    <a:pt x="193340" y="491521"/>
                  </a:lnTo>
                  <a:cubicBezTo>
                    <a:pt x="183710" y="491521"/>
                    <a:pt x="175868" y="483678"/>
                    <a:pt x="175868" y="474048"/>
                  </a:cubicBezTo>
                  <a:lnTo>
                    <a:pt x="175868" y="192179"/>
                  </a:lnTo>
                  <a:cubicBezTo>
                    <a:pt x="175868" y="182549"/>
                    <a:pt x="183710" y="174706"/>
                    <a:pt x="193340" y="174706"/>
                  </a:cubicBezTo>
                  <a:lnTo>
                    <a:pt x="543923" y="174706"/>
                  </a:lnTo>
                  <a:cubicBezTo>
                    <a:pt x="553553" y="174706"/>
                    <a:pt x="561396" y="182549"/>
                    <a:pt x="561396" y="192179"/>
                  </a:cubicBezTo>
                  <a:lnTo>
                    <a:pt x="561396" y="47404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5" name="Google Shape;3455;p70"/>
            <p:cNvSpPr/>
            <p:nvPr/>
          </p:nvSpPr>
          <p:spPr>
            <a:xfrm>
              <a:off x="7981704" y="2380655"/>
              <a:ext cx="244607" cy="244608"/>
            </a:xfrm>
            <a:custGeom>
              <a:avLst/>
              <a:gdLst/>
              <a:ahLst/>
              <a:cxnLst/>
              <a:rect l="l" t="t" r="r" b="b"/>
              <a:pathLst>
                <a:path w="244607" h="244608" extrusionOk="0">
                  <a:moveTo>
                    <a:pt x="144895" y="134659"/>
                  </a:moveTo>
                  <a:cubicBezTo>
                    <a:pt x="152686" y="142449"/>
                    <a:pt x="165675" y="141162"/>
                    <a:pt x="171785" y="131997"/>
                  </a:cubicBezTo>
                  <a:lnTo>
                    <a:pt x="241669" y="27166"/>
                  </a:lnTo>
                  <a:cubicBezTo>
                    <a:pt x="247020" y="19135"/>
                    <a:pt x="244858" y="8290"/>
                    <a:pt x="236827" y="2939"/>
                  </a:cubicBezTo>
                  <a:cubicBezTo>
                    <a:pt x="228805" y="-2412"/>
                    <a:pt x="217951" y="-250"/>
                    <a:pt x="212600" y="7781"/>
                  </a:cubicBezTo>
                  <a:lnTo>
                    <a:pt x="154534" y="94879"/>
                  </a:lnTo>
                  <a:lnTo>
                    <a:pt x="134658" y="75003"/>
                  </a:lnTo>
                  <a:cubicBezTo>
                    <a:pt x="126851" y="67195"/>
                    <a:pt x="113862" y="68518"/>
                    <a:pt x="107770" y="77665"/>
                  </a:cubicBezTo>
                  <a:lnTo>
                    <a:pt x="69893" y="134480"/>
                  </a:lnTo>
                  <a:lnTo>
                    <a:pt x="69893" y="17473"/>
                  </a:lnTo>
                  <a:cubicBezTo>
                    <a:pt x="69893" y="7825"/>
                    <a:pt x="62067" y="0"/>
                    <a:pt x="52420" y="0"/>
                  </a:cubicBezTo>
                  <a:cubicBezTo>
                    <a:pt x="42772" y="0"/>
                    <a:pt x="34946" y="7825"/>
                    <a:pt x="34946" y="17473"/>
                  </a:cubicBezTo>
                  <a:lnTo>
                    <a:pt x="34946" y="174715"/>
                  </a:lnTo>
                  <a:lnTo>
                    <a:pt x="17473" y="174715"/>
                  </a:lnTo>
                  <a:cubicBezTo>
                    <a:pt x="7825" y="174715"/>
                    <a:pt x="0" y="182541"/>
                    <a:pt x="0" y="192188"/>
                  </a:cubicBezTo>
                  <a:cubicBezTo>
                    <a:pt x="0" y="201836"/>
                    <a:pt x="7825" y="209662"/>
                    <a:pt x="17473" y="209662"/>
                  </a:cubicBezTo>
                  <a:lnTo>
                    <a:pt x="34946" y="209662"/>
                  </a:lnTo>
                  <a:lnTo>
                    <a:pt x="34946" y="227135"/>
                  </a:lnTo>
                  <a:cubicBezTo>
                    <a:pt x="34946" y="236783"/>
                    <a:pt x="42772" y="244608"/>
                    <a:pt x="52420" y="244608"/>
                  </a:cubicBezTo>
                  <a:cubicBezTo>
                    <a:pt x="62067" y="244608"/>
                    <a:pt x="69893" y="236783"/>
                    <a:pt x="69893" y="227135"/>
                  </a:cubicBezTo>
                  <a:lnTo>
                    <a:pt x="69893" y="209662"/>
                  </a:lnTo>
                  <a:lnTo>
                    <a:pt x="227135" y="209662"/>
                  </a:lnTo>
                  <a:cubicBezTo>
                    <a:pt x="236782" y="209662"/>
                    <a:pt x="244608" y="201836"/>
                    <a:pt x="244608" y="192188"/>
                  </a:cubicBezTo>
                  <a:cubicBezTo>
                    <a:pt x="244608" y="182541"/>
                    <a:pt x="236782" y="174715"/>
                    <a:pt x="227135" y="174715"/>
                  </a:cubicBezTo>
                  <a:lnTo>
                    <a:pt x="85070" y="174715"/>
                  </a:lnTo>
                  <a:lnTo>
                    <a:pt x="125029" y="114782"/>
                  </a:lnTo>
                  <a:lnTo>
                    <a:pt x="144905" y="1346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59" name="Google Shape;3459;p70"/>
          <p:cNvGrpSpPr/>
          <p:nvPr/>
        </p:nvGrpSpPr>
        <p:grpSpPr>
          <a:xfrm>
            <a:off x="1206675" y="3350298"/>
            <a:ext cx="350546" cy="350546"/>
            <a:chOff x="6443857" y="5035623"/>
            <a:chExt cx="596370" cy="596369"/>
          </a:xfrm>
        </p:grpSpPr>
        <p:sp>
          <p:nvSpPr>
            <p:cNvPr id="3460" name="Google Shape;3460;p70"/>
            <p:cNvSpPr/>
            <p:nvPr/>
          </p:nvSpPr>
          <p:spPr>
            <a:xfrm>
              <a:off x="6443857" y="5035631"/>
              <a:ext cx="596361" cy="596361"/>
            </a:xfrm>
            <a:custGeom>
              <a:avLst/>
              <a:gdLst/>
              <a:ahLst/>
              <a:cxnLst/>
              <a:rect l="l" t="t" r="r" b="b"/>
              <a:pathLst>
                <a:path w="596361" h="596361" extrusionOk="0">
                  <a:moveTo>
                    <a:pt x="578888" y="280707"/>
                  </a:moveTo>
                  <a:lnTo>
                    <a:pt x="559655" y="280707"/>
                  </a:lnTo>
                  <a:cubicBezTo>
                    <a:pt x="551017" y="150095"/>
                    <a:pt x="446266" y="45345"/>
                    <a:pt x="315654" y="36706"/>
                  </a:cubicBezTo>
                  <a:lnTo>
                    <a:pt x="315654" y="17473"/>
                  </a:lnTo>
                  <a:cubicBezTo>
                    <a:pt x="315654" y="7825"/>
                    <a:pt x="307829" y="0"/>
                    <a:pt x="298181" y="0"/>
                  </a:cubicBezTo>
                  <a:cubicBezTo>
                    <a:pt x="288533" y="0"/>
                    <a:pt x="280707" y="7825"/>
                    <a:pt x="280707" y="17473"/>
                  </a:cubicBezTo>
                  <a:lnTo>
                    <a:pt x="280707" y="36706"/>
                  </a:lnTo>
                  <a:cubicBezTo>
                    <a:pt x="150095" y="45345"/>
                    <a:pt x="45345" y="150095"/>
                    <a:pt x="36707" y="280707"/>
                  </a:cubicBezTo>
                  <a:lnTo>
                    <a:pt x="17473" y="280707"/>
                  </a:lnTo>
                  <a:cubicBezTo>
                    <a:pt x="7826" y="280707"/>
                    <a:pt x="0" y="288533"/>
                    <a:pt x="0" y="298181"/>
                  </a:cubicBezTo>
                  <a:cubicBezTo>
                    <a:pt x="0" y="307828"/>
                    <a:pt x="7826" y="315654"/>
                    <a:pt x="17473" y="315654"/>
                  </a:cubicBezTo>
                  <a:lnTo>
                    <a:pt x="36707" y="315654"/>
                  </a:lnTo>
                  <a:cubicBezTo>
                    <a:pt x="45345" y="446266"/>
                    <a:pt x="150095" y="551016"/>
                    <a:pt x="280707" y="559655"/>
                  </a:cubicBezTo>
                  <a:lnTo>
                    <a:pt x="280707" y="578888"/>
                  </a:lnTo>
                  <a:cubicBezTo>
                    <a:pt x="280707" y="588535"/>
                    <a:pt x="288533" y="596361"/>
                    <a:pt x="298181" y="596361"/>
                  </a:cubicBezTo>
                  <a:cubicBezTo>
                    <a:pt x="307829" y="596361"/>
                    <a:pt x="315654" y="588535"/>
                    <a:pt x="315654" y="578888"/>
                  </a:cubicBezTo>
                  <a:lnTo>
                    <a:pt x="315654" y="559655"/>
                  </a:lnTo>
                  <a:cubicBezTo>
                    <a:pt x="446266" y="551016"/>
                    <a:pt x="551017" y="446266"/>
                    <a:pt x="559655" y="315654"/>
                  </a:cubicBezTo>
                  <a:lnTo>
                    <a:pt x="578888" y="315654"/>
                  </a:lnTo>
                  <a:cubicBezTo>
                    <a:pt x="588536" y="315654"/>
                    <a:pt x="596361" y="307828"/>
                    <a:pt x="596361" y="298181"/>
                  </a:cubicBezTo>
                  <a:cubicBezTo>
                    <a:pt x="596361" y="288533"/>
                    <a:pt x="588536" y="280707"/>
                    <a:pt x="578888" y="280707"/>
                  </a:cubicBezTo>
                  <a:close/>
                  <a:moveTo>
                    <a:pt x="524646" y="280707"/>
                  </a:moveTo>
                  <a:lnTo>
                    <a:pt x="489565" y="280707"/>
                  </a:lnTo>
                  <a:cubicBezTo>
                    <a:pt x="481221" y="188651"/>
                    <a:pt x="407710" y="115140"/>
                    <a:pt x="315654" y="106796"/>
                  </a:cubicBezTo>
                  <a:lnTo>
                    <a:pt x="315654" y="71715"/>
                  </a:lnTo>
                  <a:cubicBezTo>
                    <a:pt x="426988" y="80229"/>
                    <a:pt x="516132" y="169364"/>
                    <a:pt x="524646" y="280707"/>
                  </a:cubicBezTo>
                  <a:close/>
                  <a:moveTo>
                    <a:pt x="437958" y="315421"/>
                  </a:moveTo>
                  <a:lnTo>
                    <a:pt x="454449" y="315421"/>
                  </a:lnTo>
                  <a:cubicBezTo>
                    <a:pt x="445730" y="393935"/>
                    <a:pt x="378981" y="455422"/>
                    <a:pt x="298190" y="455422"/>
                  </a:cubicBezTo>
                  <a:cubicBezTo>
                    <a:pt x="217398" y="455422"/>
                    <a:pt x="150649" y="394168"/>
                    <a:pt x="141930" y="315654"/>
                  </a:cubicBezTo>
                  <a:lnTo>
                    <a:pt x="158421" y="315654"/>
                  </a:lnTo>
                  <a:cubicBezTo>
                    <a:pt x="168069" y="315654"/>
                    <a:pt x="175894" y="307828"/>
                    <a:pt x="175894" y="298181"/>
                  </a:cubicBezTo>
                  <a:cubicBezTo>
                    <a:pt x="175894" y="288533"/>
                    <a:pt x="168069" y="280707"/>
                    <a:pt x="158421" y="280707"/>
                  </a:cubicBezTo>
                  <a:lnTo>
                    <a:pt x="141930" y="280707"/>
                  </a:lnTo>
                  <a:cubicBezTo>
                    <a:pt x="150649" y="202193"/>
                    <a:pt x="217398" y="140939"/>
                    <a:pt x="298190" y="140939"/>
                  </a:cubicBezTo>
                  <a:cubicBezTo>
                    <a:pt x="378981" y="140939"/>
                    <a:pt x="445730" y="202193"/>
                    <a:pt x="454449" y="280707"/>
                  </a:cubicBezTo>
                  <a:lnTo>
                    <a:pt x="437958" y="280707"/>
                  </a:lnTo>
                  <a:cubicBezTo>
                    <a:pt x="428310" y="280707"/>
                    <a:pt x="420485" y="288533"/>
                    <a:pt x="420485" y="298181"/>
                  </a:cubicBezTo>
                  <a:cubicBezTo>
                    <a:pt x="420485" y="307828"/>
                    <a:pt x="428310" y="315421"/>
                    <a:pt x="437958" y="315421"/>
                  </a:cubicBezTo>
                  <a:close/>
                  <a:moveTo>
                    <a:pt x="280716" y="71725"/>
                  </a:moveTo>
                  <a:lnTo>
                    <a:pt x="280716" y="106805"/>
                  </a:lnTo>
                  <a:cubicBezTo>
                    <a:pt x="188660" y="115149"/>
                    <a:pt x="115149" y="188660"/>
                    <a:pt x="106805" y="280716"/>
                  </a:cubicBezTo>
                  <a:lnTo>
                    <a:pt x="71725" y="280716"/>
                  </a:lnTo>
                  <a:cubicBezTo>
                    <a:pt x="80238" y="169382"/>
                    <a:pt x="169373" y="80238"/>
                    <a:pt x="280716" y="71725"/>
                  </a:cubicBezTo>
                  <a:close/>
                  <a:moveTo>
                    <a:pt x="71725" y="315654"/>
                  </a:moveTo>
                  <a:lnTo>
                    <a:pt x="106805" y="315654"/>
                  </a:lnTo>
                  <a:cubicBezTo>
                    <a:pt x="115149" y="407710"/>
                    <a:pt x="188660" y="481221"/>
                    <a:pt x="280716" y="489565"/>
                  </a:cubicBezTo>
                  <a:lnTo>
                    <a:pt x="280716" y="524645"/>
                  </a:lnTo>
                  <a:cubicBezTo>
                    <a:pt x="169382" y="516132"/>
                    <a:pt x="80238" y="426997"/>
                    <a:pt x="71725" y="315654"/>
                  </a:cubicBezTo>
                  <a:close/>
                  <a:moveTo>
                    <a:pt x="315654" y="524645"/>
                  </a:moveTo>
                  <a:lnTo>
                    <a:pt x="315654" y="489565"/>
                  </a:lnTo>
                  <a:cubicBezTo>
                    <a:pt x="407710" y="481221"/>
                    <a:pt x="481221" y="407478"/>
                    <a:pt x="489565" y="315421"/>
                  </a:cubicBezTo>
                  <a:lnTo>
                    <a:pt x="524646" y="315421"/>
                  </a:lnTo>
                  <a:cubicBezTo>
                    <a:pt x="516132" y="426756"/>
                    <a:pt x="426997" y="516132"/>
                    <a:pt x="315654" y="5246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1" name="Google Shape;3461;p70"/>
            <p:cNvSpPr/>
            <p:nvPr/>
          </p:nvSpPr>
          <p:spPr>
            <a:xfrm>
              <a:off x="6688509" y="5211508"/>
              <a:ext cx="105940" cy="244608"/>
            </a:xfrm>
            <a:custGeom>
              <a:avLst/>
              <a:gdLst/>
              <a:ahLst/>
              <a:cxnLst/>
              <a:rect l="l" t="t" r="r" b="b"/>
              <a:pathLst>
                <a:path w="105940" h="244608" extrusionOk="0">
                  <a:moveTo>
                    <a:pt x="53538" y="104831"/>
                  </a:moveTo>
                  <a:cubicBezTo>
                    <a:pt x="43908" y="104831"/>
                    <a:pt x="36065" y="96988"/>
                    <a:pt x="36065" y="87358"/>
                  </a:cubicBezTo>
                  <a:cubicBezTo>
                    <a:pt x="36065" y="80318"/>
                    <a:pt x="40255" y="74003"/>
                    <a:pt x="46731" y="71260"/>
                  </a:cubicBezTo>
                  <a:cubicBezTo>
                    <a:pt x="54557" y="67946"/>
                    <a:pt x="63918" y="70778"/>
                    <a:pt x="72423" y="79014"/>
                  </a:cubicBezTo>
                  <a:cubicBezTo>
                    <a:pt x="79355" y="85723"/>
                    <a:pt x="90414" y="85553"/>
                    <a:pt x="97132" y="78621"/>
                  </a:cubicBezTo>
                  <a:cubicBezTo>
                    <a:pt x="103841" y="71689"/>
                    <a:pt x="103671" y="60630"/>
                    <a:pt x="96739" y="53912"/>
                  </a:cubicBezTo>
                  <a:cubicBezTo>
                    <a:pt x="88851" y="46265"/>
                    <a:pt x="80079" y="40869"/>
                    <a:pt x="71003" y="37823"/>
                  </a:cubicBezTo>
                  <a:lnTo>
                    <a:pt x="71003" y="17473"/>
                  </a:lnTo>
                  <a:cubicBezTo>
                    <a:pt x="71003" y="7826"/>
                    <a:pt x="63177" y="0"/>
                    <a:pt x="53529" y="0"/>
                  </a:cubicBezTo>
                  <a:cubicBezTo>
                    <a:pt x="43882" y="0"/>
                    <a:pt x="36056" y="7826"/>
                    <a:pt x="36056" y="17473"/>
                  </a:cubicBezTo>
                  <a:lnTo>
                    <a:pt x="36056" y="37939"/>
                  </a:lnTo>
                  <a:cubicBezTo>
                    <a:pt x="35064" y="38297"/>
                    <a:pt x="34073" y="38663"/>
                    <a:pt x="33099" y="39083"/>
                  </a:cubicBezTo>
                  <a:cubicBezTo>
                    <a:pt x="13669" y="47310"/>
                    <a:pt x="1118" y="66266"/>
                    <a:pt x="1118" y="87358"/>
                  </a:cubicBezTo>
                  <a:cubicBezTo>
                    <a:pt x="1118" y="116256"/>
                    <a:pt x="24630" y="139768"/>
                    <a:pt x="53529" y="139768"/>
                  </a:cubicBezTo>
                  <a:cubicBezTo>
                    <a:pt x="63160" y="139768"/>
                    <a:pt x="71003" y="147612"/>
                    <a:pt x="71003" y="157242"/>
                  </a:cubicBezTo>
                  <a:cubicBezTo>
                    <a:pt x="71003" y="164558"/>
                    <a:pt x="66384" y="171160"/>
                    <a:pt x="59506" y="173670"/>
                  </a:cubicBezTo>
                  <a:cubicBezTo>
                    <a:pt x="50537" y="176940"/>
                    <a:pt x="40085" y="172509"/>
                    <a:pt x="30848" y="161512"/>
                  </a:cubicBezTo>
                  <a:cubicBezTo>
                    <a:pt x="24640" y="154124"/>
                    <a:pt x="13625" y="153159"/>
                    <a:pt x="6237" y="159368"/>
                  </a:cubicBezTo>
                  <a:cubicBezTo>
                    <a:pt x="-1151" y="165577"/>
                    <a:pt x="-2115" y="176591"/>
                    <a:pt x="4093" y="183979"/>
                  </a:cubicBezTo>
                  <a:cubicBezTo>
                    <a:pt x="13535" y="195226"/>
                    <a:pt x="24532" y="202935"/>
                    <a:pt x="36056" y="206821"/>
                  </a:cubicBezTo>
                  <a:lnTo>
                    <a:pt x="36056" y="227135"/>
                  </a:lnTo>
                  <a:cubicBezTo>
                    <a:pt x="36056" y="236783"/>
                    <a:pt x="43882" y="244609"/>
                    <a:pt x="53529" y="244609"/>
                  </a:cubicBezTo>
                  <a:cubicBezTo>
                    <a:pt x="63177" y="244609"/>
                    <a:pt x="71003" y="236783"/>
                    <a:pt x="71003" y="227135"/>
                  </a:cubicBezTo>
                  <a:lnTo>
                    <a:pt x="71003" y="206669"/>
                  </a:lnTo>
                  <a:cubicBezTo>
                    <a:pt x="71154" y="206615"/>
                    <a:pt x="71315" y="206571"/>
                    <a:pt x="71467" y="206508"/>
                  </a:cubicBezTo>
                  <a:cubicBezTo>
                    <a:pt x="92085" y="199004"/>
                    <a:pt x="105940" y="179209"/>
                    <a:pt x="105940" y="157251"/>
                  </a:cubicBezTo>
                  <a:cubicBezTo>
                    <a:pt x="105940" y="128352"/>
                    <a:pt x="82428" y="104840"/>
                    <a:pt x="53529" y="1048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2" name="Google Shape;3462;p70"/>
            <p:cNvSpPr/>
            <p:nvPr/>
          </p:nvSpPr>
          <p:spPr>
            <a:xfrm>
              <a:off x="6443866" y="5456098"/>
              <a:ext cx="175876" cy="175876"/>
            </a:xfrm>
            <a:custGeom>
              <a:avLst/>
              <a:gdLst/>
              <a:ahLst/>
              <a:cxnLst/>
              <a:rect l="l" t="t" r="r" b="b"/>
              <a:pathLst>
                <a:path w="175876" h="175876" extrusionOk="0">
                  <a:moveTo>
                    <a:pt x="158412" y="140939"/>
                  </a:moveTo>
                  <a:lnTo>
                    <a:pt x="34946" y="140939"/>
                  </a:lnTo>
                  <a:lnTo>
                    <a:pt x="34946" y="17473"/>
                  </a:lnTo>
                  <a:cubicBezTo>
                    <a:pt x="34946" y="7825"/>
                    <a:pt x="27121" y="0"/>
                    <a:pt x="17473" y="0"/>
                  </a:cubicBezTo>
                  <a:cubicBezTo>
                    <a:pt x="7825" y="0"/>
                    <a:pt x="0" y="7825"/>
                    <a:pt x="0" y="17473"/>
                  </a:cubicBezTo>
                  <a:lnTo>
                    <a:pt x="0" y="158403"/>
                  </a:lnTo>
                  <a:cubicBezTo>
                    <a:pt x="0" y="168051"/>
                    <a:pt x="7825" y="175876"/>
                    <a:pt x="17473" y="175876"/>
                  </a:cubicBezTo>
                  <a:lnTo>
                    <a:pt x="158403" y="175876"/>
                  </a:lnTo>
                  <a:cubicBezTo>
                    <a:pt x="168051" y="175876"/>
                    <a:pt x="175876" y="168051"/>
                    <a:pt x="175876" y="158403"/>
                  </a:cubicBezTo>
                  <a:cubicBezTo>
                    <a:pt x="175876" y="148755"/>
                    <a:pt x="168051" y="140930"/>
                    <a:pt x="158403" y="1409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3" name="Google Shape;3463;p70"/>
            <p:cNvSpPr/>
            <p:nvPr/>
          </p:nvSpPr>
          <p:spPr>
            <a:xfrm>
              <a:off x="6443875" y="5035623"/>
              <a:ext cx="175876" cy="175884"/>
            </a:xfrm>
            <a:custGeom>
              <a:avLst/>
              <a:gdLst/>
              <a:ahLst/>
              <a:cxnLst/>
              <a:rect l="l" t="t" r="r" b="b"/>
              <a:pathLst>
                <a:path w="175876" h="175884" extrusionOk="0">
                  <a:moveTo>
                    <a:pt x="17465" y="175885"/>
                  </a:moveTo>
                  <a:cubicBezTo>
                    <a:pt x="27112" y="175885"/>
                    <a:pt x="34938" y="168060"/>
                    <a:pt x="34938" y="158412"/>
                  </a:cubicBezTo>
                  <a:lnTo>
                    <a:pt x="34938" y="34946"/>
                  </a:lnTo>
                  <a:lnTo>
                    <a:pt x="158403" y="34946"/>
                  </a:lnTo>
                  <a:cubicBezTo>
                    <a:pt x="168051" y="34946"/>
                    <a:pt x="175876" y="27121"/>
                    <a:pt x="175876" y="17473"/>
                  </a:cubicBezTo>
                  <a:cubicBezTo>
                    <a:pt x="175876" y="7825"/>
                    <a:pt x="168051" y="0"/>
                    <a:pt x="158403" y="0"/>
                  </a:cubicBezTo>
                  <a:lnTo>
                    <a:pt x="17473" y="0"/>
                  </a:lnTo>
                  <a:cubicBezTo>
                    <a:pt x="7826" y="0"/>
                    <a:pt x="0" y="7825"/>
                    <a:pt x="0" y="17473"/>
                  </a:cubicBezTo>
                  <a:lnTo>
                    <a:pt x="0" y="158403"/>
                  </a:lnTo>
                  <a:cubicBezTo>
                    <a:pt x="0" y="168051"/>
                    <a:pt x="7826" y="175876"/>
                    <a:pt x="17473" y="1758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4" name="Google Shape;3464;p70"/>
            <p:cNvSpPr/>
            <p:nvPr/>
          </p:nvSpPr>
          <p:spPr>
            <a:xfrm>
              <a:off x="6864333" y="5456107"/>
              <a:ext cx="175876" cy="175885"/>
            </a:xfrm>
            <a:custGeom>
              <a:avLst/>
              <a:gdLst/>
              <a:ahLst/>
              <a:cxnLst/>
              <a:rect l="l" t="t" r="r" b="b"/>
              <a:pathLst>
                <a:path w="175876" h="175885" extrusionOk="0">
                  <a:moveTo>
                    <a:pt x="158412" y="0"/>
                  </a:moveTo>
                  <a:cubicBezTo>
                    <a:pt x="148764" y="0"/>
                    <a:pt x="140939" y="7826"/>
                    <a:pt x="140939" y="17473"/>
                  </a:cubicBezTo>
                  <a:lnTo>
                    <a:pt x="140939" y="140939"/>
                  </a:lnTo>
                  <a:lnTo>
                    <a:pt x="17473" y="140939"/>
                  </a:lnTo>
                  <a:cubicBezTo>
                    <a:pt x="7826" y="140939"/>
                    <a:pt x="0" y="148764"/>
                    <a:pt x="0" y="158412"/>
                  </a:cubicBezTo>
                  <a:cubicBezTo>
                    <a:pt x="0" y="168060"/>
                    <a:pt x="7826" y="175885"/>
                    <a:pt x="17473" y="175885"/>
                  </a:cubicBezTo>
                  <a:lnTo>
                    <a:pt x="158403" y="175885"/>
                  </a:lnTo>
                  <a:cubicBezTo>
                    <a:pt x="168051" y="175885"/>
                    <a:pt x="175877" y="168060"/>
                    <a:pt x="175877" y="158412"/>
                  </a:cubicBezTo>
                  <a:lnTo>
                    <a:pt x="175877" y="17482"/>
                  </a:lnTo>
                  <a:cubicBezTo>
                    <a:pt x="175877" y="7834"/>
                    <a:pt x="168051" y="9"/>
                    <a:pt x="158403" y="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5" name="Google Shape;3465;p70"/>
            <p:cNvSpPr/>
            <p:nvPr/>
          </p:nvSpPr>
          <p:spPr>
            <a:xfrm>
              <a:off x="6864342" y="503563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75885" h="175885" extrusionOk="0">
                  <a:moveTo>
                    <a:pt x="158403" y="0"/>
                  </a:moveTo>
                  <a:lnTo>
                    <a:pt x="17473" y="0"/>
                  </a:lnTo>
                  <a:cubicBezTo>
                    <a:pt x="7825" y="0"/>
                    <a:pt x="0" y="7825"/>
                    <a:pt x="0" y="17473"/>
                  </a:cubicBezTo>
                  <a:cubicBezTo>
                    <a:pt x="0" y="27121"/>
                    <a:pt x="7825" y="34947"/>
                    <a:pt x="17473" y="34947"/>
                  </a:cubicBezTo>
                  <a:lnTo>
                    <a:pt x="140939" y="34947"/>
                  </a:lnTo>
                  <a:lnTo>
                    <a:pt x="140939" y="158412"/>
                  </a:lnTo>
                  <a:cubicBezTo>
                    <a:pt x="140939" y="168060"/>
                    <a:pt x="148764" y="175885"/>
                    <a:pt x="158412" y="175885"/>
                  </a:cubicBezTo>
                  <a:cubicBezTo>
                    <a:pt x="168060" y="175885"/>
                    <a:pt x="175885" y="168060"/>
                    <a:pt x="175885" y="158412"/>
                  </a:cubicBezTo>
                  <a:lnTo>
                    <a:pt x="175885" y="17482"/>
                  </a:lnTo>
                  <a:cubicBezTo>
                    <a:pt x="175885" y="7834"/>
                    <a:pt x="168060" y="9"/>
                    <a:pt x="158412" y="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3" name="Google Shape;3443;p70"/>
          <p:cNvSpPr txBox="1">
            <a:spLocks noGrp="1"/>
          </p:cNvSpPr>
          <p:nvPr>
            <p:ph type="title"/>
          </p:nvPr>
        </p:nvSpPr>
        <p:spPr>
          <a:xfrm>
            <a:off x="711466" y="575827"/>
            <a:ext cx="6227700" cy="571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Data Overview and Preprocessing</a:t>
            </a:r>
            <a:endParaRPr sz="2400" dirty="0"/>
          </a:p>
        </p:txBody>
      </p:sp>
      <p:sp>
        <p:nvSpPr>
          <p:cNvPr id="3444" name="Google Shape;3444;p70"/>
          <p:cNvSpPr txBox="1">
            <a:spLocks noGrp="1"/>
          </p:cNvSpPr>
          <p:nvPr>
            <p:ph type="subTitle" idx="1"/>
          </p:nvPr>
        </p:nvSpPr>
        <p:spPr>
          <a:xfrm>
            <a:off x="1729475" y="1211200"/>
            <a:ext cx="6840549" cy="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The dataset consists of 16,000+ text records, each labeled with one of six emotions: sadness, joy, love, anger, fear, and surprise. This labeled data provides a rich source for training and evaluating models to accurately classify the emotional tone of customer comments.</a:t>
            </a:r>
            <a:endParaRPr sz="1200" dirty="0"/>
          </a:p>
        </p:txBody>
      </p:sp>
      <p:sp>
        <p:nvSpPr>
          <p:cNvPr id="3448" name="Google Shape;3448;p70"/>
          <p:cNvSpPr txBox="1">
            <a:spLocks noGrp="1"/>
          </p:cNvSpPr>
          <p:nvPr>
            <p:ph type="subTitle" idx="5"/>
          </p:nvPr>
        </p:nvSpPr>
        <p:spPr>
          <a:xfrm>
            <a:off x="573976" y="1297335"/>
            <a:ext cx="1291840" cy="3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Dataset -</a:t>
            </a:r>
            <a:endParaRPr sz="1800" dirty="0"/>
          </a:p>
        </p:txBody>
      </p:sp>
      <p:sp>
        <p:nvSpPr>
          <p:cNvPr id="3450" name="Google Shape;3450;p70"/>
          <p:cNvSpPr txBox="1">
            <a:spLocks noGrp="1"/>
          </p:cNvSpPr>
          <p:nvPr>
            <p:ph type="subTitle" idx="7"/>
          </p:nvPr>
        </p:nvSpPr>
        <p:spPr>
          <a:xfrm>
            <a:off x="573976" y="2036919"/>
            <a:ext cx="3476628" cy="3807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Data Preprocessing Steps -</a:t>
            </a:r>
            <a:endParaRPr sz="1800" dirty="0"/>
          </a:p>
        </p:txBody>
      </p:sp>
      <p:sp>
        <p:nvSpPr>
          <p:cNvPr id="8" name="Google Shape;3356;p66">
            <a:extLst>
              <a:ext uri="{FF2B5EF4-FFF2-40B4-BE49-F238E27FC236}">
                <a16:creationId xmlns:a16="http://schemas.microsoft.com/office/drawing/2014/main" id="{63254E40-CABF-81AB-77EE-013F3E82354A}"/>
              </a:ext>
            </a:extLst>
          </p:cNvPr>
          <p:cNvSpPr/>
          <p:nvPr/>
        </p:nvSpPr>
        <p:spPr>
          <a:xfrm>
            <a:off x="2312375" y="2378907"/>
            <a:ext cx="5537847" cy="35040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Convert text to lowercase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0" name="Google Shape;3358;p66">
            <a:extLst>
              <a:ext uri="{FF2B5EF4-FFF2-40B4-BE49-F238E27FC236}">
                <a16:creationId xmlns:a16="http://schemas.microsoft.com/office/drawing/2014/main" id="{5F629001-CB5B-D73B-170B-FB97081A05F8}"/>
              </a:ext>
            </a:extLst>
          </p:cNvPr>
          <p:cNvSpPr/>
          <p:nvPr/>
        </p:nvSpPr>
        <p:spPr>
          <a:xfrm>
            <a:off x="2312375" y="2936044"/>
            <a:ext cx="5537847" cy="35040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Remove links 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1" name="Google Shape;3359;p66">
            <a:extLst>
              <a:ext uri="{FF2B5EF4-FFF2-40B4-BE49-F238E27FC236}">
                <a16:creationId xmlns:a16="http://schemas.microsoft.com/office/drawing/2014/main" id="{A6A12B6F-2A6F-2A1C-0723-BA2B7D27576C}"/>
              </a:ext>
            </a:extLst>
          </p:cNvPr>
          <p:cNvSpPr/>
          <p:nvPr/>
        </p:nvSpPr>
        <p:spPr>
          <a:xfrm>
            <a:off x="2312290" y="3486971"/>
            <a:ext cx="5537847" cy="35040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Remove next lines 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2" name="Google Shape;3360;p66">
            <a:extLst>
              <a:ext uri="{FF2B5EF4-FFF2-40B4-BE49-F238E27FC236}">
                <a16:creationId xmlns:a16="http://schemas.microsoft.com/office/drawing/2014/main" id="{D7C6FAB2-380A-C824-BB21-59CDBA722A01}"/>
              </a:ext>
            </a:extLst>
          </p:cNvPr>
          <p:cNvSpPr/>
          <p:nvPr/>
        </p:nvSpPr>
        <p:spPr>
          <a:xfrm>
            <a:off x="1155491" y="2360904"/>
            <a:ext cx="408063" cy="38075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000" b="1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3361;p66">
            <a:extLst>
              <a:ext uri="{FF2B5EF4-FFF2-40B4-BE49-F238E27FC236}">
                <a16:creationId xmlns:a16="http://schemas.microsoft.com/office/drawing/2014/main" id="{977CCA05-9C49-F697-E485-9A586F219357}"/>
              </a:ext>
            </a:extLst>
          </p:cNvPr>
          <p:cNvSpPr/>
          <p:nvPr/>
        </p:nvSpPr>
        <p:spPr>
          <a:xfrm>
            <a:off x="1155475" y="2925716"/>
            <a:ext cx="408063" cy="38075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0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3362;p66">
            <a:extLst>
              <a:ext uri="{FF2B5EF4-FFF2-40B4-BE49-F238E27FC236}">
                <a16:creationId xmlns:a16="http://schemas.microsoft.com/office/drawing/2014/main" id="{1497A3BA-AE68-00A3-8260-30F094609587}"/>
              </a:ext>
            </a:extLst>
          </p:cNvPr>
          <p:cNvSpPr/>
          <p:nvPr/>
        </p:nvSpPr>
        <p:spPr>
          <a:xfrm>
            <a:off x="1155491" y="3469587"/>
            <a:ext cx="408063" cy="38075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20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" name="Google Shape;3364;p66">
            <a:extLst>
              <a:ext uri="{FF2B5EF4-FFF2-40B4-BE49-F238E27FC236}">
                <a16:creationId xmlns:a16="http://schemas.microsoft.com/office/drawing/2014/main" id="{84AA1BF2-9D5A-7A17-36D1-28D775EB288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1359507" y="2741656"/>
            <a:ext cx="16" cy="1840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7" name="Google Shape;3365;p66">
            <a:extLst>
              <a:ext uri="{FF2B5EF4-FFF2-40B4-BE49-F238E27FC236}">
                <a16:creationId xmlns:a16="http://schemas.microsoft.com/office/drawing/2014/main" id="{05CFE333-3C41-DE50-559F-47867BD8033F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1359507" y="3306468"/>
            <a:ext cx="16" cy="16311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9" name="Google Shape;3367;p66">
            <a:extLst>
              <a:ext uri="{FF2B5EF4-FFF2-40B4-BE49-F238E27FC236}">
                <a16:creationId xmlns:a16="http://schemas.microsoft.com/office/drawing/2014/main" id="{87F3DC8F-EE69-A4E7-3D3D-61CEEDC01CA6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1563554" y="2551280"/>
            <a:ext cx="748821" cy="282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" name="Google Shape;3368;p66">
            <a:extLst>
              <a:ext uri="{FF2B5EF4-FFF2-40B4-BE49-F238E27FC236}">
                <a16:creationId xmlns:a16="http://schemas.microsoft.com/office/drawing/2014/main" id="{B67A72A5-09DF-0D5F-44A1-EF29D6F4A6CE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 flipV="1">
            <a:off x="1563538" y="3111245"/>
            <a:ext cx="748837" cy="484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1" name="Google Shape;3369;p66">
            <a:extLst>
              <a:ext uri="{FF2B5EF4-FFF2-40B4-BE49-F238E27FC236}">
                <a16:creationId xmlns:a16="http://schemas.microsoft.com/office/drawing/2014/main" id="{6A5D4F8D-9E45-A599-838F-CBDFA28114E4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1563554" y="3659963"/>
            <a:ext cx="748736" cy="220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6475DF1-CDE1-88D7-D1C9-AADD4F017360}"/>
              </a:ext>
            </a:extLst>
          </p:cNvPr>
          <p:cNvCxnSpPr>
            <a:cxnSpLocks/>
          </p:cNvCxnSpPr>
          <p:nvPr/>
        </p:nvCxnSpPr>
        <p:spPr>
          <a:xfrm>
            <a:off x="790073" y="1147490"/>
            <a:ext cx="756385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Google Shape;3356;p66">
            <a:extLst>
              <a:ext uri="{FF2B5EF4-FFF2-40B4-BE49-F238E27FC236}">
                <a16:creationId xmlns:a16="http://schemas.microsoft.com/office/drawing/2014/main" id="{7EF26813-C44A-BAF4-15DE-B19994E3949B}"/>
              </a:ext>
            </a:extLst>
          </p:cNvPr>
          <p:cNvSpPr/>
          <p:nvPr/>
        </p:nvSpPr>
        <p:spPr>
          <a:xfrm>
            <a:off x="2312290" y="4050864"/>
            <a:ext cx="5537609" cy="35040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Remove text containing numbers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0" name="Google Shape;3360;p66">
            <a:extLst>
              <a:ext uri="{FF2B5EF4-FFF2-40B4-BE49-F238E27FC236}">
                <a16:creationId xmlns:a16="http://schemas.microsoft.com/office/drawing/2014/main" id="{A5724BDF-74B0-C065-813C-23CE7C716E9C}"/>
              </a:ext>
            </a:extLst>
          </p:cNvPr>
          <p:cNvSpPr/>
          <p:nvPr/>
        </p:nvSpPr>
        <p:spPr>
          <a:xfrm>
            <a:off x="1155491" y="4035689"/>
            <a:ext cx="408047" cy="38075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2000" b="1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" name="Google Shape;3367;p66">
            <a:extLst>
              <a:ext uri="{FF2B5EF4-FFF2-40B4-BE49-F238E27FC236}">
                <a16:creationId xmlns:a16="http://schemas.microsoft.com/office/drawing/2014/main" id="{CDCD5A00-1374-174E-F385-A0C73C4D32FE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1563538" y="4226065"/>
            <a:ext cx="74875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4" name="Google Shape;3365;p66">
            <a:extLst>
              <a:ext uri="{FF2B5EF4-FFF2-40B4-BE49-F238E27FC236}">
                <a16:creationId xmlns:a16="http://schemas.microsoft.com/office/drawing/2014/main" id="{503DCC8C-2890-0F64-D9E3-781B5A9AF0B6}"/>
              </a:ext>
            </a:extLst>
          </p:cNvPr>
          <p:cNvCxnSpPr>
            <a:cxnSpLocks/>
            <a:stCxn id="14" idx="2"/>
            <a:endCxn id="40" idx="0"/>
          </p:cNvCxnSpPr>
          <p:nvPr/>
        </p:nvCxnSpPr>
        <p:spPr>
          <a:xfrm flipH="1">
            <a:off x="1359515" y="3850339"/>
            <a:ext cx="8" cy="1853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0" name="Google Shape;3365;p66">
            <a:extLst>
              <a:ext uri="{FF2B5EF4-FFF2-40B4-BE49-F238E27FC236}">
                <a16:creationId xmlns:a16="http://schemas.microsoft.com/office/drawing/2014/main" id="{724E22FE-FFA0-983B-4320-6CF44D65BA9D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1359506" y="4416441"/>
            <a:ext cx="9" cy="1853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621167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7" name="Google Shape;3357;p66"/>
          <p:cNvSpPr/>
          <p:nvPr/>
        </p:nvSpPr>
        <p:spPr>
          <a:xfrm>
            <a:off x="2312382" y="1637803"/>
            <a:ext cx="5695012" cy="76163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Remove stop words - Eliminate common words such as "and," "the," and "is" that do not contribute to the text's meaning,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For e.g. "the product is great" becomes "product great."</a:t>
            </a:r>
          </a:p>
        </p:txBody>
      </p:sp>
      <p:sp>
        <p:nvSpPr>
          <p:cNvPr id="3358" name="Google Shape;3358;p66"/>
          <p:cNvSpPr/>
          <p:nvPr/>
        </p:nvSpPr>
        <p:spPr>
          <a:xfrm>
            <a:off x="2325174" y="746396"/>
            <a:ext cx="5682219" cy="34088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Remove extra spaces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359" name="Google Shape;3359;p66"/>
          <p:cNvSpPr/>
          <p:nvPr/>
        </p:nvSpPr>
        <p:spPr>
          <a:xfrm>
            <a:off x="2312528" y="1261693"/>
            <a:ext cx="5694866" cy="2942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Remove special characters</a:t>
            </a:r>
          </a:p>
        </p:txBody>
      </p:sp>
      <p:sp>
        <p:nvSpPr>
          <p:cNvPr id="3361" name="Google Shape;3361;p66"/>
          <p:cNvSpPr/>
          <p:nvPr/>
        </p:nvSpPr>
        <p:spPr>
          <a:xfrm>
            <a:off x="1225275" y="732921"/>
            <a:ext cx="415059" cy="36783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sz="1800" b="1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2" name="Google Shape;3362;p66"/>
          <p:cNvSpPr/>
          <p:nvPr/>
        </p:nvSpPr>
        <p:spPr>
          <a:xfrm>
            <a:off x="1238091" y="1225644"/>
            <a:ext cx="415059" cy="36783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1800" b="1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3" name="Google Shape;3363;p66"/>
          <p:cNvSpPr/>
          <p:nvPr/>
        </p:nvSpPr>
        <p:spPr>
          <a:xfrm>
            <a:off x="1231683" y="1830082"/>
            <a:ext cx="415059" cy="36783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endParaRPr sz="1800" b="1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64" name="Google Shape;3364;p66"/>
          <p:cNvCxnSpPr>
            <a:cxnSpLocks/>
            <a:endCxn id="3361" idx="0"/>
          </p:cNvCxnSpPr>
          <p:nvPr/>
        </p:nvCxnSpPr>
        <p:spPr>
          <a:xfrm flipH="1">
            <a:off x="1432805" y="564941"/>
            <a:ext cx="6407" cy="16798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365" name="Google Shape;3365;p66"/>
          <p:cNvCxnSpPr>
            <a:stCxn id="3361" idx="2"/>
            <a:endCxn id="3362" idx="0"/>
          </p:cNvCxnSpPr>
          <p:nvPr/>
        </p:nvCxnSpPr>
        <p:spPr>
          <a:xfrm>
            <a:off x="1432805" y="1100757"/>
            <a:ext cx="12816" cy="1248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366" name="Google Shape;3366;p66"/>
          <p:cNvCxnSpPr>
            <a:cxnSpLocks/>
            <a:stCxn id="3362" idx="2"/>
            <a:endCxn id="3363" idx="0"/>
          </p:cNvCxnSpPr>
          <p:nvPr/>
        </p:nvCxnSpPr>
        <p:spPr>
          <a:xfrm flipH="1">
            <a:off x="1439213" y="1593480"/>
            <a:ext cx="6408" cy="23660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368" name="Google Shape;3368;p66"/>
          <p:cNvCxnSpPr>
            <a:cxnSpLocks/>
            <a:stCxn id="3361" idx="3"/>
            <a:endCxn id="3358" idx="1"/>
          </p:cNvCxnSpPr>
          <p:nvPr/>
        </p:nvCxnSpPr>
        <p:spPr>
          <a:xfrm>
            <a:off x="1640334" y="916839"/>
            <a:ext cx="68484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369" name="Google Shape;3369;p66"/>
          <p:cNvCxnSpPr>
            <a:cxnSpLocks/>
            <a:stCxn id="3362" idx="3"/>
            <a:endCxn id="3359" idx="1"/>
          </p:cNvCxnSpPr>
          <p:nvPr/>
        </p:nvCxnSpPr>
        <p:spPr>
          <a:xfrm flipV="1">
            <a:off x="1653150" y="1408799"/>
            <a:ext cx="659378" cy="7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370" name="Google Shape;3370;p66"/>
          <p:cNvCxnSpPr>
            <a:cxnSpLocks/>
            <a:stCxn id="3363" idx="3"/>
            <a:endCxn id="3357" idx="1"/>
          </p:cNvCxnSpPr>
          <p:nvPr/>
        </p:nvCxnSpPr>
        <p:spPr>
          <a:xfrm>
            <a:off x="1646742" y="2014000"/>
            <a:ext cx="665640" cy="462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" name="Google Shape;3357;p66">
            <a:extLst>
              <a:ext uri="{FF2B5EF4-FFF2-40B4-BE49-F238E27FC236}">
                <a16:creationId xmlns:a16="http://schemas.microsoft.com/office/drawing/2014/main" id="{16435754-2C77-C15D-320F-250AB7B977CD}"/>
              </a:ext>
            </a:extLst>
          </p:cNvPr>
          <p:cNvSpPr/>
          <p:nvPr/>
        </p:nvSpPr>
        <p:spPr>
          <a:xfrm>
            <a:off x="2312213" y="3480653"/>
            <a:ext cx="5707982" cy="90986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Lemmatization - Lemmatization in NLP is the process of reducing words to their base or dictionary form, known as the lemma, by considering the context and morphological analysis.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For e.g. changing  -----&gt; change</a:t>
            </a:r>
          </a:p>
        </p:txBody>
      </p:sp>
      <p:sp>
        <p:nvSpPr>
          <p:cNvPr id="16" name="Google Shape;3359;p66">
            <a:extLst>
              <a:ext uri="{FF2B5EF4-FFF2-40B4-BE49-F238E27FC236}">
                <a16:creationId xmlns:a16="http://schemas.microsoft.com/office/drawing/2014/main" id="{1A7C3FA7-7426-11A4-2E8A-237233B5AEBD}"/>
              </a:ext>
            </a:extLst>
          </p:cNvPr>
          <p:cNvSpPr/>
          <p:nvPr/>
        </p:nvSpPr>
        <p:spPr>
          <a:xfrm>
            <a:off x="2312381" y="2509872"/>
            <a:ext cx="5707813" cy="85329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Stemming - Stemming in NLP is the process of reducing words to their base or root form by removing suffixes and prefixes without considering the context.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For e.g. changing -----&gt;  </a:t>
            </a:r>
            <a:r>
              <a:rPr lang="en-US" sz="12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chang</a:t>
            </a:r>
            <a:endParaRPr lang="en-US"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7" name="Google Shape;3362;p66">
            <a:extLst>
              <a:ext uri="{FF2B5EF4-FFF2-40B4-BE49-F238E27FC236}">
                <a16:creationId xmlns:a16="http://schemas.microsoft.com/office/drawing/2014/main" id="{FD2FA563-FD6B-C1DF-B706-04704642EAD1}"/>
              </a:ext>
            </a:extLst>
          </p:cNvPr>
          <p:cNvSpPr/>
          <p:nvPr/>
        </p:nvSpPr>
        <p:spPr>
          <a:xfrm>
            <a:off x="1238091" y="2752600"/>
            <a:ext cx="415059" cy="36783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endParaRPr sz="1800" b="1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Google Shape;3363;p66">
            <a:extLst>
              <a:ext uri="{FF2B5EF4-FFF2-40B4-BE49-F238E27FC236}">
                <a16:creationId xmlns:a16="http://schemas.microsoft.com/office/drawing/2014/main" id="{453721E0-51DE-8BA4-4FFA-1CB0EE9E4E1B}"/>
              </a:ext>
            </a:extLst>
          </p:cNvPr>
          <p:cNvSpPr/>
          <p:nvPr/>
        </p:nvSpPr>
        <p:spPr>
          <a:xfrm>
            <a:off x="1238091" y="3751668"/>
            <a:ext cx="415059" cy="36783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endParaRPr sz="1800" b="1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" name="Google Shape;3365;p66">
            <a:extLst>
              <a:ext uri="{FF2B5EF4-FFF2-40B4-BE49-F238E27FC236}">
                <a16:creationId xmlns:a16="http://schemas.microsoft.com/office/drawing/2014/main" id="{F494D787-E430-4D6C-1832-BD8BEEE545D7}"/>
              </a:ext>
            </a:extLst>
          </p:cNvPr>
          <p:cNvCxnSpPr>
            <a:cxnSpLocks/>
            <a:stCxn id="3363" idx="2"/>
            <a:endCxn id="17" idx="0"/>
          </p:cNvCxnSpPr>
          <p:nvPr/>
        </p:nvCxnSpPr>
        <p:spPr>
          <a:xfrm>
            <a:off x="1439213" y="2197918"/>
            <a:ext cx="6408" cy="55468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0" name="Google Shape;3366;p66">
            <a:extLst>
              <a:ext uri="{FF2B5EF4-FFF2-40B4-BE49-F238E27FC236}">
                <a16:creationId xmlns:a16="http://schemas.microsoft.com/office/drawing/2014/main" id="{D03A93FF-904A-EEE7-7DF3-5D2B95579E3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445621" y="3120436"/>
            <a:ext cx="0" cy="63123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1" name="Google Shape;3369;p66">
            <a:extLst>
              <a:ext uri="{FF2B5EF4-FFF2-40B4-BE49-F238E27FC236}">
                <a16:creationId xmlns:a16="http://schemas.microsoft.com/office/drawing/2014/main" id="{077952F0-8D33-5A0D-A65E-F40FBF32CB5B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1653150" y="2936518"/>
            <a:ext cx="65923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2" name="Google Shape;3370;p66">
            <a:extLst>
              <a:ext uri="{FF2B5EF4-FFF2-40B4-BE49-F238E27FC236}">
                <a16:creationId xmlns:a16="http://schemas.microsoft.com/office/drawing/2014/main" id="{6472DAD2-13BC-A265-53AE-5EEFA938E9AA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1653150" y="3935586"/>
            <a:ext cx="659063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1" name="Google Shape;2921;p42"/>
          <p:cNvSpPr txBox="1">
            <a:spLocks noGrp="1"/>
          </p:cNvSpPr>
          <p:nvPr>
            <p:ph type="title"/>
          </p:nvPr>
        </p:nvSpPr>
        <p:spPr>
          <a:xfrm>
            <a:off x="876376" y="586087"/>
            <a:ext cx="32496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Vectorization </a:t>
            </a:r>
            <a:br>
              <a:rPr lang="en" dirty="0"/>
            </a:br>
            <a:endParaRPr dirty="0"/>
          </a:p>
        </p:txBody>
      </p:sp>
      <p:sp>
        <p:nvSpPr>
          <p:cNvPr id="2923" name="Google Shape;2923;p42"/>
          <p:cNvSpPr txBox="1">
            <a:spLocks noGrp="1"/>
          </p:cNvSpPr>
          <p:nvPr>
            <p:ph type="subTitle" idx="2"/>
          </p:nvPr>
        </p:nvSpPr>
        <p:spPr>
          <a:xfrm>
            <a:off x="876376" y="1352936"/>
            <a:ext cx="3506938" cy="1375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Vectorization is the process of converting text data into numerical representations using TF-IDF that can be used by machine learning algorithms.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TF (Term Frequency): </a:t>
            </a:r>
            <a:r>
              <a:rPr lang="en-US" dirty="0"/>
              <a:t>Measures how often a word appears in a document.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IDF (Inverse Document Frequency): </a:t>
            </a:r>
            <a:r>
              <a:rPr lang="en-US" dirty="0"/>
              <a:t>Measures how important a word is by evaluating how common or rare it is across all documents in the dataset.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09A259F-0596-61F2-5233-BBBFFDFAA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7826393"/>
              </p:ext>
            </p:extLst>
          </p:nvPr>
        </p:nvGraphicFramePr>
        <p:xfrm>
          <a:off x="4760688" y="1512433"/>
          <a:ext cx="3362107" cy="2878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Google Shape;2921;p42">
            <a:extLst>
              <a:ext uri="{FF2B5EF4-FFF2-40B4-BE49-F238E27FC236}">
                <a16:creationId xmlns:a16="http://schemas.microsoft.com/office/drawing/2014/main" id="{F9C099FC-FF44-F035-E95A-2BA65C34B9C1}"/>
              </a:ext>
            </a:extLst>
          </p:cNvPr>
          <p:cNvSpPr txBox="1">
            <a:spLocks/>
          </p:cNvSpPr>
          <p:nvPr/>
        </p:nvSpPr>
        <p:spPr>
          <a:xfrm>
            <a:off x="4955789" y="59020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dirty="0"/>
              <a:t>Data Splitting 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B98B-8029-FE07-DC9F-84AF9CCD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2199" y="587068"/>
            <a:ext cx="3699600" cy="572700"/>
          </a:xfrm>
        </p:spPr>
        <p:txBody>
          <a:bodyPr/>
          <a:lstStyle/>
          <a:p>
            <a:r>
              <a:rPr lang="en-US" sz="2000" dirty="0"/>
              <a:t>Handling Class Imbalance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66276-15F7-BE51-4619-21F669FD9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848445"/>
            <a:ext cx="3263163" cy="1377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2E3ECE-4974-282F-60ED-26A2F36B3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731" y="1848445"/>
            <a:ext cx="3314869" cy="1377356"/>
          </a:xfrm>
          <a:prstGeom prst="rect">
            <a:avLst/>
          </a:prstGeom>
        </p:spPr>
      </p:pic>
      <p:cxnSp>
        <p:nvCxnSpPr>
          <p:cNvPr id="7" name="Google Shape;3365;p66">
            <a:extLst>
              <a:ext uri="{FF2B5EF4-FFF2-40B4-BE49-F238E27FC236}">
                <a16:creationId xmlns:a16="http://schemas.microsoft.com/office/drawing/2014/main" id="{2BE2B2BB-1AC8-4B99-F8A6-6347EA76B22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923563" y="2537123"/>
            <a:ext cx="12451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8B2CEC28-2DFF-F755-FB80-4E43676BA398}"/>
              </a:ext>
            </a:extLst>
          </p:cNvPr>
          <p:cNvSpPr txBox="1">
            <a:spLocks/>
          </p:cNvSpPr>
          <p:nvPr/>
        </p:nvSpPr>
        <p:spPr>
          <a:xfrm>
            <a:off x="1990356" y="1340861"/>
            <a:ext cx="860794" cy="40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400" dirty="0"/>
              <a:t>Before</a:t>
            </a:r>
            <a:endParaRPr lang="en-IN" sz="140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CE2B090-9DF4-3D97-7AE0-87AD881A0CFA}"/>
              </a:ext>
            </a:extLst>
          </p:cNvPr>
          <p:cNvSpPr txBox="1">
            <a:spLocks/>
          </p:cNvSpPr>
          <p:nvPr/>
        </p:nvSpPr>
        <p:spPr>
          <a:xfrm>
            <a:off x="6362700" y="1366528"/>
            <a:ext cx="860794" cy="40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400" dirty="0"/>
              <a:t>After</a:t>
            </a:r>
            <a:endParaRPr lang="en-IN" sz="14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439896E-4A04-E81A-806F-8453D0CC9D05}"/>
              </a:ext>
            </a:extLst>
          </p:cNvPr>
          <p:cNvSpPr txBox="1">
            <a:spLocks/>
          </p:cNvSpPr>
          <p:nvPr/>
        </p:nvSpPr>
        <p:spPr>
          <a:xfrm>
            <a:off x="4019798" y="2537122"/>
            <a:ext cx="1052697" cy="40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1400" dirty="0"/>
              <a:t>Applying SMOTE</a:t>
            </a:r>
            <a:endParaRPr lang="en-IN" sz="1400" dirty="0"/>
          </a:p>
        </p:txBody>
      </p:sp>
      <p:sp>
        <p:nvSpPr>
          <p:cNvPr id="28" name="Google Shape;2923;p42">
            <a:extLst>
              <a:ext uri="{FF2B5EF4-FFF2-40B4-BE49-F238E27FC236}">
                <a16:creationId xmlns:a16="http://schemas.microsoft.com/office/drawing/2014/main" id="{C236DEE2-B4EB-AB82-C6BD-FAC22845D2EC}"/>
              </a:ext>
            </a:extLst>
          </p:cNvPr>
          <p:cNvSpPr txBox="1">
            <a:spLocks/>
          </p:cNvSpPr>
          <p:nvPr/>
        </p:nvSpPr>
        <p:spPr>
          <a:xfrm>
            <a:off x="1791149" y="3493094"/>
            <a:ext cx="5561701" cy="1375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rgbClr val="1F1F7B"/>
                </a:solidFill>
                <a:latin typeface="Albert Sans" charset="0"/>
              </a:rPr>
              <a:t>SMOTE (Synthetic Minority Over-sampling Technique) generates synthetic samples in the training set to balance the class distribution.</a:t>
            </a:r>
          </a:p>
          <a:p>
            <a:r>
              <a:rPr lang="en-US" sz="1200" dirty="0">
                <a:solidFill>
                  <a:srgbClr val="1F1F7B"/>
                </a:solidFill>
                <a:latin typeface="Albert Sans" charset="0"/>
              </a:rPr>
              <a:t>SMOTE is to be applied only to the training data and not to the testing data.</a:t>
            </a:r>
          </a:p>
        </p:txBody>
      </p:sp>
    </p:spTree>
    <p:extLst>
      <p:ext uri="{BB962C8B-B14F-4D97-AF65-F5344CB8AC3E}">
        <p14:creationId xmlns:p14="http://schemas.microsoft.com/office/powerpoint/2010/main" val="1615506331"/>
      </p:ext>
    </p:extLst>
  </p:cSld>
  <p:clrMapOvr>
    <a:masterClrMapping/>
  </p:clrMapOvr>
</p:sld>
</file>

<file path=ppt/theme/theme1.xml><?xml version="1.0" encoding="utf-8"?>
<a:theme xmlns:a="http://schemas.openxmlformats.org/drawingml/2006/main" name="Statistics - Math - 12th Grade by Slidesgo">
  <a:themeElements>
    <a:clrScheme name="Simple Light">
      <a:dk1>
        <a:srgbClr val="00006A"/>
      </a:dk1>
      <a:lt1>
        <a:srgbClr val="F2F2F2"/>
      </a:lt1>
      <a:dk2>
        <a:srgbClr val="3D44BA"/>
      </a:dk2>
      <a:lt2>
        <a:srgbClr val="0597F2"/>
      </a:lt2>
      <a:accent1>
        <a:srgbClr val="2EBB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6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3240</TotalTime>
  <Words>945</Words>
  <Application>Microsoft Office PowerPoint</Application>
  <PresentationFormat>On-screen Show (16:9)</PresentationFormat>
  <Paragraphs>137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Montserrat</vt:lpstr>
      <vt:lpstr>Calibri</vt:lpstr>
      <vt:lpstr>Arial</vt:lpstr>
      <vt:lpstr>DM Sans</vt:lpstr>
      <vt:lpstr>Albert Sans</vt:lpstr>
      <vt:lpstr>Lato</vt:lpstr>
      <vt:lpstr>Wingdings</vt:lpstr>
      <vt:lpstr>Statistics - Math - 12th Grade by Slidesgo</vt:lpstr>
      <vt:lpstr>Springboard Internship Program</vt:lpstr>
      <vt:lpstr>Table of Contents</vt:lpstr>
      <vt:lpstr>PowerPoint Presentation</vt:lpstr>
      <vt:lpstr>Business Use Cases</vt:lpstr>
      <vt:lpstr>Sentiment Analysis for Text Data Understanding</vt:lpstr>
      <vt:lpstr>Data Overview and Preprocessing</vt:lpstr>
      <vt:lpstr>PowerPoint Presentation</vt:lpstr>
      <vt:lpstr>Vectorization  </vt:lpstr>
      <vt:lpstr>Handling Class Imbalance</vt:lpstr>
      <vt:lpstr>Modeling Approach</vt:lpstr>
      <vt:lpstr>Models Used</vt:lpstr>
      <vt:lpstr>Performing Hyperparameter Tuning</vt:lpstr>
      <vt:lpstr>Choosing the best model</vt:lpstr>
      <vt:lpstr>Evaluating the best chosen model on validation data  </vt:lpstr>
      <vt:lpstr>Project Achievements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Springboard Internship Program</dc:title>
  <dc:creator>Yash Bedagkar</dc:creator>
  <cp:lastModifiedBy>EN21154493 FE21AI066 Yash Bedagkar</cp:lastModifiedBy>
  <cp:revision>13</cp:revision>
  <dcterms:modified xsi:type="dcterms:W3CDTF">2024-06-11T14:58:21Z</dcterms:modified>
</cp:coreProperties>
</file>