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3"/>
  </p:normalViewPr>
  <p:slideViewPr>
    <p:cSldViewPr snapToGrid="0">
      <p:cViewPr varScale="1">
        <p:scale>
          <a:sx n="105" d="100"/>
          <a:sy n="105" d="100"/>
        </p:scale>
        <p:origin x="19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4/12/24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3948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4/12/24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044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4/12/24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3328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4/12/24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1857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4/12/24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9157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4/12/24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4570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4/12/24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9060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4/12/24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1565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4/12/24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3731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4/12/24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2399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4/12/24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9195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4/12/24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015570910"/>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11" r:id="rId6"/>
    <p:sldLayoutId id="2147483806" r:id="rId7"/>
    <p:sldLayoutId id="2147483807" r:id="rId8"/>
    <p:sldLayoutId id="2147483808" r:id="rId9"/>
    <p:sldLayoutId id="2147483810" r:id="rId10"/>
    <p:sldLayoutId id="2147483809"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405D9069-E55A-D1DC-3B24-255AE6FC291A}"/>
              </a:ext>
            </a:extLst>
          </p:cNvPr>
          <p:cNvPicPr>
            <a:picLocks noChangeAspect="1"/>
          </p:cNvPicPr>
          <p:nvPr/>
        </p:nvPicPr>
        <p:blipFill rotWithShape="1">
          <a:blip r:embed="rId2"/>
          <a:srcRect r="21793" b="-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a:extLst>
              <a:ext uri="{FF2B5EF4-FFF2-40B4-BE49-F238E27FC236}">
                <a16:creationId xmlns:a16="http://schemas.microsoft.com/office/drawing/2014/main" id="{5009B353-17FE-7558-4540-5D522D2ED27D}"/>
              </a:ext>
            </a:extLst>
          </p:cNvPr>
          <p:cNvSpPr>
            <a:spLocks noGrp="1"/>
          </p:cNvSpPr>
          <p:nvPr>
            <p:ph type="ctrTitle"/>
          </p:nvPr>
        </p:nvSpPr>
        <p:spPr>
          <a:xfrm>
            <a:off x="312252" y="752136"/>
            <a:ext cx="3944703" cy="3553163"/>
          </a:xfrm>
        </p:spPr>
        <p:txBody>
          <a:bodyPr anchor="t">
            <a:normAutofit fontScale="90000"/>
          </a:bodyPr>
          <a:lstStyle/>
          <a:p>
            <a:r>
              <a:rPr lang="en-US" sz="4800" dirty="0"/>
              <a:t>Optimizing Returns and Refunds in Supply Chain Management</a:t>
            </a:r>
          </a:p>
        </p:txBody>
      </p:sp>
      <p:sp>
        <p:nvSpPr>
          <p:cNvPr id="3" name="Subtitle 2">
            <a:extLst>
              <a:ext uri="{FF2B5EF4-FFF2-40B4-BE49-F238E27FC236}">
                <a16:creationId xmlns:a16="http://schemas.microsoft.com/office/drawing/2014/main" id="{8BA7321E-59EA-6AFB-2CB7-786D514B8D05}"/>
              </a:ext>
            </a:extLst>
          </p:cNvPr>
          <p:cNvSpPr>
            <a:spLocks noGrp="1"/>
          </p:cNvSpPr>
          <p:nvPr>
            <p:ph type="subTitle" idx="1"/>
          </p:nvPr>
        </p:nvSpPr>
        <p:spPr>
          <a:xfrm>
            <a:off x="312252" y="3938016"/>
            <a:ext cx="4527972" cy="2682240"/>
          </a:xfrm>
        </p:spPr>
        <p:txBody>
          <a:bodyPr anchor="b">
            <a:noAutofit/>
          </a:bodyPr>
          <a:lstStyle/>
          <a:p>
            <a:r>
              <a:rPr lang="en-US" sz="1400" dirty="0"/>
              <a:t>Group-8</a:t>
            </a:r>
          </a:p>
          <a:p>
            <a:r>
              <a:rPr lang="en-US" sz="1400" dirty="0" err="1"/>
              <a:t>Muskan</a:t>
            </a:r>
            <a:r>
              <a:rPr lang="en-US" sz="1400" dirty="0"/>
              <a:t> Deepak </a:t>
            </a:r>
            <a:r>
              <a:rPr lang="en-US" sz="1400" dirty="0" err="1"/>
              <a:t>Raisinghani</a:t>
            </a:r>
            <a:r>
              <a:rPr lang="en-US" sz="1400" dirty="0"/>
              <a:t> - 002825398</a:t>
            </a:r>
          </a:p>
          <a:p>
            <a:r>
              <a:rPr lang="en-US" sz="1400" dirty="0" err="1"/>
              <a:t>Yashwanth</a:t>
            </a:r>
            <a:r>
              <a:rPr lang="en-US" sz="1400" dirty="0"/>
              <a:t> </a:t>
            </a:r>
            <a:r>
              <a:rPr lang="en-US" sz="1400" dirty="0" err="1"/>
              <a:t>Behara</a:t>
            </a:r>
            <a:r>
              <a:rPr lang="en-US" sz="1400" dirty="0"/>
              <a:t> - 002299461</a:t>
            </a:r>
          </a:p>
          <a:p>
            <a:r>
              <a:rPr lang="en-US" sz="1400" dirty="0" err="1"/>
              <a:t>Kameswara</a:t>
            </a:r>
            <a:r>
              <a:rPr lang="en-US" sz="1400" dirty="0"/>
              <a:t> Krishna Sai Praneeth </a:t>
            </a:r>
            <a:r>
              <a:rPr lang="en-US" sz="1400" dirty="0" err="1"/>
              <a:t>Kattamuri</a:t>
            </a:r>
            <a:r>
              <a:rPr lang="en-US" sz="1400" dirty="0"/>
              <a:t> - 002294248</a:t>
            </a:r>
          </a:p>
          <a:p>
            <a:r>
              <a:rPr lang="en-US" sz="1400" dirty="0"/>
              <a:t>Dev </a:t>
            </a:r>
            <a:r>
              <a:rPr lang="en-US" sz="1400" dirty="0" err="1"/>
              <a:t>Mithunisvar</a:t>
            </a:r>
            <a:r>
              <a:rPr lang="en-US" sz="1400" dirty="0"/>
              <a:t> </a:t>
            </a:r>
            <a:r>
              <a:rPr lang="en-US" sz="1400" dirty="0" err="1"/>
              <a:t>Premraj</a:t>
            </a:r>
            <a:r>
              <a:rPr lang="en-US" sz="1400" dirty="0"/>
              <a:t> - 002893541</a:t>
            </a:r>
          </a:p>
        </p:txBody>
      </p:sp>
    </p:spTree>
    <p:extLst>
      <p:ext uri="{BB962C8B-B14F-4D97-AF65-F5344CB8AC3E}">
        <p14:creationId xmlns:p14="http://schemas.microsoft.com/office/powerpoint/2010/main" val="73341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B2D5-41AA-B7A0-F67A-890E607C9B4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7D78284-FEDF-B218-6EE9-DBF23F2A3800}"/>
              </a:ext>
            </a:extLst>
          </p:cNvPr>
          <p:cNvSpPr>
            <a:spLocks noGrp="1"/>
          </p:cNvSpPr>
          <p:nvPr>
            <p:ph idx="1"/>
          </p:nvPr>
        </p:nvSpPr>
        <p:spPr/>
        <p:txBody>
          <a:bodyPr>
            <a:normAutofit lnSpcReduction="10000"/>
          </a:bodyPr>
          <a:lstStyle/>
          <a:p>
            <a:r>
              <a:rPr lang="en-US" dirty="0"/>
              <a:t>Returns and refunds management poses significant challenges in the current supply chain landscape, including high return rates, complex processing workflows, and inadequate customer reliability assessment. These challenges result in increased costs, potential disruptions, and customer dissatisfaction. To address these issues, we propose implementing a comprehensive online transaction management system.</a:t>
            </a:r>
          </a:p>
          <a:p>
            <a:r>
              <a:rPr lang="en-US" dirty="0"/>
              <a:t>Challenges in Returns and Refunds: The current supply chain management scenario faces various challenges related to returns and refunds, including high return rates and complex processing workflows.</a:t>
            </a:r>
          </a:p>
          <a:p>
            <a:r>
              <a:rPr lang="en-US" dirty="0"/>
              <a:t>Inefficient Processes: Inadequate customer reliability assessment and the absence of efficient approaches to handling returns contribute to inefficiencies, financial losses, and potential customer dissatisfaction.</a:t>
            </a:r>
          </a:p>
        </p:txBody>
      </p:sp>
      <p:sp>
        <p:nvSpPr>
          <p:cNvPr id="4" name="Date Placeholder 3">
            <a:extLst>
              <a:ext uri="{FF2B5EF4-FFF2-40B4-BE49-F238E27FC236}">
                <a16:creationId xmlns:a16="http://schemas.microsoft.com/office/drawing/2014/main" id="{E30A6CA9-C79B-BB2B-E5CB-FE728C2F4C53}"/>
              </a:ext>
            </a:extLst>
          </p:cNvPr>
          <p:cNvSpPr>
            <a:spLocks noGrp="1"/>
          </p:cNvSpPr>
          <p:nvPr>
            <p:ph type="dt" sz="half" idx="10"/>
          </p:nvPr>
        </p:nvSpPr>
        <p:spPr/>
        <p:txBody>
          <a:bodyPr/>
          <a:lstStyle/>
          <a:p>
            <a:fld id="{0F996519-E62D-4F8C-AE1E-36928EC7D15C}" type="datetime1">
              <a:rPr lang="en-US" smtClean="0"/>
              <a:t>4/12/24</a:t>
            </a:fld>
            <a:endParaRPr lang="en-US"/>
          </a:p>
        </p:txBody>
      </p:sp>
      <p:sp>
        <p:nvSpPr>
          <p:cNvPr id="5" name="Footer Placeholder 4">
            <a:extLst>
              <a:ext uri="{FF2B5EF4-FFF2-40B4-BE49-F238E27FC236}">
                <a16:creationId xmlns:a16="http://schemas.microsoft.com/office/drawing/2014/main" id="{0080F847-CE4A-D031-3120-789E275528D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C03A9A0-8130-F9DF-CF67-2A3B535BBAA6}"/>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152508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2DA8-5563-FB5A-56AB-ED17FA4F3D39}"/>
              </a:ext>
            </a:extLst>
          </p:cNvPr>
          <p:cNvSpPr>
            <a:spLocks noGrp="1"/>
          </p:cNvSpPr>
          <p:nvPr>
            <p:ph type="title"/>
          </p:nvPr>
        </p:nvSpPr>
        <p:spPr/>
        <p:txBody>
          <a:bodyPr/>
          <a:lstStyle/>
          <a:p>
            <a:r>
              <a:rPr lang="en-US" dirty="0"/>
              <a:t>Team Contributions </a:t>
            </a:r>
          </a:p>
        </p:txBody>
      </p:sp>
      <p:sp>
        <p:nvSpPr>
          <p:cNvPr id="3" name="Content Placeholder 2">
            <a:extLst>
              <a:ext uri="{FF2B5EF4-FFF2-40B4-BE49-F238E27FC236}">
                <a16:creationId xmlns:a16="http://schemas.microsoft.com/office/drawing/2014/main" id="{2537F396-73C8-5D32-0697-36E1999AF9D7}"/>
              </a:ext>
            </a:extLst>
          </p:cNvPr>
          <p:cNvSpPr>
            <a:spLocks noGrp="1"/>
          </p:cNvSpPr>
          <p:nvPr>
            <p:ph idx="1"/>
          </p:nvPr>
        </p:nvSpPr>
        <p:spPr/>
        <p:txBody>
          <a:bodyPr>
            <a:normAutofit/>
          </a:bodyPr>
          <a:lstStyle/>
          <a:p>
            <a:r>
              <a:rPr lang="en-US" sz="2800" dirty="0"/>
              <a:t>Team Member: </a:t>
            </a:r>
            <a:r>
              <a:rPr lang="en-US" sz="2800" dirty="0" err="1"/>
              <a:t>Muskan</a:t>
            </a:r>
            <a:r>
              <a:rPr lang="en-US" sz="2800" dirty="0"/>
              <a:t> Deepak </a:t>
            </a:r>
            <a:r>
              <a:rPr lang="en-US" sz="2800" dirty="0" err="1"/>
              <a:t>Raisinghani</a:t>
            </a:r>
            <a:endParaRPr lang="en-US" sz="2800" dirty="0"/>
          </a:p>
          <a:p>
            <a:r>
              <a:rPr lang="en-US" sz="2800" dirty="0"/>
              <a:t>Contribution: </a:t>
            </a:r>
          </a:p>
          <a:p>
            <a:pPr lvl="1">
              <a:buFont typeface="Courier New" panose="02070309020205020404" pitchFamily="49" charset="0"/>
              <a:buChar char="o"/>
            </a:pPr>
            <a:r>
              <a:rPr lang="en-US" sz="2000" dirty="0"/>
              <a:t>Implemented functionality to raise a return request, displaying store rating for the customer, display returns that are approved by the system.</a:t>
            </a:r>
          </a:p>
          <a:p>
            <a:pPr lvl="1">
              <a:buFont typeface="Courier New" panose="02070309020205020404" pitchFamily="49" charset="0"/>
              <a:buChar char="o"/>
            </a:pPr>
            <a:r>
              <a:rPr lang="en-US" sz="2000" dirty="0"/>
              <a:t>Implemented view logic for calculating number of returnable days, returned products details, approved returns by system, average store rating.</a:t>
            </a:r>
          </a:p>
        </p:txBody>
      </p:sp>
      <p:sp>
        <p:nvSpPr>
          <p:cNvPr id="4" name="Date Placeholder 3">
            <a:extLst>
              <a:ext uri="{FF2B5EF4-FFF2-40B4-BE49-F238E27FC236}">
                <a16:creationId xmlns:a16="http://schemas.microsoft.com/office/drawing/2014/main" id="{8AEB53DC-220A-4F18-AD77-5E5B8CEB7FB7}"/>
              </a:ext>
            </a:extLst>
          </p:cNvPr>
          <p:cNvSpPr>
            <a:spLocks noGrp="1"/>
          </p:cNvSpPr>
          <p:nvPr>
            <p:ph type="dt" sz="half" idx="10"/>
          </p:nvPr>
        </p:nvSpPr>
        <p:spPr/>
        <p:txBody>
          <a:bodyPr/>
          <a:lstStyle/>
          <a:p>
            <a:fld id="{0F996519-E62D-4F8C-AE1E-36928EC7D15C}" type="datetime1">
              <a:rPr lang="en-US" smtClean="0"/>
              <a:t>4/12/24</a:t>
            </a:fld>
            <a:endParaRPr lang="en-US"/>
          </a:p>
        </p:txBody>
      </p:sp>
      <p:sp>
        <p:nvSpPr>
          <p:cNvPr id="5" name="Footer Placeholder 4">
            <a:extLst>
              <a:ext uri="{FF2B5EF4-FFF2-40B4-BE49-F238E27FC236}">
                <a16:creationId xmlns:a16="http://schemas.microsoft.com/office/drawing/2014/main" id="{5DE3ED89-5998-35CA-A71E-150E3170111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802449-B018-718E-691B-DBA3A8D3087E}"/>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194660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2DA8-5563-FB5A-56AB-ED17FA4F3D39}"/>
              </a:ext>
            </a:extLst>
          </p:cNvPr>
          <p:cNvSpPr>
            <a:spLocks noGrp="1"/>
          </p:cNvSpPr>
          <p:nvPr>
            <p:ph type="title"/>
          </p:nvPr>
        </p:nvSpPr>
        <p:spPr/>
        <p:txBody>
          <a:bodyPr/>
          <a:lstStyle/>
          <a:p>
            <a:r>
              <a:rPr lang="en-US" dirty="0"/>
              <a:t>Team Contributions </a:t>
            </a:r>
          </a:p>
        </p:txBody>
      </p:sp>
      <p:sp>
        <p:nvSpPr>
          <p:cNvPr id="3" name="Content Placeholder 2">
            <a:extLst>
              <a:ext uri="{FF2B5EF4-FFF2-40B4-BE49-F238E27FC236}">
                <a16:creationId xmlns:a16="http://schemas.microsoft.com/office/drawing/2014/main" id="{2537F396-73C8-5D32-0697-36E1999AF9D7}"/>
              </a:ext>
            </a:extLst>
          </p:cNvPr>
          <p:cNvSpPr>
            <a:spLocks noGrp="1"/>
          </p:cNvSpPr>
          <p:nvPr>
            <p:ph idx="1"/>
          </p:nvPr>
        </p:nvSpPr>
        <p:spPr/>
        <p:txBody>
          <a:bodyPr>
            <a:normAutofit/>
          </a:bodyPr>
          <a:lstStyle/>
          <a:p>
            <a:r>
              <a:rPr lang="en-US" sz="2800" dirty="0"/>
              <a:t>Team Member: </a:t>
            </a:r>
            <a:r>
              <a:rPr lang="en-US" sz="2800" dirty="0" err="1"/>
              <a:t>Yashwanth</a:t>
            </a:r>
            <a:r>
              <a:rPr lang="en-US" sz="2800" dirty="0"/>
              <a:t> </a:t>
            </a:r>
            <a:r>
              <a:rPr lang="en-US" sz="2800" dirty="0" err="1"/>
              <a:t>Behara</a:t>
            </a:r>
            <a:endParaRPr lang="en-US" sz="2800" dirty="0"/>
          </a:p>
          <a:p>
            <a:r>
              <a:rPr lang="en-US" sz="2800" dirty="0"/>
              <a:t>Contribution: </a:t>
            </a:r>
          </a:p>
          <a:p>
            <a:pPr lvl="1">
              <a:buFont typeface="Courier New" panose="02070309020205020404" pitchFamily="49" charset="0"/>
              <a:buChar char="o"/>
            </a:pPr>
            <a:r>
              <a:rPr lang="en-US" sz="2000" dirty="0"/>
              <a:t>Implemented functionality for updating seller refund, analysis of returned products, display available category of products.</a:t>
            </a:r>
          </a:p>
          <a:p>
            <a:pPr lvl="1">
              <a:buFont typeface="Courier New" panose="02070309020205020404" pitchFamily="49" charset="0"/>
              <a:buChar char="o"/>
            </a:pPr>
            <a:r>
              <a:rPr lang="en-US" sz="2000" dirty="0"/>
              <a:t>Implemented view logic for customer reliability index, calculate order delivery date, category list,  calculate </a:t>
            </a:r>
            <a:r>
              <a:rPr lang="en-US" sz="2000" dirty="0" err="1"/>
              <a:t>quanity</a:t>
            </a:r>
            <a:r>
              <a:rPr lang="en-US" sz="2000" dirty="0"/>
              <a:t> available for return.</a:t>
            </a:r>
          </a:p>
        </p:txBody>
      </p:sp>
      <p:sp>
        <p:nvSpPr>
          <p:cNvPr id="4" name="Date Placeholder 3">
            <a:extLst>
              <a:ext uri="{FF2B5EF4-FFF2-40B4-BE49-F238E27FC236}">
                <a16:creationId xmlns:a16="http://schemas.microsoft.com/office/drawing/2014/main" id="{8AEB53DC-220A-4F18-AD77-5E5B8CEB7FB7}"/>
              </a:ext>
            </a:extLst>
          </p:cNvPr>
          <p:cNvSpPr>
            <a:spLocks noGrp="1"/>
          </p:cNvSpPr>
          <p:nvPr>
            <p:ph type="dt" sz="half" idx="10"/>
          </p:nvPr>
        </p:nvSpPr>
        <p:spPr/>
        <p:txBody>
          <a:bodyPr/>
          <a:lstStyle/>
          <a:p>
            <a:fld id="{0F996519-E62D-4F8C-AE1E-36928EC7D15C}" type="datetime1">
              <a:rPr lang="en-US" smtClean="0"/>
              <a:t>4/12/24</a:t>
            </a:fld>
            <a:endParaRPr lang="en-US"/>
          </a:p>
        </p:txBody>
      </p:sp>
      <p:sp>
        <p:nvSpPr>
          <p:cNvPr id="5" name="Footer Placeholder 4">
            <a:extLst>
              <a:ext uri="{FF2B5EF4-FFF2-40B4-BE49-F238E27FC236}">
                <a16:creationId xmlns:a16="http://schemas.microsoft.com/office/drawing/2014/main" id="{5DE3ED89-5998-35CA-A71E-150E3170111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802449-B018-718E-691B-DBA3A8D3087E}"/>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19806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2DA8-5563-FB5A-56AB-ED17FA4F3D39}"/>
              </a:ext>
            </a:extLst>
          </p:cNvPr>
          <p:cNvSpPr>
            <a:spLocks noGrp="1"/>
          </p:cNvSpPr>
          <p:nvPr>
            <p:ph type="title"/>
          </p:nvPr>
        </p:nvSpPr>
        <p:spPr/>
        <p:txBody>
          <a:bodyPr/>
          <a:lstStyle/>
          <a:p>
            <a:r>
              <a:rPr lang="en-US" dirty="0"/>
              <a:t>Team Contributions </a:t>
            </a:r>
          </a:p>
        </p:txBody>
      </p:sp>
      <p:sp>
        <p:nvSpPr>
          <p:cNvPr id="3" name="Content Placeholder 2">
            <a:extLst>
              <a:ext uri="{FF2B5EF4-FFF2-40B4-BE49-F238E27FC236}">
                <a16:creationId xmlns:a16="http://schemas.microsoft.com/office/drawing/2014/main" id="{2537F396-73C8-5D32-0697-36E1999AF9D7}"/>
              </a:ext>
            </a:extLst>
          </p:cNvPr>
          <p:cNvSpPr>
            <a:spLocks noGrp="1"/>
          </p:cNvSpPr>
          <p:nvPr>
            <p:ph idx="1"/>
          </p:nvPr>
        </p:nvSpPr>
        <p:spPr/>
        <p:txBody>
          <a:bodyPr>
            <a:normAutofit fontScale="92500" lnSpcReduction="10000"/>
          </a:bodyPr>
          <a:lstStyle/>
          <a:p>
            <a:r>
              <a:rPr lang="en-US" sz="2800" dirty="0"/>
              <a:t>Team Member: </a:t>
            </a:r>
            <a:r>
              <a:rPr lang="en-US" sz="2600" dirty="0" err="1"/>
              <a:t>Kameswara</a:t>
            </a:r>
            <a:r>
              <a:rPr lang="en-US" sz="2600" dirty="0"/>
              <a:t> Krishna Sai Praneeth </a:t>
            </a:r>
            <a:r>
              <a:rPr lang="en-US" sz="2600" dirty="0" err="1"/>
              <a:t>Kattamuri</a:t>
            </a:r>
            <a:endParaRPr lang="en-US" sz="2600" dirty="0"/>
          </a:p>
          <a:p>
            <a:r>
              <a:rPr lang="en-US" sz="2800" dirty="0"/>
              <a:t>Contribution: </a:t>
            </a:r>
          </a:p>
          <a:p>
            <a:pPr lvl="1">
              <a:buFont typeface="Courier New" panose="02070309020205020404" pitchFamily="49" charset="0"/>
              <a:buChar char="o"/>
            </a:pPr>
            <a:r>
              <a:rPr lang="en-US" sz="2000" dirty="0"/>
              <a:t>Implemented functionality for updating store availability, to add product, retrieve returned products, filter store for feedback.</a:t>
            </a:r>
          </a:p>
          <a:p>
            <a:pPr lvl="1">
              <a:buFont typeface="Courier New" panose="02070309020205020404" pitchFamily="49" charset="0"/>
              <a:buChar char="o"/>
            </a:pPr>
            <a:r>
              <a:rPr lang="en-US" sz="2000" dirty="0"/>
              <a:t>Implemented view logic for calculating refund amount, accepted returns, store list for feedback.</a:t>
            </a:r>
            <a:endParaRPr lang="en-US" sz="2600" dirty="0"/>
          </a:p>
          <a:p>
            <a:pPr lvl="1">
              <a:buFont typeface="Courier New" panose="02070309020205020404" pitchFamily="49" charset="0"/>
              <a:buChar char="o"/>
            </a:pPr>
            <a:r>
              <a:rPr lang="en-US" sz="2200" dirty="0"/>
              <a:t>Implemented DML statements for data insertion.</a:t>
            </a:r>
          </a:p>
          <a:p>
            <a:pPr lvl="1">
              <a:buFont typeface="Courier New" panose="02070309020205020404" pitchFamily="49" charset="0"/>
              <a:buChar char="o"/>
            </a:pPr>
            <a:r>
              <a:rPr lang="en-US" sz="2200" dirty="0"/>
              <a:t>Implemented reports for displaying all store rating and seller wise returned products.</a:t>
            </a:r>
          </a:p>
        </p:txBody>
      </p:sp>
      <p:sp>
        <p:nvSpPr>
          <p:cNvPr id="4" name="Date Placeholder 3">
            <a:extLst>
              <a:ext uri="{FF2B5EF4-FFF2-40B4-BE49-F238E27FC236}">
                <a16:creationId xmlns:a16="http://schemas.microsoft.com/office/drawing/2014/main" id="{8AEB53DC-220A-4F18-AD77-5E5B8CEB7FB7}"/>
              </a:ext>
            </a:extLst>
          </p:cNvPr>
          <p:cNvSpPr>
            <a:spLocks noGrp="1"/>
          </p:cNvSpPr>
          <p:nvPr>
            <p:ph type="dt" sz="half" idx="10"/>
          </p:nvPr>
        </p:nvSpPr>
        <p:spPr/>
        <p:txBody>
          <a:bodyPr/>
          <a:lstStyle/>
          <a:p>
            <a:fld id="{0F996519-E62D-4F8C-AE1E-36928EC7D15C}" type="datetime1">
              <a:rPr lang="en-US" smtClean="0"/>
              <a:t>4/12/24</a:t>
            </a:fld>
            <a:endParaRPr lang="en-US"/>
          </a:p>
        </p:txBody>
      </p:sp>
      <p:sp>
        <p:nvSpPr>
          <p:cNvPr id="5" name="Footer Placeholder 4">
            <a:extLst>
              <a:ext uri="{FF2B5EF4-FFF2-40B4-BE49-F238E27FC236}">
                <a16:creationId xmlns:a16="http://schemas.microsoft.com/office/drawing/2014/main" id="{5DE3ED89-5998-35CA-A71E-150E3170111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802449-B018-718E-691B-DBA3A8D3087E}"/>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67405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2DA8-5563-FB5A-56AB-ED17FA4F3D39}"/>
              </a:ext>
            </a:extLst>
          </p:cNvPr>
          <p:cNvSpPr>
            <a:spLocks noGrp="1"/>
          </p:cNvSpPr>
          <p:nvPr>
            <p:ph type="title"/>
          </p:nvPr>
        </p:nvSpPr>
        <p:spPr/>
        <p:txBody>
          <a:bodyPr/>
          <a:lstStyle/>
          <a:p>
            <a:r>
              <a:rPr lang="en-US" dirty="0"/>
              <a:t>Team Contributions </a:t>
            </a:r>
          </a:p>
        </p:txBody>
      </p:sp>
      <p:sp>
        <p:nvSpPr>
          <p:cNvPr id="3" name="Content Placeholder 2">
            <a:extLst>
              <a:ext uri="{FF2B5EF4-FFF2-40B4-BE49-F238E27FC236}">
                <a16:creationId xmlns:a16="http://schemas.microsoft.com/office/drawing/2014/main" id="{2537F396-73C8-5D32-0697-36E1999AF9D7}"/>
              </a:ext>
            </a:extLst>
          </p:cNvPr>
          <p:cNvSpPr>
            <a:spLocks noGrp="1"/>
          </p:cNvSpPr>
          <p:nvPr>
            <p:ph idx="1"/>
          </p:nvPr>
        </p:nvSpPr>
        <p:spPr/>
        <p:txBody>
          <a:bodyPr>
            <a:normAutofit/>
          </a:bodyPr>
          <a:lstStyle/>
          <a:p>
            <a:r>
              <a:rPr lang="en-US" sz="2800" dirty="0"/>
              <a:t>Team Member: Dev </a:t>
            </a:r>
            <a:r>
              <a:rPr lang="en-US" sz="2800" dirty="0" err="1"/>
              <a:t>Mithunisvar</a:t>
            </a:r>
            <a:r>
              <a:rPr lang="en-US" sz="2800" dirty="0"/>
              <a:t> </a:t>
            </a:r>
            <a:r>
              <a:rPr lang="en-US" sz="2800" dirty="0" err="1"/>
              <a:t>Premraj</a:t>
            </a:r>
            <a:r>
              <a:rPr lang="en-US" sz="2800" dirty="0"/>
              <a:t> </a:t>
            </a:r>
          </a:p>
          <a:p>
            <a:r>
              <a:rPr lang="en-US" sz="2800" dirty="0"/>
              <a:t>Contribution: </a:t>
            </a:r>
          </a:p>
          <a:p>
            <a:pPr lvl="1">
              <a:buFont typeface="Courier New" panose="02070309020205020404" pitchFamily="49" charset="0"/>
              <a:buChar char="o"/>
            </a:pPr>
            <a:r>
              <a:rPr lang="en-US" sz="2000" dirty="0"/>
              <a:t>Implemented functionality for display returns request, submit feedback from customer end, to get store wise feedback for the store user, filter out accepted returns.</a:t>
            </a:r>
          </a:p>
          <a:p>
            <a:pPr lvl="1">
              <a:buFont typeface="Courier New" panose="02070309020205020404" pitchFamily="49" charset="0"/>
              <a:buChar char="o"/>
            </a:pPr>
            <a:r>
              <a:rPr lang="en-US" sz="2000" dirty="0"/>
              <a:t>Implemented reports to display product performance, product wise returns, comparison of store wise ratings.</a:t>
            </a:r>
          </a:p>
          <a:p>
            <a:pPr lvl="1">
              <a:buFont typeface="Courier New" panose="02070309020205020404" pitchFamily="49" charset="0"/>
              <a:buChar char="o"/>
            </a:pPr>
            <a:r>
              <a:rPr lang="en-US" sz="2000" dirty="0"/>
              <a:t>Implemented DDL statements for creating tables.</a:t>
            </a:r>
          </a:p>
        </p:txBody>
      </p:sp>
      <p:sp>
        <p:nvSpPr>
          <p:cNvPr id="4" name="Date Placeholder 3">
            <a:extLst>
              <a:ext uri="{FF2B5EF4-FFF2-40B4-BE49-F238E27FC236}">
                <a16:creationId xmlns:a16="http://schemas.microsoft.com/office/drawing/2014/main" id="{8AEB53DC-220A-4F18-AD77-5E5B8CEB7FB7}"/>
              </a:ext>
            </a:extLst>
          </p:cNvPr>
          <p:cNvSpPr>
            <a:spLocks noGrp="1"/>
          </p:cNvSpPr>
          <p:nvPr>
            <p:ph type="dt" sz="half" idx="10"/>
          </p:nvPr>
        </p:nvSpPr>
        <p:spPr/>
        <p:txBody>
          <a:bodyPr/>
          <a:lstStyle/>
          <a:p>
            <a:fld id="{0F996519-E62D-4F8C-AE1E-36928EC7D15C}" type="datetime1">
              <a:rPr lang="en-US" smtClean="0"/>
              <a:t>4/12/24</a:t>
            </a:fld>
            <a:endParaRPr lang="en-US"/>
          </a:p>
        </p:txBody>
      </p:sp>
      <p:sp>
        <p:nvSpPr>
          <p:cNvPr id="5" name="Footer Placeholder 4">
            <a:extLst>
              <a:ext uri="{FF2B5EF4-FFF2-40B4-BE49-F238E27FC236}">
                <a16:creationId xmlns:a16="http://schemas.microsoft.com/office/drawing/2014/main" id="{5DE3ED89-5998-35CA-A71E-150E3170111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802449-B018-718E-691B-DBA3A8D3087E}"/>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3498805417"/>
      </p:ext>
    </p:extLst>
  </p:cSld>
  <p:clrMapOvr>
    <a:masterClrMapping/>
  </p:clrMapOvr>
</p:sld>
</file>

<file path=ppt/theme/theme1.xml><?xml version="1.0" encoding="utf-8"?>
<a:theme xmlns:a="http://schemas.openxmlformats.org/drawingml/2006/main" name="Dyla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42</TotalTime>
  <Words>409</Words>
  <Application>Microsoft Macintosh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Courier New</vt:lpstr>
      <vt:lpstr>Neue Haas Grotesk Text Pro</vt:lpstr>
      <vt:lpstr>DylanVTI</vt:lpstr>
      <vt:lpstr>Optimizing Returns and Refunds in Supply Chain Management</vt:lpstr>
      <vt:lpstr>Problem Statement</vt:lpstr>
      <vt:lpstr>Team Contributions </vt:lpstr>
      <vt:lpstr>Team Contributions </vt:lpstr>
      <vt:lpstr>Team Contributions </vt:lpstr>
      <vt:lpstr>Team Contributions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Returns and Refunds in Supply Chain Management</dc:title>
  <dc:creator>Kameswara Krishna Sai Praneeth Kattamuri</dc:creator>
  <cp:lastModifiedBy>Kameswara Krishna Sai Praneeth Kattamuri</cp:lastModifiedBy>
  <cp:revision>2</cp:revision>
  <dcterms:created xsi:type="dcterms:W3CDTF">2024-04-10T14:53:36Z</dcterms:created>
  <dcterms:modified xsi:type="dcterms:W3CDTF">2024-04-12T20:52:22Z</dcterms:modified>
</cp:coreProperties>
</file>