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7" r:id="rId2"/>
    <p:sldId id="258" r:id="rId3"/>
    <p:sldId id="259" r:id="rId4"/>
    <p:sldId id="260" r:id="rId5"/>
    <p:sldId id="261" r:id="rId6"/>
    <p:sldId id="266" r:id="rId7"/>
    <p:sldId id="268" r:id="rId8"/>
    <p:sldId id="270" r:id="rId9"/>
    <p:sldId id="271" r:id="rId10"/>
    <p:sldId id="278" r:id="rId11"/>
    <p:sldId id="279" r:id="rId12"/>
    <p:sldId id="264" r:id="rId13"/>
    <p:sldId id="272" r:id="rId14"/>
    <p:sldId id="276"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16" autoAdjust="0"/>
    <p:restoredTop sz="94662" autoAdjust="0"/>
  </p:normalViewPr>
  <p:slideViewPr>
    <p:cSldViewPr snapToGrid="0">
      <p:cViewPr varScale="1">
        <p:scale>
          <a:sx n="107" d="100"/>
          <a:sy n="107" d="100"/>
        </p:scale>
        <p:origin x="112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 Bhargava" userId="3a1d28ba4eb13de5" providerId="LiveId" clId="{484D8027-8FB9-491C-93A8-95435780178A}"/>
    <pc:docChg chg="undo custSel addSld delSld modSld">
      <pc:chgData name="Yash Bhargava" userId="3a1d28ba4eb13de5" providerId="LiveId" clId="{484D8027-8FB9-491C-93A8-95435780178A}" dt="2024-10-21T16:45:52.521" v="503" actId="20577"/>
      <pc:docMkLst>
        <pc:docMk/>
      </pc:docMkLst>
      <pc:sldChg chg="modSp mod">
        <pc:chgData name="Yash Bhargava" userId="3a1d28ba4eb13de5" providerId="LiveId" clId="{484D8027-8FB9-491C-93A8-95435780178A}" dt="2024-10-21T16:34:31.464" v="470" actId="20577"/>
        <pc:sldMkLst>
          <pc:docMk/>
          <pc:sldMk cId="1359913903" sldId="257"/>
        </pc:sldMkLst>
        <pc:spChg chg="mod">
          <ac:chgData name="Yash Bhargava" userId="3a1d28ba4eb13de5" providerId="LiveId" clId="{484D8027-8FB9-491C-93A8-95435780178A}" dt="2024-10-21T14:40:59.158" v="1" actId="1076"/>
          <ac:spMkLst>
            <pc:docMk/>
            <pc:sldMk cId="1359913903" sldId="257"/>
            <ac:spMk id="4" creationId="{4082F2A3-6A0F-4774-9925-102993190142}"/>
          </ac:spMkLst>
        </pc:spChg>
        <pc:spChg chg="mod">
          <ac:chgData name="Yash Bhargava" userId="3a1d28ba4eb13de5" providerId="LiveId" clId="{484D8027-8FB9-491C-93A8-95435780178A}" dt="2024-10-21T16:34:31.464" v="470" actId="20577"/>
          <ac:spMkLst>
            <pc:docMk/>
            <pc:sldMk cId="1359913903" sldId="257"/>
            <ac:spMk id="5" creationId="{95964158-C6C6-42A0-8BF1-E5F5968CCF1F}"/>
          </ac:spMkLst>
        </pc:spChg>
      </pc:sldChg>
      <pc:sldChg chg="addSp delSp modSp mod">
        <pc:chgData name="Yash Bhargava" userId="3a1d28ba4eb13de5" providerId="LiveId" clId="{484D8027-8FB9-491C-93A8-95435780178A}" dt="2024-10-21T16:45:52.521" v="503" actId="20577"/>
        <pc:sldMkLst>
          <pc:docMk/>
          <pc:sldMk cId="3307805453" sldId="258"/>
        </pc:sldMkLst>
        <pc:graphicFrameChg chg="del mod modGraphic">
          <ac:chgData name="Yash Bhargava" userId="3a1d28ba4eb13de5" providerId="LiveId" clId="{484D8027-8FB9-491C-93A8-95435780178A}" dt="2024-10-21T14:41:41.486" v="5" actId="478"/>
          <ac:graphicFrameMkLst>
            <pc:docMk/>
            <pc:sldMk cId="3307805453" sldId="258"/>
            <ac:graphicFrameMk id="3" creationId="{C7BCA47E-27A9-455A-B566-B2E5B78CD7B6}"/>
          </ac:graphicFrameMkLst>
        </pc:graphicFrameChg>
        <pc:graphicFrameChg chg="add mod modGraphic">
          <ac:chgData name="Yash Bhargava" userId="3a1d28ba4eb13de5" providerId="LiveId" clId="{484D8027-8FB9-491C-93A8-95435780178A}" dt="2024-10-21T16:45:52.521" v="503" actId="20577"/>
          <ac:graphicFrameMkLst>
            <pc:docMk/>
            <pc:sldMk cId="3307805453" sldId="258"/>
            <ac:graphicFrameMk id="5" creationId="{828F0577-238D-47A0-A285-1E6C6B59A9E0}"/>
          </ac:graphicFrameMkLst>
        </pc:graphicFrameChg>
        <pc:graphicFrameChg chg="del modGraphic">
          <ac:chgData name="Yash Bhargava" userId="3a1d28ba4eb13de5" providerId="LiveId" clId="{484D8027-8FB9-491C-93A8-95435780178A}" dt="2024-10-21T14:41:46.606" v="6" actId="478"/>
          <ac:graphicFrameMkLst>
            <pc:docMk/>
            <pc:sldMk cId="3307805453" sldId="258"/>
            <ac:graphicFrameMk id="30" creationId="{050F88A9-8F9C-4D12-8109-9B1CBC6B206A}"/>
          </ac:graphicFrameMkLst>
        </pc:graphicFrameChg>
      </pc:sldChg>
      <pc:sldChg chg="modSp mod">
        <pc:chgData name="Yash Bhargava" userId="3a1d28ba4eb13de5" providerId="LiveId" clId="{484D8027-8FB9-491C-93A8-95435780178A}" dt="2024-10-21T14:48:10.046" v="96" actId="1076"/>
        <pc:sldMkLst>
          <pc:docMk/>
          <pc:sldMk cId="357209144" sldId="259"/>
        </pc:sldMkLst>
        <pc:spChg chg="mod">
          <ac:chgData name="Yash Bhargava" userId="3a1d28ba4eb13de5" providerId="LiveId" clId="{484D8027-8FB9-491C-93A8-95435780178A}" dt="2024-10-21T14:47:47.443" v="92" actId="255"/>
          <ac:spMkLst>
            <pc:docMk/>
            <pc:sldMk cId="357209144" sldId="259"/>
            <ac:spMk id="2" creationId="{0EDE9C89-EC82-490D-B946-83A3CDA4F0AD}"/>
          </ac:spMkLst>
        </pc:spChg>
        <pc:spChg chg="mod">
          <ac:chgData name="Yash Bhargava" userId="3a1d28ba4eb13de5" providerId="LiveId" clId="{484D8027-8FB9-491C-93A8-95435780178A}" dt="2024-10-21T14:48:10.046" v="96" actId="1076"/>
          <ac:spMkLst>
            <pc:docMk/>
            <pc:sldMk cId="357209144" sldId="259"/>
            <ac:spMk id="4" creationId="{65022B81-3207-4DEC-B0EC-D41FD7B4A66E}"/>
          </ac:spMkLst>
        </pc:spChg>
        <pc:cxnChg chg="mod">
          <ac:chgData name="Yash Bhargava" userId="3a1d28ba4eb13de5" providerId="LiveId" clId="{484D8027-8FB9-491C-93A8-95435780178A}" dt="2024-10-21T14:47:54.929" v="94" actId="1076"/>
          <ac:cxnSpMkLst>
            <pc:docMk/>
            <pc:sldMk cId="357209144" sldId="259"/>
            <ac:cxnSpMk id="29" creationId="{C48B9891-4AEC-42F9-89DC-68C52ED5480C}"/>
          </ac:cxnSpMkLst>
        </pc:cxnChg>
      </pc:sldChg>
      <pc:sldChg chg="modSp mod">
        <pc:chgData name="Yash Bhargava" userId="3a1d28ba4eb13de5" providerId="LiveId" clId="{484D8027-8FB9-491C-93A8-95435780178A}" dt="2024-10-21T14:49:53.083" v="112" actId="1076"/>
        <pc:sldMkLst>
          <pc:docMk/>
          <pc:sldMk cId="3242862161" sldId="260"/>
        </pc:sldMkLst>
        <pc:spChg chg="mod">
          <ac:chgData name="Yash Bhargava" userId="3a1d28ba4eb13de5" providerId="LiveId" clId="{484D8027-8FB9-491C-93A8-95435780178A}" dt="2024-10-21T14:49:50.210" v="111" actId="1076"/>
          <ac:spMkLst>
            <pc:docMk/>
            <pc:sldMk cId="3242862161" sldId="260"/>
            <ac:spMk id="2" creationId="{0EDE9C89-EC82-490D-B946-83A3CDA4F0AD}"/>
          </ac:spMkLst>
        </pc:spChg>
        <pc:cxnChg chg="mod">
          <ac:chgData name="Yash Bhargava" userId="3a1d28ba4eb13de5" providerId="LiveId" clId="{484D8027-8FB9-491C-93A8-95435780178A}" dt="2024-10-21T14:49:53.083" v="112" actId="1076"/>
          <ac:cxnSpMkLst>
            <pc:docMk/>
            <pc:sldMk cId="3242862161" sldId="260"/>
            <ac:cxnSpMk id="29" creationId="{C48B9891-4AEC-42F9-89DC-68C52ED5480C}"/>
          </ac:cxnSpMkLst>
        </pc:cxnChg>
      </pc:sldChg>
      <pc:sldChg chg="modSp mod">
        <pc:chgData name="Yash Bhargava" userId="3a1d28ba4eb13de5" providerId="LiveId" clId="{484D8027-8FB9-491C-93A8-95435780178A}" dt="2024-10-21T14:49:40.253" v="110" actId="1076"/>
        <pc:sldMkLst>
          <pc:docMk/>
          <pc:sldMk cId="2033123496" sldId="261"/>
        </pc:sldMkLst>
        <pc:spChg chg="mod">
          <ac:chgData name="Yash Bhargava" userId="3a1d28ba4eb13de5" providerId="LiveId" clId="{484D8027-8FB9-491C-93A8-95435780178A}" dt="2024-10-21T14:49:38.372" v="109" actId="1076"/>
          <ac:spMkLst>
            <pc:docMk/>
            <pc:sldMk cId="2033123496" sldId="261"/>
            <ac:spMk id="2" creationId="{0EDE9C89-EC82-490D-B946-83A3CDA4F0AD}"/>
          </ac:spMkLst>
        </pc:spChg>
        <pc:cxnChg chg="mod">
          <ac:chgData name="Yash Bhargava" userId="3a1d28ba4eb13de5" providerId="LiveId" clId="{484D8027-8FB9-491C-93A8-95435780178A}" dt="2024-10-21T14:49:40.253" v="110" actId="1076"/>
          <ac:cxnSpMkLst>
            <pc:docMk/>
            <pc:sldMk cId="2033123496" sldId="261"/>
            <ac:cxnSpMk id="29" creationId="{C48B9891-4AEC-42F9-89DC-68C52ED5480C}"/>
          </ac:cxnSpMkLst>
        </pc:cxnChg>
      </pc:sldChg>
      <pc:sldChg chg="addSp delSp modSp add mod">
        <pc:chgData name="Yash Bhargava" userId="3a1d28ba4eb13de5" providerId="LiveId" clId="{484D8027-8FB9-491C-93A8-95435780178A}" dt="2024-10-21T16:43:38.612" v="484" actId="1076"/>
        <pc:sldMkLst>
          <pc:docMk/>
          <pc:sldMk cId="323246149" sldId="264"/>
        </pc:sldMkLst>
        <pc:spChg chg="mod">
          <ac:chgData name="Yash Bhargava" userId="3a1d28ba4eb13de5" providerId="LiveId" clId="{484D8027-8FB9-491C-93A8-95435780178A}" dt="2024-10-21T16:43:38.612" v="484" actId="1076"/>
          <ac:spMkLst>
            <pc:docMk/>
            <pc:sldMk cId="323246149" sldId="264"/>
            <ac:spMk id="3" creationId="{34BDC893-6248-6705-8E6E-BB88A52B17B2}"/>
          </ac:spMkLst>
        </pc:spChg>
        <pc:spChg chg="del mod">
          <ac:chgData name="Yash Bhargava" userId="3a1d28ba4eb13de5" providerId="LiveId" clId="{484D8027-8FB9-491C-93A8-95435780178A}" dt="2024-10-21T15:48:17.854" v="210"/>
          <ac:spMkLst>
            <pc:docMk/>
            <pc:sldMk cId="323246149" sldId="264"/>
            <ac:spMk id="29" creationId="{A3767D90-215F-1F98-4AD8-209A3152DE23}"/>
          </ac:spMkLst>
        </pc:spChg>
        <pc:spChg chg="mod">
          <ac:chgData name="Yash Bhargava" userId="3a1d28ba4eb13de5" providerId="LiveId" clId="{484D8027-8FB9-491C-93A8-95435780178A}" dt="2024-10-21T16:41:37.452" v="476" actId="1076"/>
          <ac:spMkLst>
            <pc:docMk/>
            <pc:sldMk cId="323246149" sldId="264"/>
            <ac:spMk id="34" creationId="{78002AC0-935B-3DE9-D6C1-F7D49781DC1E}"/>
          </ac:spMkLst>
        </pc:spChg>
        <pc:spChg chg="mod">
          <ac:chgData name="Yash Bhargava" userId="3a1d28ba4eb13de5" providerId="LiveId" clId="{484D8027-8FB9-491C-93A8-95435780178A}" dt="2024-10-21T16:41:45.528" v="478" actId="1076"/>
          <ac:spMkLst>
            <pc:docMk/>
            <pc:sldMk cId="323246149" sldId="264"/>
            <ac:spMk id="35" creationId="{699C68C9-E623-B578-5663-F40FA48DABDF}"/>
          </ac:spMkLst>
        </pc:spChg>
        <pc:spChg chg="del">
          <ac:chgData name="Yash Bhargava" userId="3a1d28ba4eb13de5" providerId="LiveId" clId="{484D8027-8FB9-491C-93A8-95435780178A}" dt="2024-10-21T15:48:22.255" v="212" actId="478"/>
          <ac:spMkLst>
            <pc:docMk/>
            <pc:sldMk cId="323246149" sldId="264"/>
            <ac:spMk id="38" creationId="{3905F44C-25D6-31D3-6338-C8EB7E71DCBF}"/>
          </ac:spMkLst>
        </pc:spChg>
        <pc:spChg chg="del mod">
          <ac:chgData name="Yash Bhargava" userId="3a1d28ba4eb13de5" providerId="LiveId" clId="{484D8027-8FB9-491C-93A8-95435780178A}" dt="2024-10-21T15:48:22.255" v="214"/>
          <ac:spMkLst>
            <pc:docMk/>
            <pc:sldMk cId="323246149" sldId="264"/>
            <ac:spMk id="39" creationId="{62FA0EB5-A637-0480-0DDA-61FF703FA960}"/>
          </ac:spMkLst>
        </pc:spChg>
        <pc:spChg chg="del">
          <ac:chgData name="Yash Bhargava" userId="3a1d28ba4eb13de5" providerId="LiveId" clId="{484D8027-8FB9-491C-93A8-95435780178A}" dt="2024-10-21T15:48:11.995" v="206" actId="478"/>
          <ac:spMkLst>
            <pc:docMk/>
            <pc:sldMk cId="323246149" sldId="264"/>
            <ac:spMk id="40" creationId="{6A939755-C2BC-FCB8-79E1-84AB8996D41C}"/>
          </ac:spMkLst>
        </pc:spChg>
        <pc:spChg chg="mod">
          <ac:chgData name="Yash Bhargava" userId="3a1d28ba4eb13de5" providerId="LiveId" clId="{484D8027-8FB9-491C-93A8-95435780178A}" dt="2024-10-21T16:41:53.161" v="479" actId="1076"/>
          <ac:spMkLst>
            <pc:docMk/>
            <pc:sldMk cId="323246149" sldId="264"/>
            <ac:spMk id="94" creationId="{00000000-0000-0000-0000-000000000000}"/>
          </ac:spMkLst>
        </pc:spChg>
        <pc:graphicFrameChg chg="modGraphic">
          <ac:chgData name="Yash Bhargava" userId="3a1d28ba4eb13de5" providerId="LiveId" clId="{484D8027-8FB9-491C-93A8-95435780178A}" dt="2024-10-21T15:47:52.049" v="205" actId="255"/>
          <ac:graphicFrameMkLst>
            <pc:docMk/>
            <pc:sldMk cId="323246149" sldId="264"/>
            <ac:graphicFrameMk id="37" creationId="{914AADD5-6C6C-E764-140D-0D2AF71D5B35}"/>
          </ac:graphicFrameMkLst>
        </pc:graphicFrameChg>
        <pc:picChg chg="mod">
          <ac:chgData name="Yash Bhargava" userId="3a1d28ba4eb13de5" providerId="LiveId" clId="{484D8027-8FB9-491C-93A8-95435780178A}" dt="2024-10-21T16:41:42.392" v="477" actId="1076"/>
          <ac:picMkLst>
            <pc:docMk/>
            <pc:sldMk cId="323246149" sldId="264"/>
            <ac:picMk id="36" creationId="{2B539B44-A128-617D-656C-82173719C765}"/>
          </ac:picMkLst>
        </pc:picChg>
        <pc:cxnChg chg="add mod">
          <ac:chgData name="Yash Bhargava" userId="3a1d28ba4eb13de5" providerId="LiveId" clId="{484D8027-8FB9-491C-93A8-95435780178A}" dt="2024-10-21T16:42:26.565" v="483" actId="14100"/>
          <ac:cxnSpMkLst>
            <pc:docMk/>
            <pc:sldMk cId="323246149" sldId="264"/>
            <ac:cxnSpMk id="41" creationId="{CA834469-7105-4E99-97E2-DE63C9B89EDE}"/>
          </ac:cxnSpMkLst>
        </pc:cxnChg>
      </pc:sldChg>
      <pc:sldChg chg="modSp mod">
        <pc:chgData name="Yash Bhargava" userId="3a1d28ba4eb13de5" providerId="LiveId" clId="{484D8027-8FB9-491C-93A8-95435780178A}" dt="2024-10-21T14:50:07.423" v="113" actId="255"/>
        <pc:sldMkLst>
          <pc:docMk/>
          <pc:sldMk cId="821212803" sldId="266"/>
        </pc:sldMkLst>
        <pc:spChg chg="mod">
          <ac:chgData name="Yash Bhargava" userId="3a1d28ba4eb13de5" providerId="LiveId" clId="{484D8027-8FB9-491C-93A8-95435780178A}" dt="2024-10-21T14:50:07.423" v="113" actId="255"/>
          <ac:spMkLst>
            <pc:docMk/>
            <pc:sldMk cId="821212803" sldId="266"/>
            <ac:spMk id="94" creationId="{00000000-0000-0000-0000-000000000000}"/>
          </ac:spMkLst>
        </pc:spChg>
      </pc:sldChg>
      <pc:sldChg chg="modSp mod">
        <pc:chgData name="Yash Bhargava" userId="3a1d28ba4eb13de5" providerId="LiveId" clId="{484D8027-8FB9-491C-93A8-95435780178A}" dt="2024-10-21T14:50:48.676" v="118" actId="1076"/>
        <pc:sldMkLst>
          <pc:docMk/>
          <pc:sldMk cId="738614490" sldId="268"/>
        </pc:sldMkLst>
        <pc:spChg chg="mod">
          <ac:chgData name="Yash Bhargava" userId="3a1d28ba4eb13de5" providerId="LiveId" clId="{484D8027-8FB9-491C-93A8-95435780178A}" dt="2024-10-21T14:50:48.676" v="118" actId="1076"/>
          <ac:spMkLst>
            <pc:docMk/>
            <pc:sldMk cId="738614490" sldId="268"/>
            <ac:spMk id="2" creationId="{0EDE9C89-EC82-490D-B946-83A3CDA4F0AD}"/>
          </ac:spMkLst>
        </pc:spChg>
        <pc:cxnChg chg="mod">
          <ac:chgData name="Yash Bhargava" userId="3a1d28ba4eb13de5" providerId="LiveId" clId="{484D8027-8FB9-491C-93A8-95435780178A}" dt="2024-10-21T14:50:40.613" v="117" actId="14100"/>
          <ac:cxnSpMkLst>
            <pc:docMk/>
            <pc:sldMk cId="738614490" sldId="268"/>
            <ac:cxnSpMk id="29" creationId="{C48B9891-4AEC-42F9-89DC-68C52ED5480C}"/>
          </ac:cxnSpMkLst>
        </pc:cxnChg>
      </pc:sldChg>
      <pc:sldChg chg="modSp mod">
        <pc:chgData name="Yash Bhargava" userId="3a1d28ba4eb13de5" providerId="LiveId" clId="{484D8027-8FB9-491C-93A8-95435780178A}" dt="2024-10-21T14:56:02.612" v="170" actId="1076"/>
        <pc:sldMkLst>
          <pc:docMk/>
          <pc:sldMk cId="152684741" sldId="270"/>
        </pc:sldMkLst>
        <pc:spChg chg="mod">
          <ac:chgData name="Yash Bhargava" userId="3a1d28ba4eb13de5" providerId="LiveId" clId="{484D8027-8FB9-491C-93A8-95435780178A}" dt="2024-10-21T14:50:59.044" v="120" actId="14100"/>
          <ac:spMkLst>
            <pc:docMk/>
            <pc:sldMk cId="152684741" sldId="270"/>
            <ac:spMk id="2" creationId="{0EDE9C89-EC82-490D-B946-83A3CDA4F0AD}"/>
          </ac:spMkLst>
        </pc:spChg>
        <pc:spChg chg="mod">
          <ac:chgData name="Yash Bhargava" userId="3a1d28ba4eb13de5" providerId="LiveId" clId="{484D8027-8FB9-491C-93A8-95435780178A}" dt="2024-10-21T14:56:02.612" v="170" actId="1076"/>
          <ac:spMkLst>
            <pc:docMk/>
            <pc:sldMk cId="152684741" sldId="270"/>
            <ac:spMk id="4" creationId="{65022B81-3207-4DEC-B0EC-D41FD7B4A66E}"/>
          </ac:spMkLst>
        </pc:spChg>
        <pc:cxnChg chg="mod">
          <ac:chgData name="Yash Bhargava" userId="3a1d28ba4eb13de5" providerId="LiveId" clId="{484D8027-8FB9-491C-93A8-95435780178A}" dt="2024-10-21T14:53:33.546" v="135" actId="14100"/>
          <ac:cxnSpMkLst>
            <pc:docMk/>
            <pc:sldMk cId="152684741" sldId="270"/>
            <ac:cxnSpMk id="29" creationId="{C48B9891-4AEC-42F9-89DC-68C52ED5480C}"/>
          </ac:cxnSpMkLst>
        </pc:cxnChg>
      </pc:sldChg>
      <pc:sldChg chg="modSp mod">
        <pc:chgData name="Yash Bhargava" userId="3a1d28ba4eb13de5" providerId="LiveId" clId="{484D8027-8FB9-491C-93A8-95435780178A}" dt="2024-10-21T14:55:57.102" v="169" actId="1076"/>
        <pc:sldMkLst>
          <pc:docMk/>
          <pc:sldMk cId="679399183" sldId="271"/>
        </pc:sldMkLst>
        <pc:spChg chg="mod">
          <ac:chgData name="Yash Bhargava" userId="3a1d28ba4eb13de5" providerId="LiveId" clId="{484D8027-8FB9-491C-93A8-95435780178A}" dt="2024-10-21T14:51:14.703" v="124" actId="14100"/>
          <ac:spMkLst>
            <pc:docMk/>
            <pc:sldMk cId="679399183" sldId="271"/>
            <ac:spMk id="2" creationId="{0EDE9C89-EC82-490D-B946-83A3CDA4F0AD}"/>
          </ac:spMkLst>
        </pc:spChg>
        <pc:spChg chg="mod">
          <ac:chgData name="Yash Bhargava" userId="3a1d28ba4eb13de5" providerId="LiveId" clId="{484D8027-8FB9-491C-93A8-95435780178A}" dt="2024-10-21T14:55:57.102" v="169" actId="1076"/>
          <ac:spMkLst>
            <pc:docMk/>
            <pc:sldMk cId="679399183" sldId="271"/>
            <ac:spMk id="4" creationId="{65022B81-3207-4DEC-B0EC-D41FD7B4A66E}"/>
          </ac:spMkLst>
        </pc:spChg>
        <pc:cxnChg chg="mod">
          <ac:chgData name="Yash Bhargava" userId="3a1d28ba4eb13de5" providerId="LiveId" clId="{484D8027-8FB9-491C-93A8-95435780178A}" dt="2024-10-21T14:51:20.699" v="126" actId="1076"/>
          <ac:cxnSpMkLst>
            <pc:docMk/>
            <pc:sldMk cId="679399183" sldId="271"/>
            <ac:cxnSpMk id="29" creationId="{C48B9891-4AEC-42F9-89DC-68C52ED5480C}"/>
          </ac:cxnSpMkLst>
        </pc:cxnChg>
      </pc:sldChg>
      <pc:sldChg chg="modSp mod">
        <pc:chgData name="Yash Bhargava" userId="3a1d28ba4eb13de5" providerId="LiveId" clId="{484D8027-8FB9-491C-93A8-95435780178A}" dt="2024-10-21T14:52:28.238" v="134" actId="1076"/>
        <pc:sldMkLst>
          <pc:docMk/>
          <pc:sldMk cId="3060568772" sldId="272"/>
        </pc:sldMkLst>
        <pc:spChg chg="mod">
          <ac:chgData name="Yash Bhargava" userId="3a1d28ba4eb13de5" providerId="LiveId" clId="{484D8027-8FB9-491C-93A8-95435780178A}" dt="2024-10-21T14:51:29.246" v="127" actId="255"/>
          <ac:spMkLst>
            <pc:docMk/>
            <pc:sldMk cId="3060568772" sldId="272"/>
            <ac:spMk id="2" creationId="{0EDE9C89-EC82-490D-B946-83A3CDA4F0AD}"/>
          </ac:spMkLst>
        </pc:spChg>
        <pc:spChg chg="mod">
          <ac:chgData name="Yash Bhargava" userId="3a1d28ba4eb13de5" providerId="LiveId" clId="{484D8027-8FB9-491C-93A8-95435780178A}" dt="2024-10-21T14:52:28.238" v="134" actId="1076"/>
          <ac:spMkLst>
            <pc:docMk/>
            <pc:sldMk cId="3060568772" sldId="272"/>
            <ac:spMk id="4" creationId="{65022B81-3207-4DEC-B0EC-D41FD7B4A66E}"/>
          </ac:spMkLst>
        </pc:spChg>
        <pc:cxnChg chg="mod">
          <ac:chgData name="Yash Bhargava" userId="3a1d28ba4eb13de5" providerId="LiveId" clId="{484D8027-8FB9-491C-93A8-95435780178A}" dt="2024-10-21T14:51:37.350" v="129" actId="14100"/>
          <ac:cxnSpMkLst>
            <pc:docMk/>
            <pc:sldMk cId="3060568772" sldId="272"/>
            <ac:cxnSpMk id="29" creationId="{C48B9891-4AEC-42F9-89DC-68C52ED5480C}"/>
          </ac:cxnSpMkLst>
        </pc:cxnChg>
      </pc:sldChg>
      <pc:sldChg chg="modSp mod">
        <pc:chgData name="Yash Bhargava" userId="3a1d28ba4eb13de5" providerId="LiveId" clId="{484D8027-8FB9-491C-93A8-95435780178A}" dt="2024-10-21T15:43:15.630" v="203" actId="1076"/>
        <pc:sldMkLst>
          <pc:docMk/>
          <pc:sldMk cId="2295593394" sldId="276"/>
        </pc:sldMkLst>
        <pc:spChg chg="mod">
          <ac:chgData name="Yash Bhargava" userId="3a1d28ba4eb13de5" providerId="LiveId" clId="{484D8027-8FB9-491C-93A8-95435780178A}" dt="2024-10-21T15:42:47.717" v="199" actId="255"/>
          <ac:spMkLst>
            <pc:docMk/>
            <pc:sldMk cId="2295593394" sldId="276"/>
            <ac:spMk id="2" creationId="{0EDE9C89-EC82-490D-B946-83A3CDA4F0AD}"/>
          </ac:spMkLst>
        </pc:spChg>
        <pc:spChg chg="mod">
          <ac:chgData name="Yash Bhargava" userId="3a1d28ba4eb13de5" providerId="LiveId" clId="{484D8027-8FB9-491C-93A8-95435780178A}" dt="2024-10-21T15:43:15.630" v="203" actId="1076"/>
          <ac:spMkLst>
            <pc:docMk/>
            <pc:sldMk cId="2295593394" sldId="276"/>
            <ac:spMk id="4" creationId="{65022B81-3207-4DEC-B0EC-D41FD7B4A66E}"/>
          </ac:spMkLst>
        </pc:spChg>
        <pc:cxnChg chg="mod">
          <ac:chgData name="Yash Bhargava" userId="3a1d28ba4eb13de5" providerId="LiveId" clId="{484D8027-8FB9-491C-93A8-95435780178A}" dt="2024-10-21T15:42:55.807" v="201" actId="14100"/>
          <ac:cxnSpMkLst>
            <pc:docMk/>
            <pc:sldMk cId="2295593394" sldId="276"/>
            <ac:cxnSpMk id="29" creationId="{C48B9891-4AEC-42F9-89DC-68C52ED5480C}"/>
          </ac:cxnSpMkLst>
        </pc:cxnChg>
      </pc:sldChg>
      <pc:sldChg chg="new del">
        <pc:chgData name="Yash Bhargava" userId="3a1d28ba4eb13de5" providerId="LiveId" clId="{484D8027-8FB9-491C-93A8-95435780178A}" dt="2024-10-21T14:54:24.572" v="138" actId="2696"/>
        <pc:sldMkLst>
          <pc:docMk/>
          <pc:sldMk cId="2304639439" sldId="277"/>
        </pc:sldMkLst>
      </pc:sldChg>
      <pc:sldChg chg="addSp delSp modSp add mod">
        <pc:chgData name="Yash Bhargava" userId="3a1d28ba4eb13de5" providerId="LiveId" clId="{484D8027-8FB9-491C-93A8-95435780178A}" dt="2024-10-21T16:39:22.081" v="473" actId="14100"/>
        <pc:sldMkLst>
          <pc:docMk/>
          <pc:sldMk cId="890629270" sldId="278"/>
        </pc:sldMkLst>
        <pc:spChg chg="mod">
          <ac:chgData name="Yash Bhargava" userId="3a1d28ba4eb13de5" providerId="LiveId" clId="{484D8027-8FB9-491C-93A8-95435780178A}" dt="2024-10-21T14:55:11.699" v="165" actId="20577"/>
          <ac:spMkLst>
            <pc:docMk/>
            <pc:sldMk cId="890629270" sldId="278"/>
            <ac:spMk id="2" creationId="{0EDE9C89-EC82-490D-B946-83A3CDA4F0AD}"/>
          </ac:spMkLst>
        </pc:spChg>
        <pc:spChg chg="add del mod">
          <ac:chgData name="Yash Bhargava" userId="3a1d28ba4eb13de5" providerId="LiveId" clId="{484D8027-8FB9-491C-93A8-95435780178A}" dt="2024-10-21T16:39:22.081" v="473" actId="14100"/>
          <ac:spMkLst>
            <pc:docMk/>
            <pc:sldMk cId="890629270" sldId="278"/>
            <ac:spMk id="4" creationId="{65022B81-3207-4DEC-B0EC-D41FD7B4A66E}"/>
          </ac:spMkLst>
        </pc:spChg>
        <pc:cxnChg chg="mod">
          <ac:chgData name="Yash Bhargava" userId="3a1d28ba4eb13de5" providerId="LiveId" clId="{484D8027-8FB9-491C-93A8-95435780178A}" dt="2024-10-21T14:55:20.758" v="166" actId="14100"/>
          <ac:cxnSpMkLst>
            <pc:docMk/>
            <pc:sldMk cId="890629270" sldId="278"/>
            <ac:cxnSpMk id="29" creationId="{C48B9891-4AEC-42F9-89DC-68C52ED5480C}"/>
          </ac:cxnSpMkLst>
        </pc:cxnChg>
      </pc:sldChg>
      <pc:sldChg chg="modSp add mod">
        <pc:chgData name="Yash Bhargava" userId="3a1d28ba4eb13de5" providerId="LiveId" clId="{484D8027-8FB9-491C-93A8-95435780178A}" dt="2024-10-21T16:39:14.212" v="472" actId="14100"/>
        <pc:sldMkLst>
          <pc:docMk/>
          <pc:sldMk cId="1217016511" sldId="279"/>
        </pc:sldMkLst>
        <pc:spChg chg="mod">
          <ac:chgData name="Yash Bhargava" userId="3a1d28ba4eb13de5" providerId="LiveId" clId="{484D8027-8FB9-491C-93A8-95435780178A}" dt="2024-10-21T16:39:14.212" v="472" actId="14100"/>
          <ac:spMkLst>
            <pc:docMk/>
            <pc:sldMk cId="1217016511" sldId="279"/>
            <ac:spMk id="4" creationId="{65022B81-3207-4DEC-B0EC-D41FD7B4A66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C96D09-25DB-4B49-A13D-9047D7DC8C68}"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7299B552-B29D-4720-9667-293432A6E23C}">
      <dgm:prSet custT="1"/>
      <dgm:spPr/>
      <dgm:t>
        <a:bodyPr/>
        <a:lstStyle/>
        <a:p>
          <a:r>
            <a:rPr lang="en-IN" sz="1800" dirty="0"/>
            <a:t>Data Loading and Exploration</a:t>
          </a:r>
        </a:p>
      </dgm:t>
    </dgm:pt>
    <dgm:pt modelId="{99C171E6-EE8C-4C3D-9CDD-F61A591DB2E3}" type="parTrans" cxnId="{DFC98E44-4F0C-4158-8097-04865454F9EB}">
      <dgm:prSet/>
      <dgm:spPr/>
      <dgm:t>
        <a:bodyPr/>
        <a:lstStyle/>
        <a:p>
          <a:endParaRPr lang="en-IN"/>
        </a:p>
      </dgm:t>
    </dgm:pt>
    <dgm:pt modelId="{583EEA3A-9E48-48FE-8315-B185BC87F8BB}" type="sibTrans" cxnId="{DFC98E44-4F0C-4158-8097-04865454F9EB}">
      <dgm:prSet/>
      <dgm:spPr/>
      <dgm:t>
        <a:bodyPr/>
        <a:lstStyle/>
        <a:p>
          <a:endParaRPr lang="en-IN"/>
        </a:p>
      </dgm:t>
    </dgm:pt>
    <dgm:pt modelId="{EDB5D28C-5B03-4D46-A9E6-B5FD5B8BBD09}">
      <dgm:prSet custT="1"/>
      <dgm:spPr/>
      <dgm:t>
        <a:bodyPr/>
        <a:lstStyle/>
        <a:p>
          <a:r>
            <a:rPr lang="en-IN" sz="1800" dirty="0"/>
            <a:t>Data Preprocessing</a:t>
          </a:r>
        </a:p>
      </dgm:t>
    </dgm:pt>
    <dgm:pt modelId="{B5EDAA05-BACD-45FC-AA0F-6137F7E23E21}" type="parTrans" cxnId="{FC30340F-564A-4F74-AD7E-E2A59B41F239}">
      <dgm:prSet/>
      <dgm:spPr/>
      <dgm:t>
        <a:bodyPr/>
        <a:lstStyle/>
        <a:p>
          <a:endParaRPr lang="en-IN"/>
        </a:p>
      </dgm:t>
    </dgm:pt>
    <dgm:pt modelId="{08F3127E-6FAF-4EDE-89B3-809B61446C04}" type="sibTrans" cxnId="{FC30340F-564A-4F74-AD7E-E2A59B41F239}">
      <dgm:prSet/>
      <dgm:spPr/>
      <dgm:t>
        <a:bodyPr/>
        <a:lstStyle/>
        <a:p>
          <a:endParaRPr lang="en-IN"/>
        </a:p>
      </dgm:t>
    </dgm:pt>
    <dgm:pt modelId="{348F668F-D468-4010-848E-092202139DE4}">
      <dgm:prSet custT="1"/>
      <dgm:spPr/>
      <dgm:t>
        <a:bodyPr/>
        <a:lstStyle/>
        <a:p>
          <a:r>
            <a:rPr lang="en-IN" sz="1800" dirty="0"/>
            <a:t>Model Training</a:t>
          </a:r>
        </a:p>
      </dgm:t>
    </dgm:pt>
    <dgm:pt modelId="{7F80D8C9-228B-4C0C-95F1-0221BC4367CD}" type="parTrans" cxnId="{07F15D70-351D-422B-9417-7607D0E68755}">
      <dgm:prSet/>
      <dgm:spPr/>
      <dgm:t>
        <a:bodyPr/>
        <a:lstStyle/>
        <a:p>
          <a:endParaRPr lang="en-IN"/>
        </a:p>
      </dgm:t>
    </dgm:pt>
    <dgm:pt modelId="{3A0A9396-917F-403E-B5B4-164FC4576352}" type="sibTrans" cxnId="{07F15D70-351D-422B-9417-7607D0E68755}">
      <dgm:prSet/>
      <dgm:spPr/>
      <dgm:t>
        <a:bodyPr/>
        <a:lstStyle/>
        <a:p>
          <a:endParaRPr lang="en-IN"/>
        </a:p>
      </dgm:t>
    </dgm:pt>
    <dgm:pt modelId="{D1674386-D7DD-47BF-8133-3088C802FED9}">
      <dgm:prSet custT="1"/>
      <dgm:spPr/>
      <dgm:t>
        <a:bodyPr/>
        <a:lstStyle/>
        <a:p>
          <a:r>
            <a:rPr lang="en-IN" sz="1800" dirty="0"/>
            <a:t>Model Evaluation</a:t>
          </a:r>
        </a:p>
      </dgm:t>
    </dgm:pt>
    <dgm:pt modelId="{D5BBBC02-0A49-4086-8AC9-0EA98474A5A0}" type="parTrans" cxnId="{CAE9C450-CCAC-4A78-8B49-0C5320C6E593}">
      <dgm:prSet/>
      <dgm:spPr/>
      <dgm:t>
        <a:bodyPr/>
        <a:lstStyle/>
        <a:p>
          <a:endParaRPr lang="en-IN"/>
        </a:p>
      </dgm:t>
    </dgm:pt>
    <dgm:pt modelId="{9669112A-2AF5-41CF-805E-582D5C9D443D}" type="sibTrans" cxnId="{CAE9C450-CCAC-4A78-8B49-0C5320C6E593}">
      <dgm:prSet/>
      <dgm:spPr/>
      <dgm:t>
        <a:bodyPr/>
        <a:lstStyle/>
        <a:p>
          <a:endParaRPr lang="en-IN"/>
        </a:p>
      </dgm:t>
    </dgm:pt>
    <dgm:pt modelId="{2A087463-935C-4F1B-BC34-DC071837E52B}">
      <dgm:prSet custT="1"/>
      <dgm:spPr/>
      <dgm:t>
        <a:bodyPr/>
        <a:lstStyle/>
        <a:p>
          <a:r>
            <a:rPr lang="en-US" sz="1800" dirty="0"/>
            <a:t>Applying the Model in the Recommendation System</a:t>
          </a:r>
          <a:endParaRPr lang="en-IN" sz="1800" dirty="0"/>
        </a:p>
      </dgm:t>
    </dgm:pt>
    <dgm:pt modelId="{E08203BA-A3F3-481A-9BE6-13C4A55A9FDA}" type="parTrans" cxnId="{0F8BF618-B0DE-4FA3-B262-8E6B52C40327}">
      <dgm:prSet/>
      <dgm:spPr/>
      <dgm:t>
        <a:bodyPr/>
        <a:lstStyle/>
        <a:p>
          <a:endParaRPr lang="en-IN"/>
        </a:p>
      </dgm:t>
    </dgm:pt>
    <dgm:pt modelId="{8C7946E7-0604-426C-B5C8-8CBCE567C834}" type="sibTrans" cxnId="{0F8BF618-B0DE-4FA3-B262-8E6B52C40327}">
      <dgm:prSet/>
      <dgm:spPr/>
      <dgm:t>
        <a:bodyPr/>
        <a:lstStyle/>
        <a:p>
          <a:endParaRPr lang="en-IN"/>
        </a:p>
      </dgm:t>
    </dgm:pt>
    <dgm:pt modelId="{BAA6EDE2-D30B-419B-9E71-E6B4A280FE2D}">
      <dgm:prSet custT="1"/>
      <dgm:spPr/>
      <dgm:t>
        <a:bodyPr/>
        <a:lstStyle/>
        <a:p>
          <a:r>
            <a:rPr lang="en-US" sz="1800" dirty="0"/>
            <a:t>Integrating the Model into the Recommendation Workflow</a:t>
          </a:r>
          <a:endParaRPr lang="en-IN" sz="1800" dirty="0"/>
        </a:p>
      </dgm:t>
    </dgm:pt>
    <dgm:pt modelId="{EEDDE442-A9E3-42B0-9CF6-80C2CBCBDCE5}" type="parTrans" cxnId="{13BA8E5C-E7EC-41B6-A57F-100EFDAC3CF2}">
      <dgm:prSet/>
      <dgm:spPr/>
      <dgm:t>
        <a:bodyPr/>
        <a:lstStyle/>
        <a:p>
          <a:endParaRPr lang="en-IN"/>
        </a:p>
      </dgm:t>
    </dgm:pt>
    <dgm:pt modelId="{C2F3701C-4115-4B5F-AD1A-3F319A99B24F}" type="sibTrans" cxnId="{13BA8E5C-E7EC-41B6-A57F-100EFDAC3CF2}">
      <dgm:prSet/>
      <dgm:spPr/>
      <dgm:t>
        <a:bodyPr/>
        <a:lstStyle/>
        <a:p>
          <a:endParaRPr lang="en-IN"/>
        </a:p>
      </dgm:t>
    </dgm:pt>
    <dgm:pt modelId="{C6325441-CD35-408B-B11E-00B7906589D7}" type="pres">
      <dgm:prSet presAssocID="{6CC96D09-25DB-4B49-A13D-9047D7DC8C68}" presName="CompostProcess" presStyleCnt="0">
        <dgm:presLayoutVars>
          <dgm:dir/>
          <dgm:resizeHandles val="exact"/>
        </dgm:presLayoutVars>
      </dgm:prSet>
      <dgm:spPr/>
    </dgm:pt>
    <dgm:pt modelId="{7A0141A4-7B13-4893-B273-DE39C45123F6}" type="pres">
      <dgm:prSet presAssocID="{6CC96D09-25DB-4B49-A13D-9047D7DC8C68}" presName="arrow" presStyleLbl="bgShp" presStyleIdx="0" presStyleCnt="1"/>
      <dgm:spPr/>
    </dgm:pt>
    <dgm:pt modelId="{E7CE6A29-FE63-4A96-90D1-873C4058B3E0}" type="pres">
      <dgm:prSet presAssocID="{6CC96D09-25DB-4B49-A13D-9047D7DC8C68}" presName="linearProcess" presStyleCnt="0"/>
      <dgm:spPr/>
    </dgm:pt>
    <dgm:pt modelId="{FBF5184E-2F45-43BE-BD87-54E08E92B334}" type="pres">
      <dgm:prSet presAssocID="{7299B552-B29D-4720-9667-293432A6E23C}" presName="textNode" presStyleLbl="node1" presStyleIdx="0" presStyleCnt="6">
        <dgm:presLayoutVars>
          <dgm:bulletEnabled val="1"/>
        </dgm:presLayoutVars>
      </dgm:prSet>
      <dgm:spPr/>
    </dgm:pt>
    <dgm:pt modelId="{055EA599-EEA7-4905-9D17-EE98DDDAEDF5}" type="pres">
      <dgm:prSet presAssocID="{583EEA3A-9E48-48FE-8315-B185BC87F8BB}" presName="sibTrans" presStyleCnt="0"/>
      <dgm:spPr/>
    </dgm:pt>
    <dgm:pt modelId="{B3AF30C7-11D3-402A-B7E6-4B5E2F6E98BB}" type="pres">
      <dgm:prSet presAssocID="{EDB5D28C-5B03-4D46-A9E6-B5FD5B8BBD09}" presName="textNode" presStyleLbl="node1" presStyleIdx="1" presStyleCnt="6" custScaleX="107454">
        <dgm:presLayoutVars>
          <dgm:bulletEnabled val="1"/>
        </dgm:presLayoutVars>
      </dgm:prSet>
      <dgm:spPr/>
    </dgm:pt>
    <dgm:pt modelId="{F3B02066-C6BB-4E4A-847E-8D9005A4B994}" type="pres">
      <dgm:prSet presAssocID="{08F3127E-6FAF-4EDE-89B3-809B61446C04}" presName="sibTrans" presStyleCnt="0"/>
      <dgm:spPr/>
    </dgm:pt>
    <dgm:pt modelId="{2885F4B1-560A-4737-B5E5-29DB5ACBD81A}" type="pres">
      <dgm:prSet presAssocID="{348F668F-D468-4010-848E-092202139DE4}" presName="textNode" presStyleLbl="node1" presStyleIdx="2" presStyleCnt="6">
        <dgm:presLayoutVars>
          <dgm:bulletEnabled val="1"/>
        </dgm:presLayoutVars>
      </dgm:prSet>
      <dgm:spPr/>
    </dgm:pt>
    <dgm:pt modelId="{9E258016-917C-4584-BB38-D96136B239CC}" type="pres">
      <dgm:prSet presAssocID="{3A0A9396-917F-403E-B5B4-164FC4576352}" presName="sibTrans" presStyleCnt="0"/>
      <dgm:spPr/>
    </dgm:pt>
    <dgm:pt modelId="{388948A9-7FE1-4D29-B2BC-535C8FE48A66}" type="pres">
      <dgm:prSet presAssocID="{D1674386-D7DD-47BF-8133-3088C802FED9}" presName="textNode" presStyleLbl="node1" presStyleIdx="3" presStyleCnt="6">
        <dgm:presLayoutVars>
          <dgm:bulletEnabled val="1"/>
        </dgm:presLayoutVars>
      </dgm:prSet>
      <dgm:spPr/>
    </dgm:pt>
    <dgm:pt modelId="{FB9E1EFB-EAD6-48AD-93DF-6D929541EEBC}" type="pres">
      <dgm:prSet presAssocID="{9669112A-2AF5-41CF-805E-582D5C9D443D}" presName="sibTrans" presStyleCnt="0"/>
      <dgm:spPr/>
    </dgm:pt>
    <dgm:pt modelId="{A87B1FE8-E520-48F5-BD05-E2FF969382A0}" type="pres">
      <dgm:prSet presAssocID="{2A087463-935C-4F1B-BC34-DC071837E52B}" presName="textNode" presStyleLbl="node1" presStyleIdx="4" presStyleCnt="6">
        <dgm:presLayoutVars>
          <dgm:bulletEnabled val="1"/>
        </dgm:presLayoutVars>
      </dgm:prSet>
      <dgm:spPr/>
    </dgm:pt>
    <dgm:pt modelId="{2B287EB7-BB78-470B-952E-806C4CCCF574}" type="pres">
      <dgm:prSet presAssocID="{8C7946E7-0604-426C-B5C8-8CBCE567C834}" presName="sibTrans" presStyleCnt="0"/>
      <dgm:spPr/>
    </dgm:pt>
    <dgm:pt modelId="{F3A521A8-5FE3-4AA1-9E0D-D5B8A4BBD26F}" type="pres">
      <dgm:prSet presAssocID="{BAA6EDE2-D30B-419B-9E71-E6B4A280FE2D}" presName="textNode" presStyleLbl="node1" presStyleIdx="5" presStyleCnt="6">
        <dgm:presLayoutVars>
          <dgm:bulletEnabled val="1"/>
        </dgm:presLayoutVars>
      </dgm:prSet>
      <dgm:spPr/>
    </dgm:pt>
  </dgm:ptLst>
  <dgm:cxnLst>
    <dgm:cxn modelId="{FC30340F-564A-4F74-AD7E-E2A59B41F239}" srcId="{6CC96D09-25DB-4B49-A13D-9047D7DC8C68}" destId="{EDB5D28C-5B03-4D46-A9E6-B5FD5B8BBD09}" srcOrd="1" destOrd="0" parTransId="{B5EDAA05-BACD-45FC-AA0F-6137F7E23E21}" sibTransId="{08F3127E-6FAF-4EDE-89B3-809B61446C04}"/>
    <dgm:cxn modelId="{0F8BF618-B0DE-4FA3-B262-8E6B52C40327}" srcId="{6CC96D09-25DB-4B49-A13D-9047D7DC8C68}" destId="{2A087463-935C-4F1B-BC34-DC071837E52B}" srcOrd="4" destOrd="0" parTransId="{E08203BA-A3F3-481A-9BE6-13C4A55A9FDA}" sibTransId="{8C7946E7-0604-426C-B5C8-8CBCE567C834}"/>
    <dgm:cxn modelId="{389A1137-5E84-442E-8806-91FC135D65A9}" type="presOf" srcId="{2A087463-935C-4F1B-BC34-DC071837E52B}" destId="{A87B1FE8-E520-48F5-BD05-E2FF969382A0}" srcOrd="0" destOrd="0" presId="urn:microsoft.com/office/officeart/2005/8/layout/hProcess9"/>
    <dgm:cxn modelId="{13BA8E5C-E7EC-41B6-A57F-100EFDAC3CF2}" srcId="{6CC96D09-25DB-4B49-A13D-9047D7DC8C68}" destId="{BAA6EDE2-D30B-419B-9E71-E6B4A280FE2D}" srcOrd="5" destOrd="0" parTransId="{EEDDE442-A9E3-42B0-9CF6-80C2CBCBDCE5}" sibTransId="{C2F3701C-4115-4B5F-AD1A-3F319A99B24F}"/>
    <dgm:cxn modelId="{DFC98E44-4F0C-4158-8097-04865454F9EB}" srcId="{6CC96D09-25DB-4B49-A13D-9047D7DC8C68}" destId="{7299B552-B29D-4720-9667-293432A6E23C}" srcOrd="0" destOrd="0" parTransId="{99C171E6-EE8C-4C3D-9CDD-F61A591DB2E3}" sibTransId="{583EEA3A-9E48-48FE-8315-B185BC87F8BB}"/>
    <dgm:cxn modelId="{F8215B69-2A34-4FBC-98E7-4E0F90376781}" type="presOf" srcId="{EDB5D28C-5B03-4D46-A9E6-B5FD5B8BBD09}" destId="{B3AF30C7-11D3-402A-B7E6-4B5E2F6E98BB}" srcOrd="0" destOrd="0" presId="urn:microsoft.com/office/officeart/2005/8/layout/hProcess9"/>
    <dgm:cxn modelId="{07F15D70-351D-422B-9417-7607D0E68755}" srcId="{6CC96D09-25DB-4B49-A13D-9047D7DC8C68}" destId="{348F668F-D468-4010-848E-092202139DE4}" srcOrd="2" destOrd="0" parTransId="{7F80D8C9-228B-4C0C-95F1-0221BC4367CD}" sibTransId="{3A0A9396-917F-403E-B5B4-164FC4576352}"/>
    <dgm:cxn modelId="{CAE9C450-CCAC-4A78-8B49-0C5320C6E593}" srcId="{6CC96D09-25DB-4B49-A13D-9047D7DC8C68}" destId="{D1674386-D7DD-47BF-8133-3088C802FED9}" srcOrd="3" destOrd="0" parTransId="{D5BBBC02-0A49-4086-8AC9-0EA98474A5A0}" sibTransId="{9669112A-2AF5-41CF-805E-582D5C9D443D}"/>
    <dgm:cxn modelId="{3844FB9E-02C6-4869-B228-F65B85547910}" type="presOf" srcId="{348F668F-D468-4010-848E-092202139DE4}" destId="{2885F4B1-560A-4737-B5E5-29DB5ACBD81A}" srcOrd="0" destOrd="0" presId="urn:microsoft.com/office/officeart/2005/8/layout/hProcess9"/>
    <dgm:cxn modelId="{5C2CB6A7-7264-410C-B79A-5DE9C5D6F901}" type="presOf" srcId="{D1674386-D7DD-47BF-8133-3088C802FED9}" destId="{388948A9-7FE1-4D29-B2BC-535C8FE48A66}" srcOrd="0" destOrd="0" presId="urn:microsoft.com/office/officeart/2005/8/layout/hProcess9"/>
    <dgm:cxn modelId="{C853E6B7-A1CD-47F5-9CCE-1C28E7533CF3}" type="presOf" srcId="{7299B552-B29D-4720-9667-293432A6E23C}" destId="{FBF5184E-2F45-43BE-BD87-54E08E92B334}" srcOrd="0" destOrd="0" presId="urn:microsoft.com/office/officeart/2005/8/layout/hProcess9"/>
    <dgm:cxn modelId="{FFDF88E8-4AEF-413E-9AA0-DC2CF55084D8}" type="presOf" srcId="{BAA6EDE2-D30B-419B-9E71-E6B4A280FE2D}" destId="{F3A521A8-5FE3-4AA1-9E0D-D5B8A4BBD26F}" srcOrd="0" destOrd="0" presId="urn:microsoft.com/office/officeart/2005/8/layout/hProcess9"/>
    <dgm:cxn modelId="{FDE115F3-1099-4A6F-82AD-D4B19D3C1D8D}" type="presOf" srcId="{6CC96D09-25DB-4B49-A13D-9047D7DC8C68}" destId="{C6325441-CD35-408B-B11E-00B7906589D7}" srcOrd="0" destOrd="0" presId="urn:microsoft.com/office/officeart/2005/8/layout/hProcess9"/>
    <dgm:cxn modelId="{CEE03040-D97B-4727-A53E-D94072571DA5}" type="presParOf" srcId="{C6325441-CD35-408B-B11E-00B7906589D7}" destId="{7A0141A4-7B13-4893-B273-DE39C45123F6}" srcOrd="0" destOrd="0" presId="urn:microsoft.com/office/officeart/2005/8/layout/hProcess9"/>
    <dgm:cxn modelId="{B1B7D671-4F6A-414D-A544-20BF3C79696E}" type="presParOf" srcId="{C6325441-CD35-408B-B11E-00B7906589D7}" destId="{E7CE6A29-FE63-4A96-90D1-873C4058B3E0}" srcOrd="1" destOrd="0" presId="urn:microsoft.com/office/officeart/2005/8/layout/hProcess9"/>
    <dgm:cxn modelId="{C517AD76-4018-4889-B065-7795AA4FAD44}" type="presParOf" srcId="{E7CE6A29-FE63-4A96-90D1-873C4058B3E0}" destId="{FBF5184E-2F45-43BE-BD87-54E08E92B334}" srcOrd="0" destOrd="0" presId="urn:microsoft.com/office/officeart/2005/8/layout/hProcess9"/>
    <dgm:cxn modelId="{FFA458B5-D758-4377-9664-FB25988826B1}" type="presParOf" srcId="{E7CE6A29-FE63-4A96-90D1-873C4058B3E0}" destId="{055EA599-EEA7-4905-9D17-EE98DDDAEDF5}" srcOrd="1" destOrd="0" presId="urn:microsoft.com/office/officeart/2005/8/layout/hProcess9"/>
    <dgm:cxn modelId="{C1DF007A-0A69-420F-895D-BDABC2C8913E}" type="presParOf" srcId="{E7CE6A29-FE63-4A96-90D1-873C4058B3E0}" destId="{B3AF30C7-11D3-402A-B7E6-4B5E2F6E98BB}" srcOrd="2" destOrd="0" presId="urn:microsoft.com/office/officeart/2005/8/layout/hProcess9"/>
    <dgm:cxn modelId="{3CD1FF8D-1D77-473F-98A5-A23B0EFD054C}" type="presParOf" srcId="{E7CE6A29-FE63-4A96-90D1-873C4058B3E0}" destId="{F3B02066-C6BB-4E4A-847E-8D9005A4B994}" srcOrd="3" destOrd="0" presId="urn:microsoft.com/office/officeart/2005/8/layout/hProcess9"/>
    <dgm:cxn modelId="{15EEFD2B-98AD-4A13-941C-5C930B886D99}" type="presParOf" srcId="{E7CE6A29-FE63-4A96-90D1-873C4058B3E0}" destId="{2885F4B1-560A-4737-B5E5-29DB5ACBD81A}" srcOrd="4" destOrd="0" presId="urn:microsoft.com/office/officeart/2005/8/layout/hProcess9"/>
    <dgm:cxn modelId="{D59AEA94-9EB9-4455-9061-63AEB2045AF4}" type="presParOf" srcId="{E7CE6A29-FE63-4A96-90D1-873C4058B3E0}" destId="{9E258016-917C-4584-BB38-D96136B239CC}" srcOrd="5" destOrd="0" presId="urn:microsoft.com/office/officeart/2005/8/layout/hProcess9"/>
    <dgm:cxn modelId="{BDB7AC27-4DC9-49A5-9036-088853275176}" type="presParOf" srcId="{E7CE6A29-FE63-4A96-90D1-873C4058B3E0}" destId="{388948A9-7FE1-4D29-B2BC-535C8FE48A66}" srcOrd="6" destOrd="0" presId="urn:microsoft.com/office/officeart/2005/8/layout/hProcess9"/>
    <dgm:cxn modelId="{EBD94D0E-D1B9-42F0-B121-5BAA105FB352}" type="presParOf" srcId="{E7CE6A29-FE63-4A96-90D1-873C4058B3E0}" destId="{FB9E1EFB-EAD6-48AD-93DF-6D929541EEBC}" srcOrd="7" destOrd="0" presId="urn:microsoft.com/office/officeart/2005/8/layout/hProcess9"/>
    <dgm:cxn modelId="{8C17979C-59EB-40D7-BD07-BC3AAEBA73A4}" type="presParOf" srcId="{E7CE6A29-FE63-4A96-90D1-873C4058B3E0}" destId="{A87B1FE8-E520-48F5-BD05-E2FF969382A0}" srcOrd="8" destOrd="0" presId="urn:microsoft.com/office/officeart/2005/8/layout/hProcess9"/>
    <dgm:cxn modelId="{CE555E7B-F575-41D9-AF91-7F9CBEA1C861}" type="presParOf" srcId="{E7CE6A29-FE63-4A96-90D1-873C4058B3E0}" destId="{2B287EB7-BB78-470B-952E-806C4CCCF574}" srcOrd="9" destOrd="0" presId="urn:microsoft.com/office/officeart/2005/8/layout/hProcess9"/>
    <dgm:cxn modelId="{F3EC966D-83B8-4C18-98E7-883BE5BB0E4D}" type="presParOf" srcId="{E7CE6A29-FE63-4A96-90D1-873C4058B3E0}" destId="{F3A521A8-5FE3-4AA1-9E0D-D5B8A4BBD26F}"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0141A4-7B13-4893-B273-DE39C45123F6}">
      <dsp:nvSpPr>
        <dsp:cNvPr id="0" name=""/>
        <dsp:cNvSpPr/>
      </dsp:nvSpPr>
      <dsp:spPr>
        <a:xfrm>
          <a:off x="800099" y="0"/>
          <a:ext cx="9067799" cy="437022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F5184E-2F45-43BE-BD87-54E08E92B334}">
      <dsp:nvSpPr>
        <dsp:cNvPr id="0" name=""/>
        <dsp:cNvSpPr/>
      </dsp:nvSpPr>
      <dsp:spPr>
        <a:xfrm>
          <a:off x="1318" y="1311067"/>
          <a:ext cx="1543942" cy="17480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Data Loading and Exploration</a:t>
          </a:r>
        </a:p>
      </dsp:txBody>
      <dsp:txXfrm>
        <a:off x="76687" y="1386436"/>
        <a:ext cx="1393204" cy="1597352"/>
      </dsp:txXfrm>
    </dsp:sp>
    <dsp:sp modelId="{B3AF30C7-11D3-402A-B7E6-4B5E2F6E98BB}">
      <dsp:nvSpPr>
        <dsp:cNvPr id="0" name=""/>
        <dsp:cNvSpPr/>
      </dsp:nvSpPr>
      <dsp:spPr>
        <a:xfrm>
          <a:off x="1802585" y="1311067"/>
          <a:ext cx="1659028" cy="17480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Data Preprocessing</a:t>
          </a:r>
        </a:p>
      </dsp:txBody>
      <dsp:txXfrm>
        <a:off x="1883572" y="1392054"/>
        <a:ext cx="1497054" cy="1586116"/>
      </dsp:txXfrm>
    </dsp:sp>
    <dsp:sp modelId="{2885F4B1-560A-4737-B5E5-29DB5ACBD81A}">
      <dsp:nvSpPr>
        <dsp:cNvPr id="0" name=""/>
        <dsp:cNvSpPr/>
      </dsp:nvSpPr>
      <dsp:spPr>
        <a:xfrm>
          <a:off x="3718937" y="1311067"/>
          <a:ext cx="1543942" cy="17480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Model Training</a:t>
          </a:r>
        </a:p>
      </dsp:txBody>
      <dsp:txXfrm>
        <a:off x="3794306" y="1386436"/>
        <a:ext cx="1393204" cy="1597352"/>
      </dsp:txXfrm>
    </dsp:sp>
    <dsp:sp modelId="{388948A9-7FE1-4D29-B2BC-535C8FE48A66}">
      <dsp:nvSpPr>
        <dsp:cNvPr id="0" name=""/>
        <dsp:cNvSpPr/>
      </dsp:nvSpPr>
      <dsp:spPr>
        <a:xfrm>
          <a:off x="5520204" y="1311067"/>
          <a:ext cx="1543942" cy="17480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Model Evaluation</a:t>
          </a:r>
        </a:p>
      </dsp:txBody>
      <dsp:txXfrm>
        <a:off x="5595573" y="1386436"/>
        <a:ext cx="1393204" cy="1597352"/>
      </dsp:txXfrm>
    </dsp:sp>
    <dsp:sp modelId="{A87B1FE8-E520-48F5-BD05-E2FF969382A0}">
      <dsp:nvSpPr>
        <dsp:cNvPr id="0" name=""/>
        <dsp:cNvSpPr/>
      </dsp:nvSpPr>
      <dsp:spPr>
        <a:xfrm>
          <a:off x="7321470" y="1311067"/>
          <a:ext cx="1543942" cy="17480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Applying the Model in the Recommendation System</a:t>
          </a:r>
          <a:endParaRPr lang="en-IN" sz="1800" kern="1200" dirty="0"/>
        </a:p>
      </dsp:txBody>
      <dsp:txXfrm>
        <a:off x="7396839" y="1386436"/>
        <a:ext cx="1393204" cy="1597352"/>
      </dsp:txXfrm>
    </dsp:sp>
    <dsp:sp modelId="{F3A521A8-5FE3-4AA1-9E0D-D5B8A4BBD26F}">
      <dsp:nvSpPr>
        <dsp:cNvPr id="0" name=""/>
        <dsp:cNvSpPr/>
      </dsp:nvSpPr>
      <dsp:spPr>
        <a:xfrm>
          <a:off x="9122737" y="1311067"/>
          <a:ext cx="1543942" cy="17480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Integrating the Model into the Recommendation Workflow</a:t>
          </a:r>
          <a:endParaRPr lang="en-IN" sz="1800" kern="1200" dirty="0"/>
        </a:p>
      </dsp:txBody>
      <dsp:txXfrm>
        <a:off x="9198106" y="1386436"/>
        <a:ext cx="1393204" cy="159735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4C9CB6-5E36-4CBB-874B-623F7EC5BA3E}" type="datetimeFigureOut">
              <a:rPr lang="en-US" smtClean="0"/>
              <a:t>10/21/2024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D84B80-9D33-4717-A27E-FF28C025F872}" type="slidenum">
              <a:rPr lang="en-US" smtClean="0"/>
              <a:t>‹#›</a:t>
            </a:fld>
            <a:endParaRPr lang="en-US"/>
          </a:p>
        </p:txBody>
      </p:sp>
    </p:spTree>
    <p:extLst>
      <p:ext uri="{BB962C8B-B14F-4D97-AF65-F5344CB8AC3E}">
        <p14:creationId xmlns:p14="http://schemas.microsoft.com/office/powerpoint/2010/main" val="1657788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5a4cb8b97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5a4cb8b97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200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5a4cb8b97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5a4cb8b97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8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2408-BD42-4D48-BCBD-497702A888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EBA85A-DC89-4F72-84E0-FF6B3A45D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4877BF-CEF7-4CDF-9F2A-C93D9B7DB592}"/>
              </a:ext>
            </a:extLst>
          </p:cNvPr>
          <p:cNvSpPr>
            <a:spLocks noGrp="1"/>
          </p:cNvSpPr>
          <p:nvPr>
            <p:ph type="dt" sz="half" idx="10"/>
          </p:nvPr>
        </p:nvSpPr>
        <p:spPr/>
        <p:txBody>
          <a:bodyPr/>
          <a:lstStyle/>
          <a:p>
            <a:fld id="{6A92271A-6FAA-42B9-BBEE-76B163AA9C93}" type="datetime1">
              <a:rPr lang="en-US" smtClean="0"/>
              <a:t>10/21/2024</a:t>
            </a:fld>
            <a:endParaRPr lang="en-US"/>
          </a:p>
        </p:txBody>
      </p:sp>
      <p:sp>
        <p:nvSpPr>
          <p:cNvPr id="5" name="Footer Placeholder 4">
            <a:extLst>
              <a:ext uri="{FF2B5EF4-FFF2-40B4-BE49-F238E27FC236}">
                <a16:creationId xmlns:a16="http://schemas.microsoft.com/office/drawing/2014/main" id="{45EDA0FB-86DF-442D-B547-97A21029B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9D5F19-D7C1-4E84-95CF-363F639C4A85}"/>
              </a:ext>
            </a:extLst>
          </p:cNvPr>
          <p:cNvSpPr>
            <a:spLocks noGrp="1"/>
          </p:cNvSpPr>
          <p:nvPr>
            <p:ph type="sldNum" sz="quarter" idx="12"/>
          </p:nvPr>
        </p:nvSpPr>
        <p:spPr/>
        <p:txBody>
          <a:bodyPr/>
          <a:lstStyle/>
          <a:p>
            <a:fld id="{1CAA2412-31F8-465F-8F9E-6389BA938BD8}" type="slidenum">
              <a:rPr lang="en-US" smtClean="0"/>
              <a:t>‹#›</a:t>
            </a:fld>
            <a:endParaRPr lang="en-US"/>
          </a:p>
        </p:txBody>
      </p:sp>
    </p:spTree>
    <p:extLst>
      <p:ext uri="{BB962C8B-B14F-4D97-AF65-F5344CB8AC3E}">
        <p14:creationId xmlns:p14="http://schemas.microsoft.com/office/powerpoint/2010/main" val="3548922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FB24C-B3C2-4550-818D-8BF63F41D1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0C21BB-4E77-45B0-8F05-3BAD965F38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0BAEFD-8ED8-443D-A86D-29E6AC564156}"/>
              </a:ext>
            </a:extLst>
          </p:cNvPr>
          <p:cNvSpPr>
            <a:spLocks noGrp="1"/>
          </p:cNvSpPr>
          <p:nvPr>
            <p:ph type="dt" sz="half" idx="10"/>
          </p:nvPr>
        </p:nvSpPr>
        <p:spPr/>
        <p:txBody>
          <a:bodyPr/>
          <a:lstStyle/>
          <a:p>
            <a:fld id="{770DD938-818B-4092-B592-AB55F900264F}" type="datetime1">
              <a:rPr lang="en-US" smtClean="0"/>
              <a:t>10/21/2024</a:t>
            </a:fld>
            <a:endParaRPr lang="en-US"/>
          </a:p>
        </p:txBody>
      </p:sp>
      <p:sp>
        <p:nvSpPr>
          <p:cNvPr id="5" name="Footer Placeholder 4">
            <a:extLst>
              <a:ext uri="{FF2B5EF4-FFF2-40B4-BE49-F238E27FC236}">
                <a16:creationId xmlns:a16="http://schemas.microsoft.com/office/drawing/2014/main" id="{1293A4DD-2B60-44F3-A01B-A536F9A84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D352E4-3229-4193-84C9-529E62A2471C}"/>
              </a:ext>
            </a:extLst>
          </p:cNvPr>
          <p:cNvSpPr>
            <a:spLocks noGrp="1"/>
          </p:cNvSpPr>
          <p:nvPr>
            <p:ph type="sldNum" sz="quarter" idx="12"/>
          </p:nvPr>
        </p:nvSpPr>
        <p:spPr/>
        <p:txBody>
          <a:bodyPr/>
          <a:lstStyle/>
          <a:p>
            <a:fld id="{1CAA2412-31F8-465F-8F9E-6389BA938BD8}" type="slidenum">
              <a:rPr lang="en-US" smtClean="0"/>
              <a:t>‹#›</a:t>
            </a:fld>
            <a:endParaRPr lang="en-US"/>
          </a:p>
        </p:txBody>
      </p:sp>
    </p:spTree>
    <p:extLst>
      <p:ext uri="{BB962C8B-B14F-4D97-AF65-F5344CB8AC3E}">
        <p14:creationId xmlns:p14="http://schemas.microsoft.com/office/powerpoint/2010/main" val="936779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735790-AD29-45BC-9F16-1E8348A9F6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0E5590-EB16-4C47-B3F1-70975EC5F0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B7DD1F-ACBF-4A0C-BEA4-82912AA40CC1}"/>
              </a:ext>
            </a:extLst>
          </p:cNvPr>
          <p:cNvSpPr>
            <a:spLocks noGrp="1"/>
          </p:cNvSpPr>
          <p:nvPr>
            <p:ph type="dt" sz="half" idx="10"/>
          </p:nvPr>
        </p:nvSpPr>
        <p:spPr/>
        <p:txBody>
          <a:bodyPr/>
          <a:lstStyle/>
          <a:p>
            <a:fld id="{1ADD589F-13AE-405D-BA90-F4AB2BED8E58}" type="datetime1">
              <a:rPr lang="en-US" smtClean="0"/>
              <a:t>10/21/2024</a:t>
            </a:fld>
            <a:endParaRPr lang="en-US"/>
          </a:p>
        </p:txBody>
      </p:sp>
      <p:sp>
        <p:nvSpPr>
          <p:cNvPr id="5" name="Footer Placeholder 4">
            <a:extLst>
              <a:ext uri="{FF2B5EF4-FFF2-40B4-BE49-F238E27FC236}">
                <a16:creationId xmlns:a16="http://schemas.microsoft.com/office/drawing/2014/main" id="{17304546-D1D5-48A4-9816-8CCCD1048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F40F68-5FED-45C0-A352-8F48E819373C}"/>
              </a:ext>
            </a:extLst>
          </p:cNvPr>
          <p:cNvSpPr>
            <a:spLocks noGrp="1"/>
          </p:cNvSpPr>
          <p:nvPr>
            <p:ph type="sldNum" sz="quarter" idx="12"/>
          </p:nvPr>
        </p:nvSpPr>
        <p:spPr/>
        <p:txBody>
          <a:bodyPr/>
          <a:lstStyle/>
          <a:p>
            <a:fld id="{1CAA2412-31F8-465F-8F9E-6389BA938BD8}" type="slidenum">
              <a:rPr lang="en-US" smtClean="0"/>
              <a:t>‹#›</a:t>
            </a:fld>
            <a:endParaRPr lang="en-US"/>
          </a:p>
        </p:txBody>
      </p:sp>
    </p:spTree>
    <p:extLst>
      <p:ext uri="{BB962C8B-B14F-4D97-AF65-F5344CB8AC3E}">
        <p14:creationId xmlns:p14="http://schemas.microsoft.com/office/powerpoint/2010/main" val="1485190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9993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789B-F7DD-4573-94D2-19589269F5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5AB0FB-FAE4-4BE7-A7A5-39DC2594D2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BCDD7-9DE3-4E33-877F-59B129301B02}"/>
              </a:ext>
            </a:extLst>
          </p:cNvPr>
          <p:cNvSpPr>
            <a:spLocks noGrp="1"/>
          </p:cNvSpPr>
          <p:nvPr>
            <p:ph type="dt" sz="half" idx="10"/>
          </p:nvPr>
        </p:nvSpPr>
        <p:spPr/>
        <p:txBody>
          <a:bodyPr/>
          <a:lstStyle/>
          <a:p>
            <a:fld id="{837F86D0-A9DC-4278-A76D-742DF98FA843}" type="datetime1">
              <a:rPr lang="en-US" smtClean="0"/>
              <a:t>10/21/2024</a:t>
            </a:fld>
            <a:endParaRPr lang="en-US"/>
          </a:p>
        </p:txBody>
      </p:sp>
      <p:sp>
        <p:nvSpPr>
          <p:cNvPr id="5" name="Footer Placeholder 4">
            <a:extLst>
              <a:ext uri="{FF2B5EF4-FFF2-40B4-BE49-F238E27FC236}">
                <a16:creationId xmlns:a16="http://schemas.microsoft.com/office/drawing/2014/main" id="{DC99E963-EE49-466C-B2A9-1DF5D1E636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D0151-7318-4475-8103-4F1B5D520E52}"/>
              </a:ext>
            </a:extLst>
          </p:cNvPr>
          <p:cNvSpPr>
            <a:spLocks noGrp="1"/>
          </p:cNvSpPr>
          <p:nvPr>
            <p:ph type="sldNum" sz="quarter" idx="12"/>
          </p:nvPr>
        </p:nvSpPr>
        <p:spPr/>
        <p:txBody>
          <a:bodyPr/>
          <a:lstStyle/>
          <a:p>
            <a:fld id="{1CAA2412-31F8-465F-8F9E-6389BA938BD8}" type="slidenum">
              <a:rPr lang="en-US" smtClean="0"/>
              <a:t>‹#›</a:t>
            </a:fld>
            <a:endParaRPr lang="en-US"/>
          </a:p>
        </p:txBody>
      </p:sp>
    </p:spTree>
    <p:extLst>
      <p:ext uri="{BB962C8B-B14F-4D97-AF65-F5344CB8AC3E}">
        <p14:creationId xmlns:p14="http://schemas.microsoft.com/office/powerpoint/2010/main" val="860144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DB43-E069-4F4D-880B-9F728AC6A8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C8B949-00CB-4A50-BAEB-187F2DFE2B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1123F9-8256-4E67-80B3-E0D8B103133E}"/>
              </a:ext>
            </a:extLst>
          </p:cNvPr>
          <p:cNvSpPr>
            <a:spLocks noGrp="1"/>
          </p:cNvSpPr>
          <p:nvPr>
            <p:ph type="dt" sz="half" idx="10"/>
          </p:nvPr>
        </p:nvSpPr>
        <p:spPr/>
        <p:txBody>
          <a:bodyPr/>
          <a:lstStyle/>
          <a:p>
            <a:fld id="{4A164F10-3A99-42F9-BF98-CD1B7458DC68}" type="datetime1">
              <a:rPr lang="en-US" smtClean="0"/>
              <a:t>10/21/2024</a:t>
            </a:fld>
            <a:endParaRPr lang="en-US"/>
          </a:p>
        </p:txBody>
      </p:sp>
      <p:sp>
        <p:nvSpPr>
          <p:cNvPr id="5" name="Footer Placeholder 4">
            <a:extLst>
              <a:ext uri="{FF2B5EF4-FFF2-40B4-BE49-F238E27FC236}">
                <a16:creationId xmlns:a16="http://schemas.microsoft.com/office/drawing/2014/main" id="{588F3A34-AA44-4145-955B-8929438523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3E590F-73D9-4947-88EF-A4B6274AA5C4}"/>
              </a:ext>
            </a:extLst>
          </p:cNvPr>
          <p:cNvSpPr>
            <a:spLocks noGrp="1"/>
          </p:cNvSpPr>
          <p:nvPr>
            <p:ph type="sldNum" sz="quarter" idx="12"/>
          </p:nvPr>
        </p:nvSpPr>
        <p:spPr/>
        <p:txBody>
          <a:bodyPr/>
          <a:lstStyle/>
          <a:p>
            <a:fld id="{1CAA2412-31F8-465F-8F9E-6389BA938BD8}" type="slidenum">
              <a:rPr lang="en-US" smtClean="0"/>
              <a:t>‹#›</a:t>
            </a:fld>
            <a:endParaRPr lang="en-US"/>
          </a:p>
        </p:txBody>
      </p:sp>
    </p:spTree>
    <p:extLst>
      <p:ext uri="{BB962C8B-B14F-4D97-AF65-F5344CB8AC3E}">
        <p14:creationId xmlns:p14="http://schemas.microsoft.com/office/powerpoint/2010/main" val="211332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B05FB-3B34-44A4-A2EA-39E0D8016A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2D8F61-89B1-4336-B4C5-2E2E2D2081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97D262-3574-408A-9EB7-9CFAE14746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A47563-5767-42BC-BFBC-9582AD453C05}"/>
              </a:ext>
            </a:extLst>
          </p:cNvPr>
          <p:cNvSpPr>
            <a:spLocks noGrp="1"/>
          </p:cNvSpPr>
          <p:nvPr>
            <p:ph type="dt" sz="half" idx="10"/>
          </p:nvPr>
        </p:nvSpPr>
        <p:spPr/>
        <p:txBody>
          <a:bodyPr/>
          <a:lstStyle/>
          <a:p>
            <a:fld id="{EA8EC98E-C77E-4862-A48C-D7A9150D2012}" type="datetime1">
              <a:rPr lang="en-US" smtClean="0"/>
              <a:t>10/21/2024</a:t>
            </a:fld>
            <a:endParaRPr lang="en-US"/>
          </a:p>
        </p:txBody>
      </p:sp>
      <p:sp>
        <p:nvSpPr>
          <p:cNvPr id="6" name="Footer Placeholder 5">
            <a:extLst>
              <a:ext uri="{FF2B5EF4-FFF2-40B4-BE49-F238E27FC236}">
                <a16:creationId xmlns:a16="http://schemas.microsoft.com/office/drawing/2014/main" id="{8C4EB9EA-DA35-458D-9700-58B07E8C71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4165EE-6C7D-4099-962D-B8B91EB5FD01}"/>
              </a:ext>
            </a:extLst>
          </p:cNvPr>
          <p:cNvSpPr>
            <a:spLocks noGrp="1"/>
          </p:cNvSpPr>
          <p:nvPr>
            <p:ph type="sldNum" sz="quarter" idx="12"/>
          </p:nvPr>
        </p:nvSpPr>
        <p:spPr/>
        <p:txBody>
          <a:bodyPr/>
          <a:lstStyle/>
          <a:p>
            <a:fld id="{1CAA2412-31F8-465F-8F9E-6389BA938BD8}" type="slidenum">
              <a:rPr lang="en-US" smtClean="0"/>
              <a:t>‹#›</a:t>
            </a:fld>
            <a:endParaRPr lang="en-US"/>
          </a:p>
        </p:txBody>
      </p:sp>
    </p:spTree>
    <p:extLst>
      <p:ext uri="{BB962C8B-B14F-4D97-AF65-F5344CB8AC3E}">
        <p14:creationId xmlns:p14="http://schemas.microsoft.com/office/powerpoint/2010/main" val="3675764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9C06A-9A70-460B-BE33-1271E2A5AE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BCA839-3D6B-4615-8605-F24BF839FB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3292B2-1F7C-4481-A425-E68F220649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3656FF-25DB-4B2A-B92D-5E70DD6B44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11B979-06D3-4969-AAB3-B357A3AAB1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502670-2634-4211-B787-FA8DA7281823}"/>
              </a:ext>
            </a:extLst>
          </p:cNvPr>
          <p:cNvSpPr>
            <a:spLocks noGrp="1"/>
          </p:cNvSpPr>
          <p:nvPr>
            <p:ph type="dt" sz="half" idx="10"/>
          </p:nvPr>
        </p:nvSpPr>
        <p:spPr/>
        <p:txBody>
          <a:bodyPr/>
          <a:lstStyle/>
          <a:p>
            <a:fld id="{577DEFA5-5B0C-4E2E-B41F-EF4A4CA339BC}" type="datetime1">
              <a:rPr lang="en-US" smtClean="0"/>
              <a:t>10/21/2024</a:t>
            </a:fld>
            <a:endParaRPr lang="en-US"/>
          </a:p>
        </p:txBody>
      </p:sp>
      <p:sp>
        <p:nvSpPr>
          <p:cNvPr id="8" name="Footer Placeholder 7">
            <a:extLst>
              <a:ext uri="{FF2B5EF4-FFF2-40B4-BE49-F238E27FC236}">
                <a16:creationId xmlns:a16="http://schemas.microsoft.com/office/drawing/2014/main" id="{5B332A03-54D7-412B-9200-FA12874BF4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3B514D-E4A7-4371-870B-0E078D85FC2E}"/>
              </a:ext>
            </a:extLst>
          </p:cNvPr>
          <p:cNvSpPr>
            <a:spLocks noGrp="1"/>
          </p:cNvSpPr>
          <p:nvPr>
            <p:ph type="sldNum" sz="quarter" idx="12"/>
          </p:nvPr>
        </p:nvSpPr>
        <p:spPr/>
        <p:txBody>
          <a:bodyPr/>
          <a:lstStyle/>
          <a:p>
            <a:fld id="{1CAA2412-31F8-465F-8F9E-6389BA938BD8}" type="slidenum">
              <a:rPr lang="en-US" smtClean="0"/>
              <a:t>‹#›</a:t>
            </a:fld>
            <a:endParaRPr lang="en-US"/>
          </a:p>
        </p:txBody>
      </p:sp>
    </p:spTree>
    <p:extLst>
      <p:ext uri="{BB962C8B-B14F-4D97-AF65-F5344CB8AC3E}">
        <p14:creationId xmlns:p14="http://schemas.microsoft.com/office/powerpoint/2010/main" val="459537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1CBB-4D78-4F6B-B1BE-4C332F20B1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474DC2-A0C8-4F9E-9D6F-F2EBB5D61BCF}"/>
              </a:ext>
            </a:extLst>
          </p:cNvPr>
          <p:cNvSpPr>
            <a:spLocks noGrp="1"/>
          </p:cNvSpPr>
          <p:nvPr>
            <p:ph type="dt" sz="half" idx="10"/>
          </p:nvPr>
        </p:nvSpPr>
        <p:spPr/>
        <p:txBody>
          <a:bodyPr/>
          <a:lstStyle/>
          <a:p>
            <a:fld id="{F93808D3-560C-421B-816F-0D1146F673BE}" type="datetime1">
              <a:rPr lang="en-US" smtClean="0"/>
              <a:t>10/21/2024</a:t>
            </a:fld>
            <a:endParaRPr lang="en-US"/>
          </a:p>
        </p:txBody>
      </p:sp>
      <p:sp>
        <p:nvSpPr>
          <p:cNvPr id="4" name="Footer Placeholder 3">
            <a:extLst>
              <a:ext uri="{FF2B5EF4-FFF2-40B4-BE49-F238E27FC236}">
                <a16:creationId xmlns:a16="http://schemas.microsoft.com/office/drawing/2014/main" id="{7A245263-8A79-443A-B0BD-AE65D167A4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A32796-EF4E-4330-99C5-1CD4E3E54CC7}"/>
              </a:ext>
            </a:extLst>
          </p:cNvPr>
          <p:cNvSpPr>
            <a:spLocks noGrp="1"/>
          </p:cNvSpPr>
          <p:nvPr>
            <p:ph type="sldNum" sz="quarter" idx="12"/>
          </p:nvPr>
        </p:nvSpPr>
        <p:spPr/>
        <p:txBody>
          <a:bodyPr/>
          <a:lstStyle/>
          <a:p>
            <a:fld id="{1CAA2412-31F8-465F-8F9E-6389BA938BD8}" type="slidenum">
              <a:rPr lang="en-US" smtClean="0"/>
              <a:t>‹#›</a:t>
            </a:fld>
            <a:endParaRPr lang="en-US"/>
          </a:p>
        </p:txBody>
      </p:sp>
    </p:spTree>
    <p:extLst>
      <p:ext uri="{BB962C8B-B14F-4D97-AF65-F5344CB8AC3E}">
        <p14:creationId xmlns:p14="http://schemas.microsoft.com/office/powerpoint/2010/main" val="134326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A7AD0E-8564-4CDF-806D-486A12C1608B}"/>
              </a:ext>
            </a:extLst>
          </p:cNvPr>
          <p:cNvSpPr>
            <a:spLocks noGrp="1"/>
          </p:cNvSpPr>
          <p:nvPr>
            <p:ph type="dt" sz="half" idx="10"/>
          </p:nvPr>
        </p:nvSpPr>
        <p:spPr/>
        <p:txBody>
          <a:bodyPr/>
          <a:lstStyle/>
          <a:p>
            <a:fld id="{91977180-0644-4FBE-8D48-2D64B58CB542}" type="datetime1">
              <a:rPr lang="en-US" smtClean="0"/>
              <a:t>10/21/2024</a:t>
            </a:fld>
            <a:endParaRPr lang="en-US"/>
          </a:p>
        </p:txBody>
      </p:sp>
      <p:sp>
        <p:nvSpPr>
          <p:cNvPr id="3" name="Footer Placeholder 2">
            <a:extLst>
              <a:ext uri="{FF2B5EF4-FFF2-40B4-BE49-F238E27FC236}">
                <a16:creationId xmlns:a16="http://schemas.microsoft.com/office/drawing/2014/main" id="{39BADBBD-CEF7-429C-9F62-2985B3BAB7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3BA2D5-9D83-4130-B086-7A863733E5BE}"/>
              </a:ext>
            </a:extLst>
          </p:cNvPr>
          <p:cNvSpPr>
            <a:spLocks noGrp="1"/>
          </p:cNvSpPr>
          <p:nvPr>
            <p:ph type="sldNum" sz="quarter" idx="12"/>
          </p:nvPr>
        </p:nvSpPr>
        <p:spPr/>
        <p:txBody>
          <a:bodyPr/>
          <a:lstStyle/>
          <a:p>
            <a:fld id="{1CAA2412-31F8-465F-8F9E-6389BA938BD8}" type="slidenum">
              <a:rPr lang="en-US" smtClean="0"/>
              <a:t>‹#›</a:t>
            </a:fld>
            <a:endParaRPr lang="en-US"/>
          </a:p>
        </p:txBody>
      </p:sp>
    </p:spTree>
    <p:extLst>
      <p:ext uri="{BB962C8B-B14F-4D97-AF65-F5344CB8AC3E}">
        <p14:creationId xmlns:p14="http://schemas.microsoft.com/office/powerpoint/2010/main" val="1989698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D6E80-AEAB-4721-9A1C-6BE6885633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FFBDE1-EB20-43F1-831A-245FE4E452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DA7533-ABB2-4131-9919-E6E5103CA4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C9A830-752F-4419-B45A-A48F1C37A103}"/>
              </a:ext>
            </a:extLst>
          </p:cNvPr>
          <p:cNvSpPr>
            <a:spLocks noGrp="1"/>
          </p:cNvSpPr>
          <p:nvPr>
            <p:ph type="dt" sz="half" idx="10"/>
          </p:nvPr>
        </p:nvSpPr>
        <p:spPr/>
        <p:txBody>
          <a:bodyPr/>
          <a:lstStyle/>
          <a:p>
            <a:fld id="{831704FC-497B-4307-9A23-6023CE7DCB44}" type="datetime1">
              <a:rPr lang="en-US" smtClean="0"/>
              <a:t>10/21/2024</a:t>
            </a:fld>
            <a:endParaRPr lang="en-US"/>
          </a:p>
        </p:txBody>
      </p:sp>
      <p:sp>
        <p:nvSpPr>
          <p:cNvPr id="6" name="Footer Placeholder 5">
            <a:extLst>
              <a:ext uri="{FF2B5EF4-FFF2-40B4-BE49-F238E27FC236}">
                <a16:creationId xmlns:a16="http://schemas.microsoft.com/office/drawing/2014/main" id="{423E5FE4-49A4-494F-9C62-2CD465E310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ECE03A-9823-4110-A3B3-21ED08BC1CC3}"/>
              </a:ext>
            </a:extLst>
          </p:cNvPr>
          <p:cNvSpPr>
            <a:spLocks noGrp="1"/>
          </p:cNvSpPr>
          <p:nvPr>
            <p:ph type="sldNum" sz="quarter" idx="12"/>
          </p:nvPr>
        </p:nvSpPr>
        <p:spPr/>
        <p:txBody>
          <a:bodyPr/>
          <a:lstStyle/>
          <a:p>
            <a:fld id="{1CAA2412-31F8-465F-8F9E-6389BA938BD8}" type="slidenum">
              <a:rPr lang="en-US" smtClean="0"/>
              <a:t>‹#›</a:t>
            </a:fld>
            <a:endParaRPr lang="en-US"/>
          </a:p>
        </p:txBody>
      </p:sp>
    </p:spTree>
    <p:extLst>
      <p:ext uri="{BB962C8B-B14F-4D97-AF65-F5344CB8AC3E}">
        <p14:creationId xmlns:p14="http://schemas.microsoft.com/office/powerpoint/2010/main" val="3593020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4CEFC-77E8-4066-A498-0E521F3EE8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A99798-70D3-4ABD-8A46-534547255B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9D2946-87BF-4026-AC16-269A25CB9E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D34E43-2074-473B-9444-CC81057A1B41}"/>
              </a:ext>
            </a:extLst>
          </p:cNvPr>
          <p:cNvSpPr>
            <a:spLocks noGrp="1"/>
          </p:cNvSpPr>
          <p:nvPr>
            <p:ph type="dt" sz="half" idx="10"/>
          </p:nvPr>
        </p:nvSpPr>
        <p:spPr/>
        <p:txBody>
          <a:bodyPr/>
          <a:lstStyle/>
          <a:p>
            <a:fld id="{CFDE3ED8-DFAB-4422-81B5-5D01B4348F39}" type="datetime1">
              <a:rPr lang="en-US" smtClean="0"/>
              <a:t>10/21/2024</a:t>
            </a:fld>
            <a:endParaRPr lang="en-US"/>
          </a:p>
        </p:txBody>
      </p:sp>
      <p:sp>
        <p:nvSpPr>
          <p:cNvPr id="6" name="Footer Placeholder 5">
            <a:extLst>
              <a:ext uri="{FF2B5EF4-FFF2-40B4-BE49-F238E27FC236}">
                <a16:creationId xmlns:a16="http://schemas.microsoft.com/office/drawing/2014/main" id="{98055363-65CB-4A9B-9FB3-BD0BCF3CBE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22E676-2CFA-4F8D-AF59-5ADB258008EC}"/>
              </a:ext>
            </a:extLst>
          </p:cNvPr>
          <p:cNvSpPr>
            <a:spLocks noGrp="1"/>
          </p:cNvSpPr>
          <p:nvPr>
            <p:ph type="sldNum" sz="quarter" idx="12"/>
          </p:nvPr>
        </p:nvSpPr>
        <p:spPr/>
        <p:txBody>
          <a:bodyPr/>
          <a:lstStyle/>
          <a:p>
            <a:fld id="{1CAA2412-31F8-465F-8F9E-6389BA938BD8}" type="slidenum">
              <a:rPr lang="en-US" smtClean="0"/>
              <a:t>‹#›</a:t>
            </a:fld>
            <a:endParaRPr lang="en-US"/>
          </a:p>
        </p:txBody>
      </p:sp>
    </p:spTree>
    <p:extLst>
      <p:ext uri="{BB962C8B-B14F-4D97-AF65-F5344CB8AC3E}">
        <p14:creationId xmlns:p14="http://schemas.microsoft.com/office/powerpoint/2010/main" val="2028303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2FE4E-7F9C-4CBC-A0DC-1E9A55E599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412F02-A8E3-4A83-B4C5-A67066C891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EAFA61-CF94-46F7-86AB-83397175F2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FE5E23-F995-45FB-949D-C39750863BE5}" type="datetime1">
              <a:rPr lang="en-US" smtClean="0"/>
              <a:t>10/21/2024</a:t>
            </a:fld>
            <a:endParaRPr lang="en-US"/>
          </a:p>
        </p:txBody>
      </p:sp>
      <p:sp>
        <p:nvSpPr>
          <p:cNvPr id="5" name="Footer Placeholder 4">
            <a:extLst>
              <a:ext uri="{FF2B5EF4-FFF2-40B4-BE49-F238E27FC236}">
                <a16:creationId xmlns:a16="http://schemas.microsoft.com/office/drawing/2014/main" id="{7F0EB5B3-5D36-4367-8A18-740B43B372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5658AC-DADA-4284-9694-60641E2F4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AA2412-31F8-465F-8F9E-6389BA938BD8}" type="slidenum">
              <a:rPr lang="en-US" smtClean="0"/>
              <a:t>‹#›</a:t>
            </a:fld>
            <a:endParaRPr lang="en-US"/>
          </a:p>
        </p:txBody>
      </p:sp>
    </p:spTree>
    <p:extLst>
      <p:ext uri="{BB962C8B-B14F-4D97-AF65-F5344CB8AC3E}">
        <p14:creationId xmlns:p14="http://schemas.microsoft.com/office/powerpoint/2010/main" val="591115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towardsdatascience.com/top-5-machine-learning-libraries-in-python-e36e3e0e02af" TargetMode="External"/><Relationship Id="rId2" Type="http://schemas.openxmlformats.org/officeDocument/2006/relationships/hyperlink" Target="https://www.kaggle.com/datasets/mathurinache/invehicle-coupon-recommendation?resource=download" TargetMode="External"/><Relationship Id="rId1" Type="http://schemas.openxmlformats.org/officeDocument/2006/relationships/slideLayout" Target="../slideLayouts/slideLayout7.xml"/><Relationship Id="rId5" Type="http://schemas.openxmlformats.org/officeDocument/2006/relationships/hyperlink" Target="https://infyspringboard.onwingspan.com/web/en/app/toc/lex_auth_" TargetMode="External"/><Relationship Id="rId4" Type="http://schemas.openxmlformats.org/officeDocument/2006/relationships/hyperlink" Target="https://www.vouchery.io/post/coupon-marketing-strategy-what-is-coupon-marketing"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82F2A3-6A0F-4774-9925-102993190142}"/>
              </a:ext>
            </a:extLst>
          </p:cNvPr>
          <p:cNvSpPr txBox="1"/>
          <p:nvPr/>
        </p:nvSpPr>
        <p:spPr>
          <a:xfrm>
            <a:off x="1371600" y="973667"/>
            <a:ext cx="9533467" cy="1938992"/>
          </a:xfrm>
          <a:prstGeom prst="rect">
            <a:avLst/>
          </a:prstGeom>
          <a:noFill/>
        </p:spPr>
        <p:txBody>
          <a:bodyPr wrap="square" rtlCol="0">
            <a:spAutoFit/>
          </a:bodyPr>
          <a:lstStyle/>
          <a:p>
            <a:pPr algn="ctr"/>
            <a:r>
              <a:rPr lang="en-US" sz="6000" b="1" dirty="0"/>
              <a:t>Automotive Coupon Recommendation system</a:t>
            </a:r>
          </a:p>
        </p:txBody>
      </p:sp>
      <p:sp>
        <p:nvSpPr>
          <p:cNvPr id="5" name="TextBox 4">
            <a:extLst>
              <a:ext uri="{FF2B5EF4-FFF2-40B4-BE49-F238E27FC236}">
                <a16:creationId xmlns:a16="http://schemas.microsoft.com/office/drawing/2014/main" id="{95964158-C6C6-42A0-8BF1-E5F5968CCF1F}"/>
              </a:ext>
            </a:extLst>
          </p:cNvPr>
          <p:cNvSpPr txBox="1"/>
          <p:nvPr/>
        </p:nvSpPr>
        <p:spPr>
          <a:xfrm>
            <a:off x="409575" y="3261368"/>
            <a:ext cx="11096625" cy="3046988"/>
          </a:xfrm>
          <a:prstGeom prst="rect">
            <a:avLst/>
          </a:prstGeom>
          <a:noFill/>
        </p:spPr>
        <p:txBody>
          <a:bodyPr wrap="square" rtlCol="0">
            <a:spAutoFit/>
          </a:bodyPr>
          <a:lstStyle/>
          <a:p>
            <a:pPr algn="ctr"/>
            <a:r>
              <a:rPr lang="en-US" sz="2400" b="1" dirty="0"/>
              <a:t>Presented By:</a:t>
            </a:r>
          </a:p>
          <a:p>
            <a:pPr algn="ctr"/>
            <a:endParaRPr lang="en-US" sz="2400" b="1" dirty="0"/>
          </a:p>
          <a:p>
            <a:pPr algn="ctr"/>
            <a:r>
              <a:rPr lang="en-US" sz="2400" dirty="0"/>
              <a:t>Yash Bhargava                   Prathamesh Kale                       Ritik Prakash   </a:t>
            </a:r>
          </a:p>
          <a:p>
            <a:pPr algn="ctr"/>
            <a:r>
              <a:rPr lang="en-US" sz="2400" dirty="0"/>
              <a:t>(221B456)                           (221B497)                                  (221B498)</a:t>
            </a:r>
          </a:p>
          <a:p>
            <a:pPr algn="ctr"/>
            <a:endParaRPr lang="en-US" sz="2400" dirty="0"/>
          </a:p>
          <a:p>
            <a:pPr algn="ctr"/>
            <a:r>
              <a:rPr lang="en-US" sz="2400" b="1" dirty="0"/>
              <a:t>Project Coordinator : </a:t>
            </a:r>
            <a:r>
              <a:rPr lang="en-US" sz="2400" dirty="0"/>
              <a:t>Dr. Rahul Pachauri</a:t>
            </a:r>
          </a:p>
          <a:p>
            <a:pPr algn="ctr"/>
            <a:endParaRPr lang="en-US" sz="2400" dirty="0"/>
          </a:p>
          <a:p>
            <a:pPr algn="ctr"/>
            <a:r>
              <a:rPr lang="en-US" sz="2400" b="1" dirty="0"/>
              <a:t>Project No. : </a:t>
            </a:r>
            <a:r>
              <a:rPr lang="en-US" sz="2400" dirty="0"/>
              <a:t>RP3</a:t>
            </a:r>
          </a:p>
        </p:txBody>
      </p:sp>
      <p:cxnSp>
        <p:nvCxnSpPr>
          <p:cNvPr id="6" name="Straight Connector 5">
            <a:extLst>
              <a:ext uri="{FF2B5EF4-FFF2-40B4-BE49-F238E27FC236}">
                <a16:creationId xmlns:a16="http://schemas.microsoft.com/office/drawing/2014/main" id="{FC1ADDD9-041B-485E-AC25-F0E7BE805C81}"/>
              </a:ext>
            </a:extLst>
          </p:cNvPr>
          <p:cNvCxnSpPr/>
          <p:nvPr/>
        </p:nvCxnSpPr>
        <p:spPr>
          <a:xfrm>
            <a:off x="1286932" y="2980267"/>
            <a:ext cx="9601200" cy="0"/>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9913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DE9C89-EC82-490D-B946-83A3CDA4F0AD}"/>
              </a:ext>
            </a:extLst>
          </p:cNvPr>
          <p:cNvSpPr txBox="1"/>
          <p:nvPr/>
        </p:nvSpPr>
        <p:spPr>
          <a:xfrm>
            <a:off x="376766" y="440266"/>
            <a:ext cx="6230221" cy="584775"/>
          </a:xfrm>
          <a:prstGeom prst="rect">
            <a:avLst/>
          </a:prstGeom>
          <a:noFill/>
        </p:spPr>
        <p:txBody>
          <a:bodyPr wrap="square" rtlCol="0">
            <a:spAutoFit/>
          </a:bodyPr>
          <a:lstStyle/>
          <a:p>
            <a:r>
              <a:rPr lang="en-US" sz="3200" b="1" dirty="0"/>
              <a:t>ML Models</a:t>
            </a:r>
          </a:p>
        </p:txBody>
      </p:sp>
      <p:cxnSp>
        <p:nvCxnSpPr>
          <p:cNvPr id="29" name="Straight Connector 28">
            <a:extLst>
              <a:ext uri="{FF2B5EF4-FFF2-40B4-BE49-F238E27FC236}">
                <a16:creationId xmlns:a16="http://schemas.microsoft.com/office/drawing/2014/main" id="{C48B9891-4AEC-42F9-89DC-68C52ED5480C}"/>
              </a:ext>
            </a:extLst>
          </p:cNvPr>
          <p:cNvCxnSpPr>
            <a:cxnSpLocks/>
          </p:cNvCxnSpPr>
          <p:nvPr/>
        </p:nvCxnSpPr>
        <p:spPr>
          <a:xfrm>
            <a:off x="482601" y="916305"/>
            <a:ext cx="2412999" cy="0"/>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65022B81-3207-4DEC-B0EC-D41FD7B4A66E}"/>
              </a:ext>
            </a:extLst>
          </p:cNvPr>
          <p:cNvSpPr txBox="1"/>
          <p:nvPr/>
        </p:nvSpPr>
        <p:spPr>
          <a:xfrm>
            <a:off x="376766" y="1703793"/>
            <a:ext cx="7601822" cy="3816429"/>
          </a:xfrm>
          <a:prstGeom prst="rect">
            <a:avLst/>
          </a:prstGeom>
          <a:noFill/>
        </p:spPr>
        <p:txBody>
          <a:bodyPr wrap="square" rtlCol="0">
            <a:spAutoFit/>
          </a:bodyPr>
          <a:lstStyle/>
          <a:p>
            <a:pPr>
              <a:buFont typeface="Wingdings" panose="05000000000000000000" pitchFamily="2" charset="2"/>
              <a:buChar char="q"/>
            </a:pPr>
            <a:r>
              <a:rPr lang="en-IN" sz="2000" b="1" dirty="0"/>
              <a:t>Decision Tree:</a:t>
            </a:r>
          </a:p>
          <a:p>
            <a:pPr lvl="1">
              <a:buFont typeface="Wingdings" panose="05000000000000000000" pitchFamily="2" charset="2"/>
              <a:buChar char="§"/>
            </a:pPr>
            <a:r>
              <a:rPr lang="en-IN" sz="2000" b="1" dirty="0"/>
              <a:t>Use in Project:</a:t>
            </a:r>
          </a:p>
          <a:p>
            <a:pPr marL="1200150" lvl="2" indent="-285750">
              <a:buFont typeface="Wingdings" panose="05000000000000000000" pitchFamily="2" charset="2"/>
              <a:buChar char="Ø"/>
            </a:pPr>
            <a:r>
              <a:rPr lang="en-US" dirty="0"/>
              <a:t>In an automotive coupon project, decision trees provide a simple, interpretable model to segment customers based on features like car type, usage, and preferences, aiding personalized coupon recommendations.</a:t>
            </a:r>
          </a:p>
          <a:p>
            <a:pPr lvl="2"/>
            <a:endParaRPr lang="en-IN" b="1" dirty="0"/>
          </a:p>
          <a:p>
            <a:pPr>
              <a:buFont typeface="Wingdings" panose="05000000000000000000" pitchFamily="2" charset="2"/>
              <a:buChar char="q"/>
            </a:pPr>
            <a:r>
              <a:rPr lang="en-IN" sz="2000" b="1" dirty="0"/>
              <a:t>Bagging</a:t>
            </a:r>
            <a:r>
              <a:rPr lang="en-IN" sz="2000" dirty="0"/>
              <a:t>:</a:t>
            </a:r>
          </a:p>
          <a:p>
            <a:pPr lvl="1">
              <a:buFont typeface="Wingdings" panose="05000000000000000000" pitchFamily="2" charset="2"/>
              <a:buChar char="§"/>
            </a:pPr>
            <a:r>
              <a:rPr lang="en-IN" sz="2000" b="1" dirty="0"/>
              <a:t>Use in Project:</a:t>
            </a:r>
          </a:p>
          <a:p>
            <a:pPr marL="1200150" lvl="2" indent="-285750">
              <a:buFont typeface="Wingdings" panose="05000000000000000000" pitchFamily="2" charset="2"/>
              <a:buChar char="Ø"/>
            </a:pPr>
            <a:r>
              <a:rPr lang="en-US" dirty="0"/>
              <a:t>Bagging combines multiple decision trees to reduce variance, improving coupon recommendation accuracy by generating diverse models that better capture customer behavior patterns in the automotive sector.</a:t>
            </a:r>
          </a:p>
        </p:txBody>
      </p:sp>
      <p:sp>
        <p:nvSpPr>
          <p:cNvPr id="6" name="Slide Number Placeholder 5">
            <a:extLst>
              <a:ext uri="{FF2B5EF4-FFF2-40B4-BE49-F238E27FC236}">
                <a16:creationId xmlns:a16="http://schemas.microsoft.com/office/drawing/2014/main" id="{C82F1CE3-522D-4659-A09C-181E09E832CF}"/>
              </a:ext>
            </a:extLst>
          </p:cNvPr>
          <p:cNvSpPr>
            <a:spLocks noGrp="1"/>
          </p:cNvSpPr>
          <p:nvPr>
            <p:ph type="sldNum" sz="quarter" idx="12"/>
          </p:nvPr>
        </p:nvSpPr>
        <p:spPr/>
        <p:txBody>
          <a:bodyPr/>
          <a:lstStyle/>
          <a:p>
            <a:fld id="{1CAA2412-31F8-465F-8F9E-6389BA938BD8}" type="slidenum">
              <a:rPr lang="en-US" smtClean="0"/>
              <a:t>10</a:t>
            </a:fld>
            <a:endParaRPr lang="en-US"/>
          </a:p>
        </p:txBody>
      </p:sp>
    </p:spTree>
    <p:extLst>
      <p:ext uri="{BB962C8B-B14F-4D97-AF65-F5344CB8AC3E}">
        <p14:creationId xmlns:p14="http://schemas.microsoft.com/office/powerpoint/2010/main" val="8906292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DE9C89-EC82-490D-B946-83A3CDA4F0AD}"/>
              </a:ext>
            </a:extLst>
          </p:cNvPr>
          <p:cNvSpPr txBox="1"/>
          <p:nvPr/>
        </p:nvSpPr>
        <p:spPr>
          <a:xfrm>
            <a:off x="376766" y="440266"/>
            <a:ext cx="6230221" cy="584775"/>
          </a:xfrm>
          <a:prstGeom prst="rect">
            <a:avLst/>
          </a:prstGeom>
          <a:noFill/>
        </p:spPr>
        <p:txBody>
          <a:bodyPr wrap="square" rtlCol="0">
            <a:spAutoFit/>
          </a:bodyPr>
          <a:lstStyle/>
          <a:p>
            <a:r>
              <a:rPr lang="en-US" sz="3200" b="1" dirty="0"/>
              <a:t>ML Models</a:t>
            </a:r>
          </a:p>
        </p:txBody>
      </p:sp>
      <p:cxnSp>
        <p:nvCxnSpPr>
          <p:cNvPr id="29" name="Straight Connector 28">
            <a:extLst>
              <a:ext uri="{FF2B5EF4-FFF2-40B4-BE49-F238E27FC236}">
                <a16:creationId xmlns:a16="http://schemas.microsoft.com/office/drawing/2014/main" id="{C48B9891-4AEC-42F9-89DC-68C52ED5480C}"/>
              </a:ext>
            </a:extLst>
          </p:cNvPr>
          <p:cNvCxnSpPr>
            <a:cxnSpLocks/>
          </p:cNvCxnSpPr>
          <p:nvPr/>
        </p:nvCxnSpPr>
        <p:spPr>
          <a:xfrm>
            <a:off x="482601" y="916305"/>
            <a:ext cx="2412999" cy="0"/>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65022B81-3207-4DEC-B0EC-D41FD7B4A66E}"/>
              </a:ext>
            </a:extLst>
          </p:cNvPr>
          <p:cNvSpPr txBox="1"/>
          <p:nvPr/>
        </p:nvSpPr>
        <p:spPr>
          <a:xfrm>
            <a:off x="376766" y="1703793"/>
            <a:ext cx="7548034" cy="3816429"/>
          </a:xfrm>
          <a:prstGeom prst="rect">
            <a:avLst/>
          </a:prstGeom>
          <a:noFill/>
        </p:spPr>
        <p:txBody>
          <a:bodyPr wrap="square" rtlCol="0">
            <a:spAutoFit/>
          </a:bodyPr>
          <a:lstStyle/>
          <a:p>
            <a:pPr>
              <a:buFont typeface="Wingdings" panose="05000000000000000000" pitchFamily="2" charset="2"/>
              <a:buChar char="q"/>
            </a:pPr>
            <a:r>
              <a:rPr lang="en-IN" sz="2000" b="1" dirty="0"/>
              <a:t>Random Forest:</a:t>
            </a:r>
          </a:p>
          <a:p>
            <a:pPr lvl="1">
              <a:buFont typeface="Wingdings" panose="05000000000000000000" pitchFamily="2" charset="2"/>
              <a:buChar char="§"/>
            </a:pPr>
            <a:r>
              <a:rPr lang="en-IN" sz="2000" b="1" dirty="0"/>
              <a:t>Use in Project:</a:t>
            </a:r>
          </a:p>
          <a:p>
            <a:pPr marL="1200150" lvl="2" indent="-285750">
              <a:buFont typeface="Wingdings" panose="05000000000000000000" pitchFamily="2" charset="2"/>
              <a:buChar char="Ø"/>
            </a:pPr>
            <a:r>
              <a:rPr lang="en-US" dirty="0"/>
              <a:t>Random forest builds multiple decision trees on random subsets of data and features, increasing the robustness and accuracy of coupon recommendations by preventing overfitting in complex automotive datasets.</a:t>
            </a:r>
          </a:p>
          <a:p>
            <a:pPr lvl="2"/>
            <a:endParaRPr lang="en-IN" b="1" dirty="0"/>
          </a:p>
          <a:p>
            <a:pPr>
              <a:buFont typeface="Wingdings" panose="05000000000000000000" pitchFamily="2" charset="2"/>
              <a:buChar char="q"/>
            </a:pPr>
            <a:r>
              <a:rPr lang="en-IN" sz="2000" b="1" dirty="0"/>
              <a:t>Gradient Boosting</a:t>
            </a:r>
            <a:r>
              <a:rPr lang="en-IN" sz="2000" dirty="0"/>
              <a:t>:</a:t>
            </a:r>
          </a:p>
          <a:p>
            <a:pPr lvl="1">
              <a:buFont typeface="Wingdings" panose="05000000000000000000" pitchFamily="2" charset="2"/>
              <a:buChar char="§"/>
            </a:pPr>
            <a:r>
              <a:rPr lang="en-IN" sz="2000" b="1" dirty="0"/>
              <a:t>Use in Project:</a:t>
            </a:r>
          </a:p>
          <a:p>
            <a:pPr marL="1200150" lvl="2" indent="-285750">
              <a:buFont typeface="Wingdings" panose="05000000000000000000" pitchFamily="2" charset="2"/>
              <a:buChar char="Ø"/>
            </a:pPr>
            <a:r>
              <a:rPr lang="en-US" dirty="0"/>
              <a:t>Gradient boosting sequentially improves weak decision trees by minimizing errors, refining coupon recommendations through better handling of subtle data patterns and optimizing customer targeting in the automotive industry.</a:t>
            </a:r>
          </a:p>
        </p:txBody>
      </p:sp>
      <p:sp>
        <p:nvSpPr>
          <p:cNvPr id="6" name="Slide Number Placeholder 5">
            <a:extLst>
              <a:ext uri="{FF2B5EF4-FFF2-40B4-BE49-F238E27FC236}">
                <a16:creationId xmlns:a16="http://schemas.microsoft.com/office/drawing/2014/main" id="{C82F1CE3-522D-4659-A09C-181E09E832CF}"/>
              </a:ext>
            </a:extLst>
          </p:cNvPr>
          <p:cNvSpPr>
            <a:spLocks noGrp="1"/>
          </p:cNvSpPr>
          <p:nvPr>
            <p:ph type="sldNum" sz="quarter" idx="12"/>
          </p:nvPr>
        </p:nvSpPr>
        <p:spPr/>
        <p:txBody>
          <a:bodyPr/>
          <a:lstStyle/>
          <a:p>
            <a:fld id="{1CAA2412-31F8-465F-8F9E-6389BA938BD8}" type="slidenum">
              <a:rPr lang="en-US" smtClean="0"/>
              <a:t>11</a:t>
            </a:fld>
            <a:endParaRPr lang="en-US"/>
          </a:p>
        </p:txBody>
      </p:sp>
    </p:spTree>
    <p:extLst>
      <p:ext uri="{BB962C8B-B14F-4D97-AF65-F5344CB8AC3E}">
        <p14:creationId xmlns:p14="http://schemas.microsoft.com/office/powerpoint/2010/main" val="12170165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3" name="Rectangle 2">
            <a:extLst>
              <a:ext uri="{FF2B5EF4-FFF2-40B4-BE49-F238E27FC236}">
                <a16:creationId xmlns:a16="http://schemas.microsoft.com/office/drawing/2014/main" id="{34BDC893-6248-6705-8E6E-BB88A52B17B2}"/>
              </a:ext>
            </a:extLst>
          </p:cNvPr>
          <p:cNvSpPr/>
          <p:nvPr/>
        </p:nvSpPr>
        <p:spPr>
          <a:xfrm>
            <a:off x="574765" y="1337831"/>
            <a:ext cx="10612684" cy="260321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Trebuchet MS" panose="020B0603020202020204" pitchFamily="34" charset="0"/>
            </a:endParaRPr>
          </a:p>
        </p:txBody>
      </p:sp>
      <p:sp>
        <p:nvSpPr>
          <p:cNvPr id="94" name="Google Shape;94;p15"/>
          <p:cNvSpPr txBox="1">
            <a:spLocks noGrp="1"/>
          </p:cNvSpPr>
          <p:nvPr>
            <p:ph type="title"/>
          </p:nvPr>
        </p:nvSpPr>
        <p:spPr>
          <a:xfrm>
            <a:off x="228052" y="330165"/>
            <a:ext cx="11735896" cy="763600"/>
          </a:xfrm>
          <a:prstGeom prst="rect">
            <a:avLst/>
          </a:prstGeom>
        </p:spPr>
        <p:txBody>
          <a:bodyPr spcFirstLastPara="1" vert="horz" wrap="square" lIns="121900" tIns="121900" rIns="121900" bIns="121900" rtlCol="0" anchor="t" anchorCtr="0">
            <a:normAutofit/>
          </a:bodyPr>
          <a:lstStyle/>
          <a:p>
            <a:r>
              <a:rPr lang="en" sz="3200" b="1" dirty="0">
                <a:latin typeface="Trebuchet MS" panose="020B0603020202020204" pitchFamily="34" charset="0"/>
              </a:rPr>
              <a:t>Modelling Results</a:t>
            </a:r>
            <a:endParaRPr sz="3200" b="1" dirty="0">
              <a:latin typeface="Trebuchet MS" panose="020B0603020202020204" pitchFamily="34" charset="0"/>
            </a:endParaRPr>
          </a:p>
        </p:txBody>
      </p:sp>
      <p:sp>
        <p:nvSpPr>
          <p:cNvPr id="2" name="Rectangle: Rounded Corners 1">
            <a:extLst>
              <a:ext uri="{FF2B5EF4-FFF2-40B4-BE49-F238E27FC236}">
                <a16:creationId xmlns:a16="http://schemas.microsoft.com/office/drawing/2014/main" id="{D8F7500A-E6F9-C47E-1954-8DDE8323ED58}"/>
              </a:ext>
            </a:extLst>
          </p:cNvPr>
          <p:cNvSpPr/>
          <p:nvPr/>
        </p:nvSpPr>
        <p:spPr>
          <a:xfrm>
            <a:off x="729803" y="2753842"/>
            <a:ext cx="10303099" cy="231820"/>
          </a:xfrm>
          <a:prstGeom prst="roundRect">
            <a:avLst>
              <a:gd name="adj" fmla="val 50000"/>
            </a:avLst>
          </a:prstGeom>
          <a:solidFill>
            <a:srgbClr val="0D5B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Trebuchet MS" panose="020B0603020202020204" pitchFamily="34" charset="0"/>
            </a:endParaRPr>
          </a:p>
        </p:txBody>
      </p:sp>
      <p:sp>
        <p:nvSpPr>
          <p:cNvPr id="4" name="TextBox 3">
            <a:extLst>
              <a:ext uri="{FF2B5EF4-FFF2-40B4-BE49-F238E27FC236}">
                <a16:creationId xmlns:a16="http://schemas.microsoft.com/office/drawing/2014/main" id="{8215BFA3-82B5-6194-EFBD-BD5D08F66709}"/>
              </a:ext>
            </a:extLst>
          </p:cNvPr>
          <p:cNvSpPr txBox="1"/>
          <p:nvPr/>
        </p:nvSpPr>
        <p:spPr>
          <a:xfrm>
            <a:off x="661113" y="2746735"/>
            <a:ext cx="506569" cy="256545"/>
          </a:xfrm>
          <a:prstGeom prst="rect">
            <a:avLst/>
          </a:prstGeom>
          <a:noFill/>
        </p:spPr>
        <p:txBody>
          <a:bodyPr wrap="square" rtlCol="0">
            <a:spAutoFit/>
          </a:bodyPr>
          <a:lstStyle/>
          <a:p>
            <a:pPr algn="ctr"/>
            <a:r>
              <a:rPr lang="en-US" sz="1067" b="1">
                <a:solidFill>
                  <a:schemeClr val="bg1"/>
                </a:solidFill>
                <a:latin typeface="Trebuchet MS" panose="020B0603020202020204" pitchFamily="34" charset="0"/>
              </a:rPr>
              <a:t>50%</a:t>
            </a:r>
          </a:p>
        </p:txBody>
      </p:sp>
      <p:sp>
        <p:nvSpPr>
          <p:cNvPr id="5" name="TextBox 4">
            <a:extLst>
              <a:ext uri="{FF2B5EF4-FFF2-40B4-BE49-F238E27FC236}">
                <a16:creationId xmlns:a16="http://schemas.microsoft.com/office/drawing/2014/main" id="{AFB9A2A3-E227-9A95-177A-7E8081B82387}"/>
              </a:ext>
            </a:extLst>
          </p:cNvPr>
          <p:cNvSpPr txBox="1"/>
          <p:nvPr/>
        </p:nvSpPr>
        <p:spPr>
          <a:xfrm>
            <a:off x="2275978" y="2746735"/>
            <a:ext cx="506569" cy="256545"/>
          </a:xfrm>
          <a:prstGeom prst="rect">
            <a:avLst/>
          </a:prstGeom>
          <a:noFill/>
        </p:spPr>
        <p:txBody>
          <a:bodyPr wrap="square" rtlCol="0">
            <a:spAutoFit/>
          </a:bodyPr>
          <a:lstStyle/>
          <a:p>
            <a:pPr algn="ctr"/>
            <a:r>
              <a:rPr lang="en-US" sz="1067" b="1">
                <a:solidFill>
                  <a:schemeClr val="bg1"/>
                </a:solidFill>
                <a:latin typeface="Trebuchet MS" panose="020B0603020202020204" pitchFamily="34" charset="0"/>
              </a:rPr>
              <a:t>55%</a:t>
            </a:r>
          </a:p>
        </p:txBody>
      </p:sp>
      <p:sp>
        <p:nvSpPr>
          <p:cNvPr id="6" name="TextBox 5">
            <a:extLst>
              <a:ext uri="{FF2B5EF4-FFF2-40B4-BE49-F238E27FC236}">
                <a16:creationId xmlns:a16="http://schemas.microsoft.com/office/drawing/2014/main" id="{CD629473-03C2-739E-F37F-AE9E89ED2BEF}"/>
              </a:ext>
            </a:extLst>
          </p:cNvPr>
          <p:cNvSpPr txBox="1"/>
          <p:nvPr/>
        </p:nvSpPr>
        <p:spPr>
          <a:xfrm>
            <a:off x="3950941" y="2746735"/>
            <a:ext cx="506569" cy="256545"/>
          </a:xfrm>
          <a:prstGeom prst="rect">
            <a:avLst/>
          </a:prstGeom>
          <a:noFill/>
        </p:spPr>
        <p:txBody>
          <a:bodyPr wrap="square" rtlCol="0">
            <a:spAutoFit/>
          </a:bodyPr>
          <a:lstStyle/>
          <a:p>
            <a:pPr algn="ctr"/>
            <a:r>
              <a:rPr lang="en-US" sz="1067" b="1">
                <a:solidFill>
                  <a:schemeClr val="bg1"/>
                </a:solidFill>
                <a:latin typeface="Trebuchet MS" panose="020B0603020202020204" pitchFamily="34" charset="0"/>
              </a:rPr>
              <a:t>60%</a:t>
            </a:r>
          </a:p>
        </p:txBody>
      </p:sp>
      <p:sp>
        <p:nvSpPr>
          <p:cNvPr id="7" name="TextBox 6">
            <a:extLst>
              <a:ext uri="{FF2B5EF4-FFF2-40B4-BE49-F238E27FC236}">
                <a16:creationId xmlns:a16="http://schemas.microsoft.com/office/drawing/2014/main" id="{27320512-21DE-7CE2-4662-D12D61E60CA1}"/>
              </a:ext>
            </a:extLst>
          </p:cNvPr>
          <p:cNvSpPr txBox="1"/>
          <p:nvPr/>
        </p:nvSpPr>
        <p:spPr>
          <a:xfrm>
            <a:off x="5625904" y="2746735"/>
            <a:ext cx="506569" cy="256545"/>
          </a:xfrm>
          <a:prstGeom prst="rect">
            <a:avLst/>
          </a:prstGeom>
          <a:noFill/>
        </p:spPr>
        <p:txBody>
          <a:bodyPr wrap="square" rtlCol="0">
            <a:spAutoFit/>
          </a:bodyPr>
          <a:lstStyle/>
          <a:p>
            <a:pPr algn="ctr"/>
            <a:r>
              <a:rPr lang="en-US" sz="1067" b="1">
                <a:solidFill>
                  <a:schemeClr val="bg1"/>
                </a:solidFill>
                <a:latin typeface="Trebuchet MS" panose="020B0603020202020204" pitchFamily="34" charset="0"/>
              </a:rPr>
              <a:t>65%</a:t>
            </a:r>
          </a:p>
        </p:txBody>
      </p:sp>
      <p:sp>
        <p:nvSpPr>
          <p:cNvPr id="8" name="TextBox 7">
            <a:extLst>
              <a:ext uri="{FF2B5EF4-FFF2-40B4-BE49-F238E27FC236}">
                <a16:creationId xmlns:a16="http://schemas.microsoft.com/office/drawing/2014/main" id="{B685D1E8-9E10-C1BE-9B8D-23477D2C4414}"/>
              </a:ext>
            </a:extLst>
          </p:cNvPr>
          <p:cNvSpPr txBox="1"/>
          <p:nvPr/>
        </p:nvSpPr>
        <p:spPr>
          <a:xfrm>
            <a:off x="7300866" y="2746735"/>
            <a:ext cx="506569" cy="256545"/>
          </a:xfrm>
          <a:prstGeom prst="rect">
            <a:avLst/>
          </a:prstGeom>
          <a:noFill/>
        </p:spPr>
        <p:txBody>
          <a:bodyPr wrap="square" rtlCol="0">
            <a:spAutoFit/>
          </a:bodyPr>
          <a:lstStyle/>
          <a:p>
            <a:pPr algn="ctr"/>
            <a:r>
              <a:rPr lang="en-US" sz="1067" b="1">
                <a:solidFill>
                  <a:schemeClr val="bg1"/>
                </a:solidFill>
                <a:latin typeface="Trebuchet MS" panose="020B0603020202020204" pitchFamily="34" charset="0"/>
              </a:rPr>
              <a:t>70%</a:t>
            </a:r>
          </a:p>
        </p:txBody>
      </p:sp>
      <p:sp>
        <p:nvSpPr>
          <p:cNvPr id="9" name="TextBox 8">
            <a:extLst>
              <a:ext uri="{FF2B5EF4-FFF2-40B4-BE49-F238E27FC236}">
                <a16:creationId xmlns:a16="http://schemas.microsoft.com/office/drawing/2014/main" id="{EFEC854A-F36E-F406-3A41-1C9CBE035AB6}"/>
              </a:ext>
            </a:extLst>
          </p:cNvPr>
          <p:cNvSpPr txBox="1"/>
          <p:nvPr/>
        </p:nvSpPr>
        <p:spPr>
          <a:xfrm>
            <a:off x="8975829" y="2746735"/>
            <a:ext cx="506569" cy="256545"/>
          </a:xfrm>
          <a:prstGeom prst="rect">
            <a:avLst/>
          </a:prstGeom>
          <a:noFill/>
        </p:spPr>
        <p:txBody>
          <a:bodyPr wrap="square" rtlCol="0">
            <a:spAutoFit/>
          </a:bodyPr>
          <a:lstStyle/>
          <a:p>
            <a:pPr algn="ctr"/>
            <a:r>
              <a:rPr lang="en-US" sz="1067" b="1">
                <a:solidFill>
                  <a:schemeClr val="bg1"/>
                </a:solidFill>
                <a:latin typeface="Trebuchet MS" panose="020B0603020202020204" pitchFamily="34" charset="0"/>
              </a:rPr>
              <a:t>75%</a:t>
            </a:r>
          </a:p>
        </p:txBody>
      </p:sp>
      <p:sp>
        <p:nvSpPr>
          <p:cNvPr id="10" name="TextBox 9">
            <a:extLst>
              <a:ext uri="{FF2B5EF4-FFF2-40B4-BE49-F238E27FC236}">
                <a16:creationId xmlns:a16="http://schemas.microsoft.com/office/drawing/2014/main" id="{295E6873-309D-7902-5B41-9DDEACAEFA0E}"/>
              </a:ext>
            </a:extLst>
          </p:cNvPr>
          <p:cNvSpPr txBox="1"/>
          <p:nvPr/>
        </p:nvSpPr>
        <p:spPr>
          <a:xfrm>
            <a:off x="10590693" y="2746735"/>
            <a:ext cx="506569" cy="256545"/>
          </a:xfrm>
          <a:prstGeom prst="rect">
            <a:avLst/>
          </a:prstGeom>
          <a:noFill/>
        </p:spPr>
        <p:txBody>
          <a:bodyPr wrap="square" rtlCol="0">
            <a:spAutoFit/>
          </a:bodyPr>
          <a:lstStyle/>
          <a:p>
            <a:pPr algn="ctr"/>
            <a:r>
              <a:rPr lang="en-US" sz="1067" b="1">
                <a:solidFill>
                  <a:schemeClr val="bg1"/>
                </a:solidFill>
                <a:latin typeface="Trebuchet MS" panose="020B0603020202020204" pitchFamily="34" charset="0"/>
              </a:rPr>
              <a:t>80%</a:t>
            </a:r>
          </a:p>
        </p:txBody>
      </p:sp>
      <p:sp>
        <p:nvSpPr>
          <p:cNvPr id="25" name="Arrow: Pentagon 24">
            <a:extLst>
              <a:ext uri="{FF2B5EF4-FFF2-40B4-BE49-F238E27FC236}">
                <a16:creationId xmlns:a16="http://schemas.microsoft.com/office/drawing/2014/main" id="{8093BD90-DDE7-0855-086F-E113929F5C3C}"/>
              </a:ext>
            </a:extLst>
          </p:cNvPr>
          <p:cNvSpPr/>
          <p:nvPr/>
        </p:nvSpPr>
        <p:spPr>
          <a:xfrm rot="16200000">
            <a:off x="7014613" y="3032198"/>
            <a:ext cx="374960" cy="231900"/>
          </a:xfrm>
          <a:prstGeom prst="homePlate">
            <a:avLst>
              <a:gd name="adj" fmla="val 53702"/>
            </a:avLst>
          </a:prstGeom>
          <a:solidFill>
            <a:srgbClr val="E60000"/>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Trebuchet MS" panose="020B0603020202020204" pitchFamily="34" charset="0"/>
            </a:endParaRPr>
          </a:p>
        </p:txBody>
      </p:sp>
      <p:sp>
        <p:nvSpPr>
          <p:cNvPr id="26" name="Arrow: Pentagon 25">
            <a:extLst>
              <a:ext uri="{FF2B5EF4-FFF2-40B4-BE49-F238E27FC236}">
                <a16:creationId xmlns:a16="http://schemas.microsoft.com/office/drawing/2014/main" id="{823180D0-793D-BD8E-0F51-E2197C208BEB}"/>
              </a:ext>
            </a:extLst>
          </p:cNvPr>
          <p:cNvSpPr/>
          <p:nvPr/>
        </p:nvSpPr>
        <p:spPr>
          <a:xfrm rot="5400000">
            <a:off x="8255381" y="2491286"/>
            <a:ext cx="374960" cy="231900"/>
          </a:xfrm>
          <a:prstGeom prst="homePlate">
            <a:avLst>
              <a:gd name="adj" fmla="val 53702"/>
            </a:avLst>
          </a:prstGeom>
          <a:solidFill>
            <a:srgbClr val="E60000"/>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Trebuchet MS" panose="020B0603020202020204" pitchFamily="34" charset="0"/>
            </a:endParaRPr>
          </a:p>
        </p:txBody>
      </p:sp>
      <p:sp>
        <p:nvSpPr>
          <p:cNvPr id="27" name="Arrow: Pentagon 26">
            <a:extLst>
              <a:ext uri="{FF2B5EF4-FFF2-40B4-BE49-F238E27FC236}">
                <a16:creationId xmlns:a16="http://schemas.microsoft.com/office/drawing/2014/main" id="{6481E1DD-D45C-82BD-1212-15079BF04F00}"/>
              </a:ext>
            </a:extLst>
          </p:cNvPr>
          <p:cNvSpPr/>
          <p:nvPr/>
        </p:nvSpPr>
        <p:spPr>
          <a:xfrm rot="16200000">
            <a:off x="8650976" y="3023607"/>
            <a:ext cx="374960" cy="231900"/>
          </a:xfrm>
          <a:prstGeom prst="homePlate">
            <a:avLst>
              <a:gd name="adj" fmla="val 53702"/>
            </a:avLst>
          </a:prstGeom>
          <a:solidFill>
            <a:srgbClr val="E60000"/>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Trebuchet MS" panose="020B0603020202020204" pitchFamily="34" charset="0"/>
            </a:endParaRPr>
          </a:p>
        </p:txBody>
      </p:sp>
      <p:sp>
        <p:nvSpPr>
          <p:cNvPr id="28" name="Arrow: Pentagon 27">
            <a:extLst>
              <a:ext uri="{FF2B5EF4-FFF2-40B4-BE49-F238E27FC236}">
                <a16:creationId xmlns:a16="http://schemas.microsoft.com/office/drawing/2014/main" id="{78B5ADBD-656E-B994-B831-AB972CF5A78F}"/>
              </a:ext>
            </a:extLst>
          </p:cNvPr>
          <p:cNvSpPr/>
          <p:nvPr/>
        </p:nvSpPr>
        <p:spPr>
          <a:xfrm rot="5400000">
            <a:off x="9342053" y="2491287"/>
            <a:ext cx="374960" cy="231900"/>
          </a:xfrm>
          <a:prstGeom prst="homePlate">
            <a:avLst>
              <a:gd name="adj" fmla="val 53702"/>
            </a:avLst>
          </a:prstGeom>
          <a:solidFill>
            <a:srgbClr val="E60000"/>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Trebuchet MS" panose="020B0603020202020204" pitchFamily="34" charset="0"/>
            </a:endParaRPr>
          </a:p>
        </p:txBody>
      </p:sp>
      <p:sp>
        <p:nvSpPr>
          <p:cNvPr id="30" name="TextBox 29">
            <a:extLst>
              <a:ext uri="{FF2B5EF4-FFF2-40B4-BE49-F238E27FC236}">
                <a16:creationId xmlns:a16="http://schemas.microsoft.com/office/drawing/2014/main" id="{31404DC9-39F3-BF8A-66D4-952FE22092FB}"/>
              </a:ext>
            </a:extLst>
          </p:cNvPr>
          <p:cNvSpPr txBox="1"/>
          <p:nvPr/>
        </p:nvSpPr>
        <p:spPr>
          <a:xfrm>
            <a:off x="7717155" y="1897485"/>
            <a:ext cx="1451412" cy="461665"/>
          </a:xfrm>
          <a:prstGeom prst="rect">
            <a:avLst/>
          </a:prstGeom>
          <a:noFill/>
        </p:spPr>
        <p:txBody>
          <a:bodyPr wrap="square" rtlCol="0">
            <a:spAutoFit/>
          </a:bodyPr>
          <a:lstStyle/>
          <a:p>
            <a:pPr algn="ctr"/>
            <a:r>
              <a:rPr lang="en-US" sz="1200">
                <a:latin typeface="Trebuchet MS" panose="020B0603020202020204" pitchFamily="34" charset="0"/>
              </a:rPr>
              <a:t>Bagging</a:t>
            </a:r>
          </a:p>
          <a:p>
            <a:pPr algn="ctr"/>
            <a:r>
              <a:rPr lang="en-US" sz="1200" b="1">
                <a:latin typeface="Trebuchet MS" panose="020B0603020202020204" pitchFamily="34" charset="0"/>
              </a:rPr>
              <a:t>73%</a:t>
            </a:r>
          </a:p>
        </p:txBody>
      </p:sp>
      <p:sp>
        <p:nvSpPr>
          <p:cNvPr id="31" name="TextBox 30">
            <a:extLst>
              <a:ext uri="{FF2B5EF4-FFF2-40B4-BE49-F238E27FC236}">
                <a16:creationId xmlns:a16="http://schemas.microsoft.com/office/drawing/2014/main" id="{050BBEA0-B095-0D6C-D176-D030C1B2C73C}"/>
              </a:ext>
            </a:extLst>
          </p:cNvPr>
          <p:cNvSpPr txBox="1"/>
          <p:nvPr/>
        </p:nvSpPr>
        <p:spPr>
          <a:xfrm>
            <a:off x="8672977" y="1897485"/>
            <a:ext cx="1756209" cy="461665"/>
          </a:xfrm>
          <a:prstGeom prst="rect">
            <a:avLst/>
          </a:prstGeom>
          <a:noFill/>
        </p:spPr>
        <p:txBody>
          <a:bodyPr wrap="square" rtlCol="0">
            <a:spAutoFit/>
          </a:bodyPr>
          <a:lstStyle/>
          <a:p>
            <a:pPr algn="ctr"/>
            <a:r>
              <a:rPr lang="en-US" sz="1200">
                <a:latin typeface="Trebuchet MS" panose="020B0603020202020204" pitchFamily="34" charset="0"/>
              </a:rPr>
              <a:t>Gradient Boosting</a:t>
            </a:r>
          </a:p>
          <a:p>
            <a:pPr algn="ctr"/>
            <a:r>
              <a:rPr lang="en-US" sz="1200" b="1">
                <a:latin typeface="Trebuchet MS" panose="020B0603020202020204" pitchFamily="34" charset="0"/>
              </a:rPr>
              <a:t>76%</a:t>
            </a:r>
          </a:p>
        </p:txBody>
      </p:sp>
      <p:sp>
        <p:nvSpPr>
          <p:cNvPr id="32" name="TextBox 31">
            <a:extLst>
              <a:ext uri="{FF2B5EF4-FFF2-40B4-BE49-F238E27FC236}">
                <a16:creationId xmlns:a16="http://schemas.microsoft.com/office/drawing/2014/main" id="{BC07FE3A-BABA-E4F2-8725-7795AB96E469}"/>
              </a:ext>
            </a:extLst>
          </p:cNvPr>
          <p:cNvSpPr txBox="1"/>
          <p:nvPr/>
        </p:nvSpPr>
        <p:spPr>
          <a:xfrm>
            <a:off x="6472210" y="3317814"/>
            <a:ext cx="1451412" cy="461665"/>
          </a:xfrm>
          <a:prstGeom prst="rect">
            <a:avLst/>
          </a:prstGeom>
          <a:noFill/>
        </p:spPr>
        <p:txBody>
          <a:bodyPr wrap="square" rtlCol="0">
            <a:spAutoFit/>
          </a:bodyPr>
          <a:lstStyle/>
          <a:p>
            <a:pPr algn="ctr"/>
            <a:r>
              <a:rPr lang="en-US" sz="1200">
                <a:latin typeface="Trebuchet MS" panose="020B0603020202020204" pitchFamily="34" charset="0"/>
              </a:rPr>
              <a:t>Decision Tree</a:t>
            </a:r>
          </a:p>
          <a:p>
            <a:pPr algn="ctr"/>
            <a:r>
              <a:rPr lang="en-US" sz="1200" b="1">
                <a:latin typeface="Trebuchet MS" panose="020B0603020202020204" pitchFamily="34" charset="0"/>
              </a:rPr>
              <a:t>69%</a:t>
            </a:r>
          </a:p>
        </p:txBody>
      </p:sp>
      <p:sp>
        <p:nvSpPr>
          <p:cNvPr id="33" name="TextBox 32">
            <a:extLst>
              <a:ext uri="{FF2B5EF4-FFF2-40B4-BE49-F238E27FC236}">
                <a16:creationId xmlns:a16="http://schemas.microsoft.com/office/drawing/2014/main" id="{0589B6F6-811F-06BF-DA55-E85789996400}"/>
              </a:ext>
            </a:extLst>
          </p:cNvPr>
          <p:cNvSpPr txBox="1"/>
          <p:nvPr/>
        </p:nvSpPr>
        <p:spPr>
          <a:xfrm>
            <a:off x="8119561" y="3317814"/>
            <a:ext cx="1451412" cy="461665"/>
          </a:xfrm>
          <a:prstGeom prst="rect">
            <a:avLst/>
          </a:prstGeom>
          <a:noFill/>
        </p:spPr>
        <p:txBody>
          <a:bodyPr wrap="square" rtlCol="0">
            <a:spAutoFit/>
          </a:bodyPr>
          <a:lstStyle/>
          <a:p>
            <a:pPr algn="ctr"/>
            <a:r>
              <a:rPr lang="en-US" sz="1200" dirty="0">
                <a:latin typeface="Trebuchet MS" panose="020B0603020202020204" pitchFamily="34" charset="0"/>
              </a:rPr>
              <a:t>Random Forest</a:t>
            </a:r>
          </a:p>
          <a:p>
            <a:pPr algn="ctr"/>
            <a:r>
              <a:rPr lang="en-US" sz="1200" b="1" dirty="0">
                <a:latin typeface="Trebuchet MS" panose="020B0603020202020204" pitchFamily="34" charset="0"/>
              </a:rPr>
              <a:t>74%</a:t>
            </a:r>
          </a:p>
        </p:txBody>
      </p:sp>
      <p:sp>
        <p:nvSpPr>
          <p:cNvPr id="34" name="Rectangle 33">
            <a:extLst>
              <a:ext uri="{FF2B5EF4-FFF2-40B4-BE49-F238E27FC236}">
                <a16:creationId xmlns:a16="http://schemas.microsoft.com/office/drawing/2014/main" id="{78002AC0-935B-3DE9-D6C1-F7D49781DC1E}"/>
              </a:ext>
            </a:extLst>
          </p:cNvPr>
          <p:cNvSpPr/>
          <p:nvPr/>
        </p:nvSpPr>
        <p:spPr>
          <a:xfrm>
            <a:off x="591936" y="1326250"/>
            <a:ext cx="2357611" cy="334051"/>
          </a:xfrm>
          <a:prstGeom prst="rect">
            <a:avLst/>
          </a:prstGeom>
          <a:solidFill>
            <a:srgbClr val="0D5B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2400" dirty="0"/>
              <a:t>Test Accuracy</a:t>
            </a:r>
          </a:p>
        </p:txBody>
      </p:sp>
      <p:sp>
        <p:nvSpPr>
          <p:cNvPr id="35" name="Rectangle 34">
            <a:extLst>
              <a:ext uri="{FF2B5EF4-FFF2-40B4-BE49-F238E27FC236}">
                <a16:creationId xmlns:a16="http://schemas.microsoft.com/office/drawing/2014/main" id="{699C68C9-E623-B578-5663-F40FA48DABDF}"/>
              </a:ext>
            </a:extLst>
          </p:cNvPr>
          <p:cNvSpPr/>
          <p:nvPr/>
        </p:nvSpPr>
        <p:spPr>
          <a:xfrm>
            <a:off x="591936" y="1124068"/>
            <a:ext cx="610091" cy="573421"/>
          </a:xfrm>
          <a:prstGeom prst="rect">
            <a:avLst/>
          </a:prstGeom>
          <a:solidFill>
            <a:schemeClr val="bg1"/>
          </a:solidFill>
          <a:ln>
            <a:solidFill>
              <a:srgbClr val="0D5B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36" name="Graphic 35" descr="Bullseye with solid fill">
            <a:extLst>
              <a:ext uri="{FF2B5EF4-FFF2-40B4-BE49-F238E27FC236}">
                <a16:creationId xmlns:a16="http://schemas.microsoft.com/office/drawing/2014/main" id="{2B539B44-A128-617D-656C-82173719C7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8451" y="1173557"/>
            <a:ext cx="517060" cy="517060"/>
          </a:xfrm>
          <a:prstGeom prst="rect">
            <a:avLst/>
          </a:prstGeom>
        </p:spPr>
      </p:pic>
      <p:graphicFrame>
        <p:nvGraphicFramePr>
          <p:cNvPr id="37" name="Table 37">
            <a:extLst>
              <a:ext uri="{FF2B5EF4-FFF2-40B4-BE49-F238E27FC236}">
                <a16:creationId xmlns:a16="http://schemas.microsoft.com/office/drawing/2014/main" id="{914AADD5-6C6C-E764-140D-0D2AF71D5B35}"/>
              </a:ext>
            </a:extLst>
          </p:cNvPr>
          <p:cNvGraphicFramePr>
            <a:graphicFrameLocks noGrp="1"/>
          </p:cNvGraphicFramePr>
          <p:nvPr>
            <p:extLst>
              <p:ext uri="{D42A27DB-BD31-4B8C-83A1-F6EECF244321}">
                <p14:modId xmlns:p14="http://schemas.microsoft.com/office/powerpoint/2010/main" val="2679995229"/>
              </p:ext>
            </p:extLst>
          </p:nvPr>
        </p:nvGraphicFramePr>
        <p:xfrm>
          <a:off x="574765" y="4181255"/>
          <a:ext cx="10612684" cy="2492736"/>
        </p:xfrm>
        <a:graphic>
          <a:graphicData uri="http://schemas.openxmlformats.org/drawingml/2006/table">
            <a:tbl>
              <a:tblPr firstRow="1" bandRow="1">
                <a:tableStyleId>{3B4B98B0-60AC-42C2-AFA5-B58CD77FA1E5}</a:tableStyleId>
              </a:tblPr>
              <a:tblGrid>
                <a:gridCol w="2653171">
                  <a:extLst>
                    <a:ext uri="{9D8B030D-6E8A-4147-A177-3AD203B41FA5}">
                      <a16:colId xmlns:a16="http://schemas.microsoft.com/office/drawing/2014/main" val="3315155021"/>
                    </a:ext>
                  </a:extLst>
                </a:gridCol>
                <a:gridCol w="2653171">
                  <a:extLst>
                    <a:ext uri="{9D8B030D-6E8A-4147-A177-3AD203B41FA5}">
                      <a16:colId xmlns:a16="http://schemas.microsoft.com/office/drawing/2014/main" val="2070051603"/>
                    </a:ext>
                  </a:extLst>
                </a:gridCol>
                <a:gridCol w="2653171">
                  <a:extLst>
                    <a:ext uri="{9D8B030D-6E8A-4147-A177-3AD203B41FA5}">
                      <a16:colId xmlns:a16="http://schemas.microsoft.com/office/drawing/2014/main" val="21029202"/>
                    </a:ext>
                  </a:extLst>
                </a:gridCol>
                <a:gridCol w="2653171">
                  <a:extLst>
                    <a:ext uri="{9D8B030D-6E8A-4147-A177-3AD203B41FA5}">
                      <a16:colId xmlns:a16="http://schemas.microsoft.com/office/drawing/2014/main" val="2416354013"/>
                    </a:ext>
                  </a:extLst>
                </a:gridCol>
              </a:tblGrid>
              <a:tr h="388916">
                <a:tc>
                  <a:txBody>
                    <a:bodyPr/>
                    <a:lstStyle/>
                    <a:p>
                      <a:pPr algn="ctr"/>
                      <a:r>
                        <a:rPr lang="en-US" sz="1600" dirty="0"/>
                        <a:t>Model Type</a:t>
                      </a:r>
                    </a:p>
                  </a:txBody>
                  <a:tcPr marL="121920" marR="121920" marT="60960" marB="60960"/>
                </a:tc>
                <a:tc>
                  <a:txBody>
                    <a:bodyPr/>
                    <a:lstStyle/>
                    <a:p>
                      <a:pPr algn="ctr"/>
                      <a:r>
                        <a:rPr lang="en-US" sz="1600"/>
                        <a:t>Precision</a:t>
                      </a:r>
                    </a:p>
                  </a:txBody>
                  <a:tcPr marL="121920" marR="121920" marT="60960" marB="60960"/>
                </a:tc>
                <a:tc>
                  <a:txBody>
                    <a:bodyPr/>
                    <a:lstStyle/>
                    <a:p>
                      <a:pPr algn="ctr"/>
                      <a:r>
                        <a:rPr lang="en-US" sz="1600"/>
                        <a:t>Recall</a:t>
                      </a:r>
                    </a:p>
                  </a:txBody>
                  <a:tcPr marL="121920" marR="121920" marT="60960" marB="60960"/>
                </a:tc>
                <a:tc>
                  <a:txBody>
                    <a:bodyPr/>
                    <a:lstStyle/>
                    <a:p>
                      <a:pPr algn="ctr"/>
                      <a:r>
                        <a:rPr lang="en-US" sz="1600"/>
                        <a:t>F1 Score</a:t>
                      </a:r>
                    </a:p>
                  </a:txBody>
                  <a:tcPr marL="121920" marR="121920" marT="60960" marB="60960"/>
                </a:tc>
                <a:extLst>
                  <a:ext uri="{0D108BD9-81ED-4DB2-BD59-A6C34878D82A}">
                    <a16:rowId xmlns:a16="http://schemas.microsoft.com/office/drawing/2014/main" val="91282094"/>
                  </a:ext>
                </a:extLst>
              </a:tr>
              <a:tr h="525955">
                <a:tc>
                  <a:txBody>
                    <a:bodyPr/>
                    <a:lstStyle/>
                    <a:p>
                      <a:pPr algn="l"/>
                      <a:r>
                        <a:rPr lang="en-US" sz="1600" dirty="0"/>
                        <a:t>Decision Tree</a:t>
                      </a:r>
                    </a:p>
                  </a:txBody>
                  <a:tcPr marL="121920" marR="121920" marT="60960" marB="60960" anchor="ctr"/>
                </a:tc>
                <a:tc>
                  <a:txBody>
                    <a:bodyPr/>
                    <a:lstStyle/>
                    <a:p>
                      <a:pPr algn="ctr"/>
                      <a:r>
                        <a:rPr lang="en-US" sz="1600"/>
                        <a:t>71%</a:t>
                      </a:r>
                    </a:p>
                  </a:txBody>
                  <a:tcPr marL="121920" marR="121920" marT="60960" marB="60960" anchor="ctr"/>
                </a:tc>
                <a:tc>
                  <a:txBody>
                    <a:bodyPr/>
                    <a:lstStyle/>
                    <a:p>
                      <a:pPr algn="ctr"/>
                      <a:r>
                        <a:rPr lang="en-US" sz="1600"/>
                        <a:t>76%</a:t>
                      </a:r>
                    </a:p>
                  </a:txBody>
                  <a:tcPr marL="121920" marR="121920" marT="60960" marB="60960" anchor="ctr"/>
                </a:tc>
                <a:tc>
                  <a:txBody>
                    <a:bodyPr/>
                    <a:lstStyle/>
                    <a:p>
                      <a:pPr algn="ctr"/>
                      <a:r>
                        <a:rPr lang="en-US" sz="1600" dirty="0"/>
                        <a:t>74%</a:t>
                      </a:r>
                    </a:p>
                  </a:txBody>
                  <a:tcPr marL="121920" marR="121920" marT="60960" marB="60960" anchor="ctr"/>
                </a:tc>
                <a:extLst>
                  <a:ext uri="{0D108BD9-81ED-4DB2-BD59-A6C34878D82A}">
                    <a16:rowId xmlns:a16="http://schemas.microsoft.com/office/drawing/2014/main" val="3839765433"/>
                  </a:ext>
                </a:extLst>
              </a:tr>
              <a:tr h="525955">
                <a:tc>
                  <a:txBody>
                    <a:bodyPr/>
                    <a:lstStyle/>
                    <a:p>
                      <a:pPr algn="l"/>
                      <a:r>
                        <a:rPr lang="en-US" sz="1600" dirty="0"/>
                        <a:t>Bagging</a:t>
                      </a:r>
                    </a:p>
                  </a:txBody>
                  <a:tcPr marL="121920" marR="121920" marT="60960" marB="60960" anchor="ctr"/>
                </a:tc>
                <a:tc>
                  <a:txBody>
                    <a:bodyPr/>
                    <a:lstStyle/>
                    <a:p>
                      <a:pPr algn="ctr"/>
                      <a:r>
                        <a:rPr lang="en-US" sz="1600"/>
                        <a:t>77%</a:t>
                      </a:r>
                    </a:p>
                  </a:txBody>
                  <a:tcPr marL="121920" marR="121920" marT="60960" marB="60960" anchor="ctr"/>
                </a:tc>
                <a:tc>
                  <a:txBody>
                    <a:bodyPr/>
                    <a:lstStyle/>
                    <a:p>
                      <a:pPr algn="ctr"/>
                      <a:r>
                        <a:rPr lang="en-US" sz="1600"/>
                        <a:t>74%</a:t>
                      </a:r>
                    </a:p>
                  </a:txBody>
                  <a:tcPr marL="121920" marR="121920" marT="60960" marB="60960" anchor="ctr"/>
                </a:tc>
                <a:tc>
                  <a:txBody>
                    <a:bodyPr/>
                    <a:lstStyle/>
                    <a:p>
                      <a:pPr algn="ctr"/>
                      <a:r>
                        <a:rPr lang="en-US" sz="1600" dirty="0"/>
                        <a:t>75%</a:t>
                      </a:r>
                    </a:p>
                  </a:txBody>
                  <a:tcPr marL="121920" marR="121920" marT="60960" marB="60960" anchor="ctr"/>
                </a:tc>
                <a:extLst>
                  <a:ext uri="{0D108BD9-81ED-4DB2-BD59-A6C34878D82A}">
                    <a16:rowId xmlns:a16="http://schemas.microsoft.com/office/drawing/2014/main" val="632278506"/>
                  </a:ext>
                </a:extLst>
              </a:tr>
              <a:tr h="525955">
                <a:tc>
                  <a:txBody>
                    <a:bodyPr/>
                    <a:lstStyle/>
                    <a:p>
                      <a:pPr algn="l"/>
                      <a:r>
                        <a:rPr lang="en-US" sz="1600"/>
                        <a:t>Random Forest</a:t>
                      </a:r>
                    </a:p>
                  </a:txBody>
                  <a:tcPr marL="121920" marR="121920" marT="60960" marB="60960" anchor="ctr"/>
                </a:tc>
                <a:tc>
                  <a:txBody>
                    <a:bodyPr/>
                    <a:lstStyle/>
                    <a:p>
                      <a:pPr algn="ctr"/>
                      <a:r>
                        <a:rPr lang="en-US" sz="1600" dirty="0"/>
                        <a:t>75%</a:t>
                      </a:r>
                    </a:p>
                  </a:txBody>
                  <a:tcPr marL="121920" marR="121920" marT="60960" marB="60960" anchor="ctr"/>
                </a:tc>
                <a:tc>
                  <a:txBody>
                    <a:bodyPr/>
                    <a:lstStyle/>
                    <a:p>
                      <a:pPr algn="ctr"/>
                      <a:r>
                        <a:rPr lang="en-US" sz="1600"/>
                        <a:t>81%</a:t>
                      </a:r>
                    </a:p>
                  </a:txBody>
                  <a:tcPr marL="121920" marR="121920" marT="60960" marB="60960" anchor="ctr"/>
                </a:tc>
                <a:tc>
                  <a:txBody>
                    <a:bodyPr/>
                    <a:lstStyle/>
                    <a:p>
                      <a:pPr algn="ctr"/>
                      <a:r>
                        <a:rPr lang="en-US" sz="1600"/>
                        <a:t>78%</a:t>
                      </a:r>
                    </a:p>
                  </a:txBody>
                  <a:tcPr marL="121920" marR="121920" marT="60960" marB="60960" anchor="ctr"/>
                </a:tc>
                <a:extLst>
                  <a:ext uri="{0D108BD9-81ED-4DB2-BD59-A6C34878D82A}">
                    <a16:rowId xmlns:a16="http://schemas.microsoft.com/office/drawing/2014/main" val="1511897139"/>
                  </a:ext>
                </a:extLst>
              </a:tr>
              <a:tr h="525955">
                <a:tc>
                  <a:txBody>
                    <a:bodyPr/>
                    <a:lstStyle/>
                    <a:p>
                      <a:pPr algn="l"/>
                      <a:r>
                        <a:rPr lang="en-US" sz="1600" dirty="0"/>
                        <a:t>Gradient Boosting</a:t>
                      </a:r>
                    </a:p>
                  </a:txBody>
                  <a:tcPr marL="121920" marR="121920" marT="60960" marB="60960" anchor="ctr"/>
                </a:tc>
                <a:tc>
                  <a:txBody>
                    <a:bodyPr/>
                    <a:lstStyle/>
                    <a:p>
                      <a:pPr algn="ctr"/>
                      <a:r>
                        <a:rPr lang="en-US" sz="1600" dirty="0"/>
                        <a:t>78%</a:t>
                      </a:r>
                    </a:p>
                  </a:txBody>
                  <a:tcPr marL="121920" marR="121920" marT="60960" marB="60960" anchor="ctr"/>
                </a:tc>
                <a:tc>
                  <a:txBody>
                    <a:bodyPr/>
                    <a:lstStyle/>
                    <a:p>
                      <a:pPr algn="ctr"/>
                      <a:r>
                        <a:rPr lang="en-US" sz="1600" dirty="0"/>
                        <a:t>80%</a:t>
                      </a:r>
                    </a:p>
                  </a:txBody>
                  <a:tcPr marL="121920" marR="121920" marT="60960" marB="60960" anchor="ctr"/>
                </a:tc>
                <a:tc>
                  <a:txBody>
                    <a:bodyPr/>
                    <a:lstStyle/>
                    <a:p>
                      <a:pPr algn="ctr"/>
                      <a:r>
                        <a:rPr lang="en-US" sz="1600" dirty="0"/>
                        <a:t>79%</a:t>
                      </a:r>
                    </a:p>
                  </a:txBody>
                  <a:tcPr marL="121920" marR="121920" marT="60960" marB="60960" anchor="ctr"/>
                </a:tc>
                <a:extLst>
                  <a:ext uri="{0D108BD9-81ED-4DB2-BD59-A6C34878D82A}">
                    <a16:rowId xmlns:a16="http://schemas.microsoft.com/office/drawing/2014/main" val="3933712916"/>
                  </a:ext>
                </a:extLst>
              </a:tr>
            </a:tbl>
          </a:graphicData>
        </a:graphic>
      </p:graphicFrame>
      <p:cxnSp>
        <p:nvCxnSpPr>
          <p:cNvPr id="41" name="Straight Connector 40">
            <a:extLst>
              <a:ext uri="{FF2B5EF4-FFF2-40B4-BE49-F238E27FC236}">
                <a16:creationId xmlns:a16="http://schemas.microsoft.com/office/drawing/2014/main" id="{CA834469-7105-4E99-97E2-DE63C9B89EDE}"/>
              </a:ext>
            </a:extLst>
          </p:cNvPr>
          <p:cNvCxnSpPr>
            <a:cxnSpLocks/>
          </p:cNvCxnSpPr>
          <p:nvPr/>
        </p:nvCxnSpPr>
        <p:spPr>
          <a:xfrm>
            <a:off x="313765" y="853552"/>
            <a:ext cx="3881406" cy="0"/>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246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DE9C89-EC82-490D-B946-83A3CDA4F0AD}"/>
              </a:ext>
            </a:extLst>
          </p:cNvPr>
          <p:cNvSpPr txBox="1"/>
          <p:nvPr/>
        </p:nvSpPr>
        <p:spPr>
          <a:xfrm>
            <a:off x="376767" y="440266"/>
            <a:ext cx="3581400" cy="584775"/>
          </a:xfrm>
          <a:prstGeom prst="rect">
            <a:avLst/>
          </a:prstGeom>
          <a:noFill/>
        </p:spPr>
        <p:txBody>
          <a:bodyPr wrap="square" rtlCol="0">
            <a:spAutoFit/>
          </a:bodyPr>
          <a:lstStyle/>
          <a:p>
            <a:r>
              <a:rPr lang="en-US" sz="3200" b="1" dirty="0"/>
              <a:t>Conclusion</a:t>
            </a:r>
          </a:p>
        </p:txBody>
      </p:sp>
      <p:cxnSp>
        <p:nvCxnSpPr>
          <p:cNvPr id="29" name="Straight Connector 28">
            <a:extLst>
              <a:ext uri="{FF2B5EF4-FFF2-40B4-BE49-F238E27FC236}">
                <a16:creationId xmlns:a16="http://schemas.microsoft.com/office/drawing/2014/main" id="{C48B9891-4AEC-42F9-89DC-68C52ED5480C}"/>
              </a:ext>
            </a:extLst>
          </p:cNvPr>
          <p:cNvCxnSpPr>
            <a:cxnSpLocks/>
          </p:cNvCxnSpPr>
          <p:nvPr/>
        </p:nvCxnSpPr>
        <p:spPr>
          <a:xfrm>
            <a:off x="482601" y="884811"/>
            <a:ext cx="2000623" cy="0"/>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65022B81-3207-4DEC-B0EC-D41FD7B4A66E}"/>
              </a:ext>
            </a:extLst>
          </p:cNvPr>
          <p:cNvSpPr txBox="1"/>
          <p:nvPr/>
        </p:nvSpPr>
        <p:spPr>
          <a:xfrm>
            <a:off x="376767" y="1658969"/>
            <a:ext cx="10352135" cy="4093428"/>
          </a:xfrm>
          <a:prstGeom prst="rect">
            <a:avLst/>
          </a:prstGeom>
          <a:noFill/>
        </p:spPr>
        <p:txBody>
          <a:bodyPr wrap="square" rtlCol="0">
            <a:spAutoFit/>
          </a:bodyPr>
          <a:lstStyle/>
          <a:p>
            <a:pPr marL="342900" indent="-342900">
              <a:buFont typeface="Arial" panose="020B0604020202020204" pitchFamily="34" charset="0"/>
              <a:buChar char="•"/>
            </a:pPr>
            <a:r>
              <a:rPr lang="en-US" sz="2000" b="1" dirty="0"/>
              <a:t>Increased Customer Engagement : </a:t>
            </a:r>
            <a:r>
              <a:rPr lang="en-US" sz="2000" dirty="0"/>
              <a:t>Customer retention and acquisition rates increase as personalized recommendation increases the chances of new users as well as for present customers to revisit.</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Increased Sales and Revenue : </a:t>
            </a:r>
            <a:r>
              <a:rPr lang="en-US" sz="2000" dirty="0"/>
              <a:t>By recommending coupons for complementary products or services, the system encourages customers to purchase more, leading to higher average order values.</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Customer Behavior Analytics </a:t>
            </a:r>
            <a:r>
              <a:rPr lang="en-US" sz="2000" dirty="0"/>
              <a:t>: Businesses gain insights into customer preferences, purchasing patterns, and coupon usage behavior, which can be used to refine marketing strategies.</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Reduced Coupon Wastage </a:t>
            </a:r>
            <a:r>
              <a:rPr lang="en-US" sz="2000" dirty="0"/>
              <a:t>: Personalized coupon systems minimize the chances of offering discounts to customers who don’t need or want them, reducing overall promotional waste.</a:t>
            </a:r>
            <a:endParaRPr lang="en-US" sz="2000" b="1" dirty="0"/>
          </a:p>
        </p:txBody>
      </p:sp>
      <p:sp>
        <p:nvSpPr>
          <p:cNvPr id="6" name="Slide Number Placeholder 5">
            <a:extLst>
              <a:ext uri="{FF2B5EF4-FFF2-40B4-BE49-F238E27FC236}">
                <a16:creationId xmlns:a16="http://schemas.microsoft.com/office/drawing/2014/main" id="{CB6C501A-CA84-4690-B9D2-9FBC32384A7C}"/>
              </a:ext>
            </a:extLst>
          </p:cNvPr>
          <p:cNvSpPr>
            <a:spLocks noGrp="1"/>
          </p:cNvSpPr>
          <p:nvPr>
            <p:ph type="sldNum" sz="quarter" idx="12"/>
          </p:nvPr>
        </p:nvSpPr>
        <p:spPr/>
        <p:txBody>
          <a:bodyPr/>
          <a:lstStyle/>
          <a:p>
            <a:fld id="{1CAA2412-31F8-465F-8F9E-6389BA938BD8}" type="slidenum">
              <a:rPr lang="en-US" smtClean="0"/>
              <a:t>13</a:t>
            </a:fld>
            <a:endParaRPr lang="en-US"/>
          </a:p>
        </p:txBody>
      </p:sp>
    </p:spTree>
    <p:extLst>
      <p:ext uri="{BB962C8B-B14F-4D97-AF65-F5344CB8AC3E}">
        <p14:creationId xmlns:p14="http://schemas.microsoft.com/office/powerpoint/2010/main" val="306056877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DE9C89-EC82-490D-B946-83A3CDA4F0AD}"/>
              </a:ext>
            </a:extLst>
          </p:cNvPr>
          <p:cNvSpPr txBox="1"/>
          <p:nvPr/>
        </p:nvSpPr>
        <p:spPr>
          <a:xfrm>
            <a:off x="376767" y="440266"/>
            <a:ext cx="3581400" cy="584775"/>
          </a:xfrm>
          <a:prstGeom prst="rect">
            <a:avLst/>
          </a:prstGeom>
          <a:noFill/>
        </p:spPr>
        <p:txBody>
          <a:bodyPr wrap="square" rtlCol="0">
            <a:spAutoFit/>
          </a:bodyPr>
          <a:lstStyle/>
          <a:p>
            <a:r>
              <a:rPr lang="en-US" sz="3200" b="1" dirty="0"/>
              <a:t>References</a:t>
            </a:r>
          </a:p>
        </p:txBody>
      </p:sp>
      <p:cxnSp>
        <p:nvCxnSpPr>
          <p:cNvPr id="29" name="Straight Connector 28">
            <a:extLst>
              <a:ext uri="{FF2B5EF4-FFF2-40B4-BE49-F238E27FC236}">
                <a16:creationId xmlns:a16="http://schemas.microsoft.com/office/drawing/2014/main" id="{C48B9891-4AEC-42F9-89DC-68C52ED5480C}"/>
              </a:ext>
            </a:extLst>
          </p:cNvPr>
          <p:cNvCxnSpPr>
            <a:cxnSpLocks/>
          </p:cNvCxnSpPr>
          <p:nvPr/>
        </p:nvCxnSpPr>
        <p:spPr>
          <a:xfrm>
            <a:off x="482601" y="904421"/>
            <a:ext cx="2179917" cy="0"/>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65022B81-3207-4DEC-B0EC-D41FD7B4A66E}"/>
              </a:ext>
            </a:extLst>
          </p:cNvPr>
          <p:cNvSpPr txBox="1"/>
          <p:nvPr/>
        </p:nvSpPr>
        <p:spPr>
          <a:xfrm>
            <a:off x="376767" y="1685864"/>
            <a:ext cx="10352135" cy="4401205"/>
          </a:xfrm>
          <a:prstGeom prst="rect">
            <a:avLst/>
          </a:prstGeom>
          <a:noFill/>
        </p:spPr>
        <p:txBody>
          <a:bodyPr wrap="square" rtlCol="0">
            <a:spAutoFit/>
          </a:bodyPr>
          <a:lstStyle/>
          <a:p>
            <a:pPr marL="342900" indent="-342900">
              <a:buFont typeface="Arial" panose="020B0604020202020204" pitchFamily="34" charset="0"/>
              <a:buChar char="•"/>
            </a:pPr>
            <a:r>
              <a:rPr lang="en-US" sz="2000" b="1" dirty="0"/>
              <a:t>Dataset : </a:t>
            </a:r>
            <a:r>
              <a:rPr lang="en-US" sz="2000" b="1" dirty="0">
                <a:hlinkClick r:id="rId2"/>
              </a:rPr>
              <a:t>https://www.kaggle.com/datasets/mathurinache/invehicle-coupon-recommendation?resource=download</a:t>
            </a:r>
            <a:endParaRPr lang="en-US" sz="2000" b="1" dirty="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Tools and libraries : </a:t>
            </a:r>
            <a:r>
              <a:rPr lang="en-US" sz="2000" b="1" dirty="0">
                <a:solidFill>
                  <a:srgbClr val="0070C0"/>
                </a:solidFill>
                <a:hlinkClick r:id="rId3"/>
              </a:rPr>
              <a:t>https://towardsdatascience.com/top-5-machine-learning-libraries-in-python-e36e3e0e02af</a:t>
            </a:r>
            <a:endParaRPr lang="en-US" sz="2000" b="1" dirty="0">
              <a:solidFill>
                <a:srgbClr val="0070C0"/>
              </a:solidFill>
            </a:endParaRPr>
          </a:p>
          <a:p>
            <a:pPr marL="342900" indent="-342900">
              <a:buFont typeface="Arial" panose="020B0604020202020204" pitchFamily="34" charset="0"/>
              <a:buChar char="•"/>
            </a:pPr>
            <a:endParaRPr lang="en-US" sz="2000" b="1" dirty="0">
              <a:solidFill>
                <a:srgbClr val="0070C0"/>
              </a:solidFill>
            </a:endParaRPr>
          </a:p>
          <a:p>
            <a:pPr marL="342900" indent="-342900">
              <a:buFont typeface="Arial" panose="020B0604020202020204" pitchFamily="34" charset="0"/>
              <a:buChar char="•"/>
            </a:pPr>
            <a:endParaRPr lang="en-US" sz="2000" b="1" dirty="0">
              <a:solidFill>
                <a:srgbClr val="0070C0"/>
              </a:solidFill>
            </a:endParaRPr>
          </a:p>
          <a:p>
            <a:pPr marL="342900" indent="-342900">
              <a:buFont typeface="Arial" panose="020B0604020202020204" pitchFamily="34" charset="0"/>
              <a:buChar char="•"/>
            </a:pPr>
            <a:r>
              <a:rPr lang="en-US" sz="2000" b="1" dirty="0"/>
              <a:t>Coupon Marketing : </a:t>
            </a:r>
            <a:r>
              <a:rPr lang="en-US" sz="2000" b="1" u="sng" dirty="0">
                <a:solidFill>
                  <a:srgbClr val="0070C0"/>
                </a:solidFill>
                <a:hlinkClick r:id="rId4"/>
              </a:rPr>
              <a:t>https://www.vouchery.io/post/coupon-marketing-strategy-what-is-coupon-marketing</a:t>
            </a:r>
            <a:endParaRPr lang="en-US" sz="2000" b="1" u="sng" dirty="0">
              <a:solidFill>
                <a:srgbClr val="0070C0"/>
              </a:solidFill>
            </a:endParaRPr>
          </a:p>
          <a:p>
            <a:pPr marL="342900" indent="-342900">
              <a:buFont typeface="Arial" panose="020B0604020202020204" pitchFamily="34" charset="0"/>
              <a:buChar char="•"/>
            </a:pPr>
            <a:endParaRPr lang="en-US" sz="2000" b="1" u="sng" dirty="0">
              <a:solidFill>
                <a:srgbClr val="0070C0"/>
              </a:solidFill>
            </a:endParaRPr>
          </a:p>
          <a:p>
            <a:pPr marL="342900" indent="-342900">
              <a:buFont typeface="Arial" panose="020B0604020202020204" pitchFamily="34" charset="0"/>
              <a:buChar char="•"/>
            </a:pPr>
            <a:endParaRPr lang="en-US" sz="2000" b="1" u="sng" dirty="0">
              <a:solidFill>
                <a:srgbClr val="0070C0"/>
              </a:solidFill>
            </a:endParaRPr>
          </a:p>
          <a:p>
            <a:pPr marL="342900" indent="-342900">
              <a:buFont typeface="Arial" panose="020B0604020202020204" pitchFamily="34" charset="0"/>
              <a:buChar char="•"/>
            </a:pPr>
            <a:r>
              <a:rPr lang="en-US" sz="2000" b="1" dirty="0"/>
              <a:t>Infosys course : </a:t>
            </a:r>
            <a:r>
              <a:rPr lang="en-US" sz="2000" b="1" u="sng" dirty="0">
                <a:solidFill>
                  <a:srgbClr val="0070C0"/>
                </a:solidFill>
                <a:hlinkClick r:id="rId5"/>
              </a:rPr>
              <a:t>https://infyspringboard.onwingspan.com/web/en/app/toc/lex_auth_</a:t>
            </a:r>
            <a:r>
              <a:rPr lang="en-US" sz="2000" b="1" u="sng" dirty="0">
                <a:solidFill>
                  <a:srgbClr val="0070C0"/>
                </a:solidFill>
              </a:rPr>
              <a:t> 013720165067218944334_shared/overview</a:t>
            </a:r>
          </a:p>
        </p:txBody>
      </p:sp>
      <p:sp>
        <p:nvSpPr>
          <p:cNvPr id="6" name="Slide Number Placeholder 5">
            <a:extLst>
              <a:ext uri="{FF2B5EF4-FFF2-40B4-BE49-F238E27FC236}">
                <a16:creationId xmlns:a16="http://schemas.microsoft.com/office/drawing/2014/main" id="{F7B79287-075E-4E7A-95C4-D2ABACC50F4C}"/>
              </a:ext>
            </a:extLst>
          </p:cNvPr>
          <p:cNvSpPr>
            <a:spLocks noGrp="1"/>
          </p:cNvSpPr>
          <p:nvPr>
            <p:ph type="sldNum" sz="quarter" idx="12"/>
          </p:nvPr>
        </p:nvSpPr>
        <p:spPr/>
        <p:txBody>
          <a:bodyPr/>
          <a:lstStyle/>
          <a:p>
            <a:fld id="{1CAA2412-31F8-465F-8F9E-6389BA938BD8}" type="slidenum">
              <a:rPr lang="en-US" smtClean="0"/>
              <a:t>14</a:t>
            </a:fld>
            <a:endParaRPr lang="en-US"/>
          </a:p>
        </p:txBody>
      </p:sp>
    </p:spTree>
    <p:extLst>
      <p:ext uri="{BB962C8B-B14F-4D97-AF65-F5344CB8AC3E}">
        <p14:creationId xmlns:p14="http://schemas.microsoft.com/office/powerpoint/2010/main" val="22955933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F49B8F-ED86-4D85-B5A7-06CAE49E05A0}"/>
              </a:ext>
            </a:extLst>
          </p:cNvPr>
          <p:cNvSpPr>
            <a:spLocks noGrp="1"/>
          </p:cNvSpPr>
          <p:nvPr>
            <p:ph type="sldNum" sz="quarter" idx="12"/>
          </p:nvPr>
        </p:nvSpPr>
        <p:spPr/>
        <p:txBody>
          <a:bodyPr/>
          <a:lstStyle/>
          <a:p>
            <a:fld id="{1CAA2412-31F8-465F-8F9E-6389BA938BD8}" type="slidenum">
              <a:rPr lang="en-US" smtClean="0"/>
              <a:t>15</a:t>
            </a:fld>
            <a:endParaRPr lang="en-US"/>
          </a:p>
        </p:txBody>
      </p:sp>
      <p:pic>
        <p:nvPicPr>
          <p:cNvPr id="1026" name="Picture 2" descr="Thank You Slide 01 PowerPoint Template">
            <a:extLst>
              <a:ext uri="{FF2B5EF4-FFF2-40B4-BE49-F238E27FC236}">
                <a16:creationId xmlns:a16="http://schemas.microsoft.com/office/drawing/2014/main" id="{F15D2083-B84C-4E84-8AAA-D44B79068F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89" t="7917" r="2604" b="9375"/>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371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DE9C89-EC82-490D-B946-83A3CDA4F0AD}"/>
              </a:ext>
            </a:extLst>
          </p:cNvPr>
          <p:cNvSpPr txBox="1"/>
          <p:nvPr/>
        </p:nvSpPr>
        <p:spPr>
          <a:xfrm>
            <a:off x="376766" y="440266"/>
            <a:ext cx="4034367" cy="584775"/>
          </a:xfrm>
          <a:prstGeom prst="rect">
            <a:avLst/>
          </a:prstGeom>
          <a:noFill/>
        </p:spPr>
        <p:txBody>
          <a:bodyPr wrap="square" rtlCol="0">
            <a:spAutoFit/>
          </a:bodyPr>
          <a:lstStyle/>
          <a:p>
            <a:r>
              <a:rPr lang="en-US" sz="3200" b="1" dirty="0"/>
              <a:t>TABLE OF CONTENTS</a:t>
            </a:r>
          </a:p>
        </p:txBody>
      </p:sp>
      <p:cxnSp>
        <p:nvCxnSpPr>
          <p:cNvPr id="29" name="Straight Connector 28">
            <a:extLst>
              <a:ext uri="{FF2B5EF4-FFF2-40B4-BE49-F238E27FC236}">
                <a16:creationId xmlns:a16="http://schemas.microsoft.com/office/drawing/2014/main" id="{C48B9891-4AEC-42F9-89DC-68C52ED5480C}"/>
              </a:ext>
            </a:extLst>
          </p:cNvPr>
          <p:cNvCxnSpPr>
            <a:cxnSpLocks/>
          </p:cNvCxnSpPr>
          <p:nvPr/>
        </p:nvCxnSpPr>
        <p:spPr>
          <a:xfrm>
            <a:off x="482601" y="897698"/>
            <a:ext cx="3928532" cy="0"/>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sp>
        <p:nvSpPr>
          <p:cNvPr id="4" name="Slide Number Placeholder 3">
            <a:extLst>
              <a:ext uri="{FF2B5EF4-FFF2-40B4-BE49-F238E27FC236}">
                <a16:creationId xmlns:a16="http://schemas.microsoft.com/office/drawing/2014/main" id="{CA07FDBC-6E2E-460D-B117-E3D199D046C6}"/>
              </a:ext>
            </a:extLst>
          </p:cNvPr>
          <p:cNvSpPr>
            <a:spLocks noGrp="1"/>
          </p:cNvSpPr>
          <p:nvPr>
            <p:ph type="sldNum" sz="quarter" idx="12"/>
          </p:nvPr>
        </p:nvSpPr>
        <p:spPr/>
        <p:txBody>
          <a:bodyPr/>
          <a:lstStyle/>
          <a:p>
            <a:fld id="{1CAA2412-31F8-465F-8F9E-6389BA938BD8}" type="slidenum">
              <a:rPr lang="en-US" smtClean="0"/>
              <a:t>2</a:t>
            </a:fld>
            <a:endParaRPr lang="en-US"/>
          </a:p>
        </p:txBody>
      </p:sp>
      <p:graphicFrame>
        <p:nvGraphicFramePr>
          <p:cNvPr id="5" name="Table 5">
            <a:extLst>
              <a:ext uri="{FF2B5EF4-FFF2-40B4-BE49-F238E27FC236}">
                <a16:creationId xmlns:a16="http://schemas.microsoft.com/office/drawing/2014/main" id="{828F0577-238D-47A0-A285-1E6C6B59A9E0}"/>
              </a:ext>
            </a:extLst>
          </p:cNvPr>
          <p:cNvGraphicFramePr>
            <a:graphicFrameLocks noGrp="1"/>
          </p:cNvGraphicFramePr>
          <p:nvPr>
            <p:extLst>
              <p:ext uri="{D42A27DB-BD31-4B8C-83A1-F6EECF244321}">
                <p14:modId xmlns:p14="http://schemas.microsoft.com/office/powerpoint/2010/main" val="3048518420"/>
              </p:ext>
            </p:extLst>
          </p:nvPr>
        </p:nvGraphicFramePr>
        <p:xfrm>
          <a:off x="2032000" y="1358341"/>
          <a:ext cx="8128000" cy="4675139"/>
        </p:xfrm>
        <a:graphic>
          <a:graphicData uri="http://schemas.openxmlformats.org/drawingml/2006/table">
            <a:tbl>
              <a:tblPr firstRow="1" bandRow="1">
                <a:tableStyleId>{073A0DAA-6AF3-43AB-8588-CEC1D06C72B9}</a:tableStyleId>
              </a:tblPr>
              <a:tblGrid>
                <a:gridCol w="5839012">
                  <a:extLst>
                    <a:ext uri="{9D8B030D-6E8A-4147-A177-3AD203B41FA5}">
                      <a16:colId xmlns:a16="http://schemas.microsoft.com/office/drawing/2014/main" val="3062053993"/>
                    </a:ext>
                  </a:extLst>
                </a:gridCol>
                <a:gridCol w="2288988">
                  <a:extLst>
                    <a:ext uri="{9D8B030D-6E8A-4147-A177-3AD203B41FA5}">
                      <a16:colId xmlns:a16="http://schemas.microsoft.com/office/drawing/2014/main" val="3391407774"/>
                    </a:ext>
                  </a:extLst>
                </a:gridCol>
              </a:tblGrid>
              <a:tr h="650441">
                <a:tc>
                  <a:txBody>
                    <a:bodyPr/>
                    <a:lstStyle/>
                    <a:p>
                      <a:pPr algn="ctr"/>
                      <a:r>
                        <a:rPr lang="en-US" sz="2800" b="1" cap="none" spc="0" dirty="0">
                          <a:ln w="0"/>
                          <a:solidFill>
                            <a:schemeClr val="tx1"/>
                          </a:solidFill>
                          <a:effectLst>
                            <a:outerShdw blurRad="38100" dist="19050" dir="2700000" algn="tl" rotWithShape="0">
                              <a:schemeClr val="dk1">
                                <a:alpha val="40000"/>
                              </a:schemeClr>
                            </a:outerShdw>
                          </a:effectLst>
                        </a:rPr>
                        <a:t>TOPIC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b="1" cap="none" spc="0" dirty="0">
                          <a:ln w="0"/>
                          <a:solidFill>
                            <a:schemeClr val="tx1"/>
                          </a:solidFill>
                          <a:effectLst>
                            <a:outerShdw blurRad="38100" dist="19050" dir="2700000" algn="tl" rotWithShape="0">
                              <a:schemeClr val="dk1">
                                <a:alpha val="40000"/>
                              </a:schemeClr>
                            </a:outerShdw>
                          </a:effectLst>
                        </a:rPr>
                        <a:t>SLIDE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56607420"/>
                  </a:ext>
                </a:extLst>
              </a:tr>
              <a:tr h="650441">
                <a:tc>
                  <a:txBody>
                    <a:bodyPr/>
                    <a:lstStyle/>
                    <a:p>
                      <a:r>
                        <a:rPr lang="en-US" sz="2400" b="0" cap="none" spc="0" dirty="0">
                          <a:ln w="0"/>
                          <a:solidFill>
                            <a:schemeClr val="tx1"/>
                          </a:solidFill>
                          <a:effectLst>
                            <a:outerShdw blurRad="38100" dist="19050" dir="2700000" algn="tl" rotWithShape="0">
                              <a:schemeClr val="dk1">
                                <a:alpha val="40000"/>
                              </a:schemeClr>
                            </a:outerShdw>
                          </a:effectLst>
                        </a:rPr>
                        <a:t>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3867991"/>
                  </a:ext>
                </a:extLst>
              </a:tr>
              <a:tr h="650441">
                <a:tc>
                  <a:txBody>
                    <a:bodyPr/>
                    <a:lstStyle/>
                    <a:p>
                      <a:r>
                        <a:rPr lang="en" sz="2400" b="0" dirty="0">
                          <a:effectLst>
                            <a:outerShdw blurRad="38100" dist="38100" dir="2700000" algn="tl">
                              <a:srgbClr val="000000">
                                <a:alpha val="43137"/>
                              </a:srgbClr>
                            </a:outerShdw>
                          </a:effectLst>
                          <a:latin typeface="+mn-lt"/>
                        </a:rPr>
                        <a:t>Recommendations &amp; Challenges</a:t>
                      </a:r>
                      <a:endParaRPr lang="en-US" sz="2400" b="0" cap="none" spc="0" dirty="0">
                        <a:ln w="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9402647"/>
                  </a:ext>
                </a:extLst>
              </a:tr>
              <a:tr h="650441">
                <a:tc>
                  <a:txBody>
                    <a:bodyPr/>
                    <a:lstStyle/>
                    <a:p>
                      <a:r>
                        <a:rPr lang="en-US" sz="2400" b="0" dirty="0">
                          <a:effectLst>
                            <a:outerShdw blurRad="38100" dist="38100" dir="2700000" algn="tl">
                              <a:srgbClr val="000000">
                                <a:alpha val="43137"/>
                              </a:srgbClr>
                            </a:outerShdw>
                          </a:effectLst>
                        </a:rPr>
                        <a:t>Recommendation System Workflow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9557452"/>
                  </a:ext>
                </a:extLst>
              </a:tr>
              <a:tr h="6504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cap="none" spc="0" dirty="0">
                          <a:ln w="0"/>
                          <a:solidFill>
                            <a:schemeClr val="tx1"/>
                          </a:solidFill>
                          <a:effectLst>
                            <a:outerShdw blurRad="38100" dist="19050" dir="2700000" algn="tl" rotWithShape="0">
                              <a:schemeClr val="dk1">
                                <a:alpha val="40000"/>
                              </a:schemeClr>
                            </a:outerShdw>
                          </a:effectLst>
                        </a:rPr>
                        <a:t>Tools And Technologies Used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cap="none" spc="0" dirty="0">
                          <a:ln w="0"/>
                          <a:solidFill>
                            <a:schemeClr val="tx1"/>
                          </a:solidFill>
                          <a:effectLst>
                            <a:outerShdw blurRad="38100" dist="19050" dir="2700000" algn="tl" rotWithShape="0">
                              <a:schemeClr val="dk1">
                                <a:alpha val="40000"/>
                              </a:schemeClr>
                            </a:outerShdw>
                          </a:effectLst>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98186725"/>
                  </a:ext>
                </a:extLst>
              </a:tr>
              <a:tr h="6504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a:effectLst>
                            <a:outerShdw blurRad="38100" dist="38100" dir="2700000" algn="tl">
                              <a:srgbClr val="000000">
                                <a:alpha val="43137"/>
                              </a:srgbClr>
                            </a:outerShdw>
                          </a:effectLst>
                        </a:rPr>
                        <a:t>ML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cap="none" spc="0" dirty="0">
                          <a:ln w="0"/>
                          <a:solidFill>
                            <a:schemeClr val="tx1"/>
                          </a:solidFill>
                          <a:effectLst>
                            <a:outerShdw blurRad="38100" dist="19050" dir="2700000" algn="tl" rotWithShape="0">
                              <a:schemeClr val="dk1">
                                <a:alpha val="40000"/>
                              </a:schemeClr>
                            </a:outerShdw>
                          </a:effectLst>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25186954"/>
                  </a:ext>
                </a:extLst>
              </a:tr>
              <a:tr h="7724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a:effectLst>
                            <a:outerShdw blurRad="38100" dist="38100" dir="2700000" algn="tl">
                              <a:srgbClr val="000000">
                                <a:alpha val="43137"/>
                              </a:srgbClr>
                            </a:outerShdw>
                          </a:effectLst>
                        </a:rPr>
                        <a:t>Conclusion &amp; References</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cap="none" spc="0" dirty="0">
                          <a:ln w="0"/>
                          <a:solidFill>
                            <a:schemeClr val="tx1"/>
                          </a:solidFill>
                          <a:effectLst>
                            <a:outerShdw blurRad="38100" dist="19050" dir="2700000" algn="tl" rotWithShape="0">
                              <a:schemeClr val="dk1">
                                <a:alpha val="40000"/>
                              </a:schemeClr>
                            </a:outerShdw>
                          </a:effectLst>
                        </a:rPr>
                        <a:t>13</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3078614"/>
                  </a:ext>
                </a:extLst>
              </a:tr>
            </a:tbl>
          </a:graphicData>
        </a:graphic>
      </p:graphicFrame>
    </p:spTree>
    <p:extLst>
      <p:ext uri="{BB962C8B-B14F-4D97-AF65-F5344CB8AC3E}">
        <p14:creationId xmlns:p14="http://schemas.microsoft.com/office/powerpoint/2010/main" val="33078054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DE9C89-EC82-490D-B946-83A3CDA4F0AD}"/>
              </a:ext>
            </a:extLst>
          </p:cNvPr>
          <p:cNvSpPr txBox="1"/>
          <p:nvPr/>
        </p:nvSpPr>
        <p:spPr>
          <a:xfrm>
            <a:off x="376767" y="440266"/>
            <a:ext cx="3581400" cy="584775"/>
          </a:xfrm>
          <a:prstGeom prst="rect">
            <a:avLst/>
          </a:prstGeom>
          <a:noFill/>
        </p:spPr>
        <p:txBody>
          <a:bodyPr wrap="square" rtlCol="0">
            <a:spAutoFit/>
          </a:bodyPr>
          <a:lstStyle/>
          <a:p>
            <a:r>
              <a:rPr lang="en-US" sz="3200" b="1" dirty="0"/>
              <a:t>INTRODUCTION</a:t>
            </a:r>
          </a:p>
        </p:txBody>
      </p:sp>
      <p:cxnSp>
        <p:nvCxnSpPr>
          <p:cNvPr id="29" name="Straight Connector 28">
            <a:extLst>
              <a:ext uri="{FF2B5EF4-FFF2-40B4-BE49-F238E27FC236}">
                <a16:creationId xmlns:a16="http://schemas.microsoft.com/office/drawing/2014/main" id="{C48B9891-4AEC-42F9-89DC-68C52ED5480C}"/>
              </a:ext>
            </a:extLst>
          </p:cNvPr>
          <p:cNvCxnSpPr>
            <a:cxnSpLocks/>
          </p:cNvCxnSpPr>
          <p:nvPr/>
        </p:nvCxnSpPr>
        <p:spPr>
          <a:xfrm>
            <a:off x="482601" y="913387"/>
            <a:ext cx="2879164" cy="0"/>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65022B81-3207-4DEC-B0EC-D41FD7B4A66E}"/>
              </a:ext>
            </a:extLst>
          </p:cNvPr>
          <p:cNvSpPr txBox="1"/>
          <p:nvPr/>
        </p:nvSpPr>
        <p:spPr>
          <a:xfrm>
            <a:off x="482601" y="1945840"/>
            <a:ext cx="10352135" cy="4062651"/>
          </a:xfrm>
          <a:prstGeom prst="rect">
            <a:avLst/>
          </a:prstGeom>
          <a:noFill/>
        </p:spPr>
        <p:txBody>
          <a:bodyPr wrap="square" rtlCol="0">
            <a:spAutoFit/>
          </a:bodyPr>
          <a:lstStyle/>
          <a:p>
            <a:pPr marL="342900" indent="-342900">
              <a:buFont typeface="Arial" panose="020B0604020202020204" pitchFamily="34" charset="0"/>
              <a:buChar char="•"/>
            </a:pPr>
            <a:r>
              <a:rPr lang="en-US" sz="2000" dirty="0"/>
              <a:t>Coupon marketing is one of the oldest and most effective business marketing methods, in which special offers on products and services are sent to prospective customers. </a:t>
            </a:r>
          </a:p>
          <a:p>
            <a:endParaRPr lang="en-US" sz="2000" dirty="0"/>
          </a:p>
          <a:p>
            <a:pPr marL="342900" indent="-342900">
              <a:buFont typeface="Arial" panose="020B0604020202020204" pitchFamily="34" charset="0"/>
              <a:buChar char="•"/>
            </a:pPr>
            <a:r>
              <a:rPr lang="en-US" sz="2000" dirty="0"/>
              <a:t>The success of any coupon marketing campaign depends not only on targeting the right set of customers but also targeting them at the right time and in the right situation when they are most likely to be convinced to make a purchase.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Starbucks were to send out a coupon on their app, should they do it on a sunny or rainy day, at 10am or 6pm? These micro factors often coalesce into determining whether someone makes a purchase or not.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Coupon marketing will be clarified by taking the below scenario’s.</a:t>
            </a:r>
          </a:p>
          <a:p>
            <a:pPr marL="342900" indent="-342900">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F7B79287-075E-4E7A-95C4-D2ABACC50F4C}"/>
              </a:ext>
            </a:extLst>
          </p:cNvPr>
          <p:cNvSpPr>
            <a:spLocks noGrp="1"/>
          </p:cNvSpPr>
          <p:nvPr>
            <p:ph type="sldNum" sz="quarter" idx="12"/>
          </p:nvPr>
        </p:nvSpPr>
        <p:spPr/>
        <p:txBody>
          <a:bodyPr/>
          <a:lstStyle/>
          <a:p>
            <a:fld id="{1CAA2412-31F8-465F-8F9E-6389BA938BD8}" type="slidenum">
              <a:rPr lang="en-US" smtClean="0"/>
              <a:t>3</a:t>
            </a:fld>
            <a:endParaRPr lang="en-US"/>
          </a:p>
        </p:txBody>
      </p:sp>
    </p:spTree>
    <p:extLst>
      <p:ext uri="{BB962C8B-B14F-4D97-AF65-F5344CB8AC3E}">
        <p14:creationId xmlns:p14="http://schemas.microsoft.com/office/powerpoint/2010/main" val="3572091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DE9C89-EC82-490D-B946-83A3CDA4F0AD}"/>
              </a:ext>
            </a:extLst>
          </p:cNvPr>
          <p:cNvSpPr txBox="1"/>
          <p:nvPr/>
        </p:nvSpPr>
        <p:spPr>
          <a:xfrm>
            <a:off x="376767" y="467897"/>
            <a:ext cx="3581400" cy="584775"/>
          </a:xfrm>
          <a:prstGeom prst="rect">
            <a:avLst/>
          </a:prstGeom>
          <a:noFill/>
        </p:spPr>
        <p:txBody>
          <a:bodyPr wrap="square" rtlCol="0">
            <a:spAutoFit/>
          </a:bodyPr>
          <a:lstStyle/>
          <a:p>
            <a:r>
              <a:rPr lang="en-US" sz="3200" b="1" dirty="0"/>
              <a:t>INTRODUCTION</a:t>
            </a:r>
          </a:p>
        </p:txBody>
      </p:sp>
      <p:cxnSp>
        <p:nvCxnSpPr>
          <p:cNvPr id="29" name="Straight Connector 28">
            <a:extLst>
              <a:ext uri="{FF2B5EF4-FFF2-40B4-BE49-F238E27FC236}">
                <a16:creationId xmlns:a16="http://schemas.microsoft.com/office/drawing/2014/main" id="{C48B9891-4AEC-42F9-89DC-68C52ED5480C}"/>
              </a:ext>
            </a:extLst>
          </p:cNvPr>
          <p:cNvCxnSpPr>
            <a:cxnSpLocks/>
          </p:cNvCxnSpPr>
          <p:nvPr/>
        </p:nvCxnSpPr>
        <p:spPr>
          <a:xfrm>
            <a:off x="482601" y="940279"/>
            <a:ext cx="2906058" cy="0"/>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65022B81-3207-4DEC-B0EC-D41FD7B4A66E}"/>
              </a:ext>
            </a:extLst>
          </p:cNvPr>
          <p:cNvSpPr txBox="1"/>
          <p:nvPr/>
        </p:nvSpPr>
        <p:spPr>
          <a:xfrm>
            <a:off x="376767" y="1785697"/>
            <a:ext cx="10352135" cy="4385816"/>
          </a:xfrm>
          <a:prstGeom prst="rect">
            <a:avLst/>
          </a:prstGeom>
          <a:noFill/>
        </p:spPr>
        <p:txBody>
          <a:bodyPr wrap="square" rtlCol="0">
            <a:spAutoFit/>
          </a:bodyPr>
          <a:lstStyle/>
          <a:p>
            <a:r>
              <a:rPr lang="en-US" sz="2000" b="1" u="sng" dirty="0">
                <a:solidFill>
                  <a:sysClr val="windowText" lastClr="000000"/>
                </a:solidFill>
                <a:latin typeface="Trebuchet MS" panose="020B0603020202020204" pitchFamily="34" charset="0"/>
              </a:rPr>
              <a:t>Scenario-1</a:t>
            </a:r>
          </a:p>
          <a:p>
            <a:endParaRPr lang="en-US" sz="2800" b="1" u="sng" dirty="0">
              <a:solidFill>
                <a:sysClr val="windowText" lastClr="000000"/>
              </a:solidFill>
              <a:latin typeface="Trebuchet MS" panose="020B0603020202020204" pitchFamily="34" charset="0"/>
            </a:endParaRPr>
          </a:p>
          <a:p>
            <a:r>
              <a:rPr lang="en-US" sz="2000" b="1" dirty="0">
                <a:solidFill>
                  <a:sysClr val="windowText" lastClr="000000"/>
                </a:solidFill>
                <a:latin typeface="Trebuchet MS" panose="020B0603020202020204" pitchFamily="34" charset="0"/>
              </a:rPr>
              <a:t>Imagine a scenario:</a:t>
            </a:r>
          </a:p>
          <a:p>
            <a:endParaRPr lang="en-US" dirty="0">
              <a:solidFill>
                <a:sysClr val="windowText" lastClr="000000"/>
              </a:solidFill>
              <a:latin typeface="Trebuchet MS" panose="020B0603020202020204" pitchFamily="34" charset="0"/>
            </a:endParaRPr>
          </a:p>
          <a:p>
            <a:pPr marL="285750" indent="-285750">
              <a:spcAft>
                <a:spcPts val="600"/>
              </a:spcAft>
              <a:buFont typeface="Arial" panose="020B0604020202020204" pitchFamily="34" charset="0"/>
              <a:buChar char="•"/>
            </a:pPr>
            <a:r>
              <a:rPr lang="en-US" sz="1800" dirty="0">
                <a:solidFill>
                  <a:sysClr val="windowText" lastClr="000000"/>
                </a:solidFill>
                <a:latin typeface="Trebuchet MS" panose="020B0603020202020204" pitchFamily="34" charset="0"/>
              </a:rPr>
              <a:t>It’s a </a:t>
            </a:r>
            <a:r>
              <a:rPr lang="en-US" sz="1800" b="1" dirty="0">
                <a:solidFill>
                  <a:sysClr val="windowText" lastClr="000000"/>
                </a:solidFill>
                <a:latin typeface="Trebuchet MS" panose="020B0603020202020204" pitchFamily="34" charset="0"/>
              </a:rPr>
              <a:t>Sunday afternoon (1 PM)</a:t>
            </a:r>
          </a:p>
          <a:p>
            <a:pPr marL="285750" indent="-285750">
              <a:spcAft>
                <a:spcPts val="600"/>
              </a:spcAft>
              <a:buFont typeface="Arial" panose="020B0604020202020204" pitchFamily="34" charset="0"/>
              <a:buChar char="•"/>
            </a:pPr>
            <a:r>
              <a:rPr lang="en-US" sz="1800" dirty="0">
                <a:solidFill>
                  <a:sysClr val="windowText" lastClr="000000"/>
                </a:solidFill>
                <a:latin typeface="Trebuchet MS" panose="020B0603020202020204" pitchFamily="34" charset="0"/>
              </a:rPr>
              <a:t>You are driving back home from a trip along </a:t>
            </a:r>
            <a:r>
              <a:rPr lang="en-US" sz="1800" b="1" dirty="0">
                <a:solidFill>
                  <a:sysClr val="windowText" lastClr="000000"/>
                </a:solidFill>
                <a:latin typeface="Trebuchet MS" panose="020B0603020202020204" pitchFamily="34" charset="0"/>
              </a:rPr>
              <a:t>with your friends</a:t>
            </a:r>
          </a:p>
          <a:p>
            <a:pPr marL="285750" indent="-285750">
              <a:spcAft>
                <a:spcPts val="600"/>
              </a:spcAft>
              <a:buFont typeface="Arial" panose="020B0604020202020204" pitchFamily="34" charset="0"/>
              <a:buChar char="•"/>
            </a:pPr>
            <a:r>
              <a:rPr lang="en-US" sz="1800" dirty="0">
                <a:solidFill>
                  <a:sysClr val="windowText" lastClr="000000"/>
                </a:solidFill>
                <a:latin typeface="Trebuchet MS" panose="020B0603020202020204" pitchFamily="34" charset="0"/>
              </a:rPr>
              <a:t>Since it’s 1 PM, you and your friends are likely </a:t>
            </a:r>
            <a:r>
              <a:rPr lang="en-US" sz="1800" b="1" dirty="0">
                <a:solidFill>
                  <a:sysClr val="windowText" lastClr="000000"/>
                </a:solidFill>
                <a:latin typeface="Trebuchet MS" panose="020B0603020202020204" pitchFamily="34" charset="0"/>
              </a:rPr>
              <a:t>hungry</a:t>
            </a:r>
          </a:p>
          <a:p>
            <a:pPr marL="285750" indent="-285750">
              <a:spcAft>
                <a:spcPts val="600"/>
              </a:spcAft>
              <a:buFont typeface="Arial" panose="020B0604020202020204" pitchFamily="34" charset="0"/>
              <a:buChar char="•"/>
            </a:pPr>
            <a:r>
              <a:rPr lang="en-US" sz="1800" dirty="0">
                <a:solidFill>
                  <a:sysClr val="windowText" lastClr="000000"/>
                </a:solidFill>
                <a:latin typeface="Trebuchet MS" panose="020B0603020202020204" pitchFamily="34" charset="0"/>
              </a:rPr>
              <a:t>Your </a:t>
            </a:r>
            <a:r>
              <a:rPr lang="en-US" sz="1800" b="1" dirty="0">
                <a:solidFill>
                  <a:sysClr val="windowText" lastClr="000000"/>
                </a:solidFill>
                <a:latin typeface="Trebuchet MS" panose="020B0603020202020204" pitchFamily="34" charset="0"/>
              </a:rPr>
              <a:t>favorite restaurant is just 5 minutes away</a:t>
            </a:r>
            <a:r>
              <a:rPr lang="en-US" sz="1800" dirty="0">
                <a:solidFill>
                  <a:sysClr val="windowText" lastClr="000000"/>
                </a:solidFill>
                <a:latin typeface="Trebuchet MS" panose="020B0603020202020204" pitchFamily="34" charset="0"/>
              </a:rPr>
              <a:t> in the same direction from where you are</a:t>
            </a:r>
          </a:p>
          <a:p>
            <a:pPr marL="285750" indent="-285750">
              <a:spcAft>
                <a:spcPts val="600"/>
              </a:spcAft>
              <a:buFont typeface="Arial" panose="020B0604020202020204" pitchFamily="34" charset="0"/>
              <a:buChar char="•"/>
            </a:pPr>
            <a:r>
              <a:rPr lang="en-US" sz="1800" dirty="0">
                <a:solidFill>
                  <a:sysClr val="windowText" lastClr="000000"/>
                </a:solidFill>
                <a:latin typeface="Trebuchet MS" panose="020B0603020202020204" pitchFamily="34" charset="0"/>
              </a:rPr>
              <a:t>At that exact moment you see a </a:t>
            </a:r>
            <a:r>
              <a:rPr lang="en-US" sz="1800" b="1" dirty="0">
                <a:solidFill>
                  <a:sysClr val="windowText" lastClr="000000"/>
                </a:solidFill>
                <a:latin typeface="Trebuchet MS" panose="020B0603020202020204" pitchFamily="34" charset="0"/>
              </a:rPr>
              <a:t>notification pop up in your phone</a:t>
            </a:r>
            <a:r>
              <a:rPr lang="en-US" sz="1800" dirty="0">
                <a:solidFill>
                  <a:sysClr val="windowText" lastClr="000000"/>
                </a:solidFill>
                <a:latin typeface="Trebuchet MS" panose="020B0603020202020204" pitchFamily="34" charset="0"/>
              </a:rPr>
              <a:t> stating you received a coupon for </a:t>
            </a:r>
            <a:r>
              <a:rPr lang="en-US" sz="1800" b="1" dirty="0">
                <a:solidFill>
                  <a:sysClr val="windowText" lastClr="000000"/>
                </a:solidFill>
                <a:latin typeface="Trebuchet MS" panose="020B0603020202020204" pitchFamily="34" charset="0"/>
              </a:rPr>
              <a:t>20% discount </a:t>
            </a:r>
            <a:r>
              <a:rPr lang="en-US" sz="1800" dirty="0">
                <a:solidFill>
                  <a:sysClr val="windowText" lastClr="000000"/>
                </a:solidFill>
                <a:latin typeface="Trebuchet MS" panose="020B0603020202020204" pitchFamily="34" charset="0"/>
              </a:rPr>
              <a:t>at your favorite restaurant</a:t>
            </a:r>
          </a:p>
          <a:p>
            <a:pPr marL="285750" indent="-285750">
              <a:buFont typeface="Arial" panose="020B0604020202020204" pitchFamily="34" charset="0"/>
              <a:buChar char="•"/>
            </a:pPr>
            <a:endParaRPr lang="en-US" dirty="0">
              <a:solidFill>
                <a:sysClr val="windowText" lastClr="000000"/>
              </a:solidFill>
              <a:latin typeface="Trebuchet MS" panose="020B0603020202020204" pitchFamily="34" charset="0"/>
            </a:endParaRPr>
          </a:p>
          <a:p>
            <a:r>
              <a:rPr lang="en-US" sz="2000" b="1" dirty="0">
                <a:solidFill>
                  <a:sysClr val="windowText" lastClr="000000"/>
                </a:solidFill>
                <a:latin typeface="Trebuchet MS" panose="020B0603020202020204" pitchFamily="34" charset="0"/>
              </a:rPr>
              <a:t>How likely are you to take the offer and avail it?</a:t>
            </a:r>
          </a:p>
          <a:p>
            <a:endParaRPr lang="en-US" dirty="0"/>
          </a:p>
        </p:txBody>
      </p:sp>
      <p:sp>
        <p:nvSpPr>
          <p:cNvPr id="5" name="Slide Number Placeholder 4">
            <a:extLst>
              <a:ext uri="{FF2B5EF4-FFF2-40B4-BE49-F238E27FC236}">
                <a16:creationId xmlns:a16="http://schemas.microsoft.com/office/drawing/2014/main" id="{93F5EF7D-7A6A-4799-83B8-C6289BF53B5D}"/>
              </a:ext>
            </a:extLst>
          </p:cNvPr>
          <p:cNvSpPr>
            <a:spLocks noGrp="1"/>
          </p:cNvSpPr>
          <p:nvPr>
            <p:ph type="sldNum" sz="quarter" idx="12"/>
          </p:nvPr>
        </p:nvSpPr>
        <p:spPr/>
        <p:txBody>
          <a:bodyPr/>
          <a:lstStyle/>
          <a:p>
            <a:fld id="{1CAA2412-31F8-465F-8F9E-6389BA938BD8}" type="slidenum">
              <a:rPr lang="en-US" smtClean="0"/>
              <a:t>4</a:t>
            </a:fld>
            <a:endParaRPr lang="en-US"/>
          </a:p>
        </p:txBody>
      </p:sp>
    </p:spTree>
    <p:extLst>
      <p:ext uri="{BB962C8B-B14F-4D97-AF65-F5344CB8AC3E}">
        <p14:creationId xmlns:p14="http://schemas.microsoft.com/office/powerpoint/2010/main" val="32428621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DE9C89-EC82-490D-B946-83A3CDA4F0AD}"/>
              </a:ext>
            </a:extLst>
          </p:cNvPr>
          <p:cNvSpPr txBox="1"/>
          <p:nvPr/>
        </p:nvSpPr>
        <p:spPr>
          <a:xfrm>
            <a:off x="376767" y="408863"/>
            <a:ext cx="3581400" cy="584775"/>
          </a:xfrm>
          <a:prstGeom prst="rect">
            <a:avLst/>
          </a:prstGeom>
          <a:noFill/>
        </p:spPr>
        <p:txBody>
          <a:bodyPr wrap="square" rtlCol="0">
            <a:spAutoFit/>
          </a:bodyPr>
          <a:lstStyle/>
          <a:p>
            <a:r>
              <a:rPr lang="en-US" sz="3200" b="1" dirty="0"/>
              <a:t>INTRODUCTION</a:t>
            </a:r>
          </a:p>
        </p:txBody>
      </p:sp>
      <p:cxnSp>
        <p:nvCxnSpPr>
          <p:cNvPr id="29" name="Straight Connector 28">
            <a:extLst>
              <a:ext uri="{FF2B5EF4-FFF2-40B4-BE49-F238E27FC236}">
                <a16:creationId xmlns:a16="http://schemas.microsoft.com/office/drawing/2014/main" id="{C48B9891-4AEC-42F9-89DC-68C52ED5480C}"/>
              </a:ext>
            </a:extLst>
          </p:cNvPr>
          <p:cNvCxnSpPr>
            <a:cxnSpLocks/>
          </p:cNvCxnSpPr>
          <p:nvPr/>
        </p:nvCxnSpPr>
        <p:spPr>
          <a:xfrm>
            <a:off x="473636" y="886492"/>
            <a:ext cx="2726266" cy="0"/>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65022B81-3207-4DEC-B0EC-D41FD7B4A66E}"/>
              </a:ext>
            </a:extLst>
          </p:cNvPr>
          <p:cNvSpPr txBox="1"/>
          <p:nvPr/>
        </p:nvSpPr>
        <p:spPr>
          <a:xfrm>
            <a:off x="376767" y="1938867"/>
            <a:ext cx="10352135" cy="4031873"/>
          </a:xfrm>
          <a:prstGeom prst="rect">
            <a:avLst/>
          </a:prstGeom>
          <a:noFill/>
        </p:spPr>
        <p:txBody>
          <a:bodyPr wrap="square" rtlCol="0">
            <a:spAutoFit/>
          </a:bodyPr>
          <a:lstStyle/>
          <a:p>
            <a:r>
              <a:rPr lang="en-US" sz="2000" b="1" u="sng" dirty="0">
                <a:solidFill>
                  <a:sysClr val="windowText" lastClr="000000"/>
                </a:solidFill>
                <a:latin typeface="Trebuchet MS" panose="020B0603020202020204" pitchFamily="34" charset="0"/>
              </a:rPr>
              <a:t>Scenario-2</a:t>
            </a:r>
          </a:p>
          <a:p>
            <a:endParaRPr lang="en-US" sz="2800" b="1" u="sng" dirty="0">
              <a:solidFill>
                <a:sysClr val="windowText" lastClr="000000"/>
              </a:solidFill>
              <a:latin typeface="Trebuchet MS" panose="020B0603020202020204" pitchFamily="34" charset="0"/>
            </a:endParaRPr>
          </a:p>
          <a:p>
            <a:r>
              <a:rPr lang="en-US" sz="2000" b="1" dirty="0">
                <a:solidFill>
                  <a:sysClr val="windowText" lastClr="000000"/>
                </a:solidFill>
                <a:latin typeface="Trebuchet MS" panose="020B0603020202020204" pitchFamily="34" charset="0"/>
              </a:rPr>
              <a:t>Imagine another scenario:</a:t>
            </a:r>
          </a:p>
          <a:p>
            <a:endParaRPr lang="en-US" dirty="0">
              <a:solidFill>
                <a:sysClr val="windowText" lastClr="000000"/>
              </a:solidFill>
              <a:latin typeface="Trebuchet MS" panose="020B0603020202020204" pitchFamily="34" charset="0"/>
            </a:endParaRPr>
          </a:p>
          <a:p>
            <a:pPr marL="285750" indent="-285750">
              <a:spcAft>
                <a:spcPts val="600"/>
              </a:spcAft>
              <a:buFont typeface="Arial" panose="020B0604020202020204" pitchFamily="34" charset="0"/>
              <a:buChar char="•"/>
            </a:pPr>
            <a:r>
              <a:rPr lang="en-US" sz="1800" dirty="0">
                <a:solidFill>
                  <a:sysClr val="windowText" lastClr="000000"/>
                </a:solidFill>
                <a:latin typeface="Trebuchet MS" panose="020B0603020202020204" pitchFamily="34" charset="0"/>
              </a:rPr>
              <a:t>It’s a </a:t>
            </a:r>
            <a:r>
              <a:rPr lang="en-US" sz="1800" b="1" dirty="0">
                <a:solidFill>
                  <a:sysClr val="windowText" lastClr="000000"/>
                </a:solidFill>
                <a:latin typeface="Trebuchet MS" panose="020B0603020202020204" pitchFamily="34" charset="0"/>
              </a:rPr>
              <a:t>Monday morning (10 AM)</a:t>
            </a:r>
          </a:p>
          <a:p>
            <a:pPr marL="285750" indent="-285750">
              <a:spcAft>
                <a:spcPts val="600"/>
              </a:spcAft>
              <a:buFont typeface="Arial" panose="020B0604020202020204" pitchFamily="34" charset="0"/>
              <a:buChar char="•"/>
            </a:pPr>
            <a:r>
              <a:rPr lang="en-US" sz="1800" dirty="0">
                <a:solidFill>
                  <a:sysClr val="windowText" lastClr="000000"/>
                </a:solidFill>
                <a:latin typeface="Trebuchet MS" panose="020B0603020202020204" pitchFamily="34" charset="0"/>
              </a:rPr>
              <a:t>You are </a:t>
            </a:r>
            <a:r>
              <a:rPr lang="en-US" sz="1800" b="1" dirty="0">
                <a:solidFill>
                  <a:sysClr val="windowText" lastClr="000000"/>
                </a:solidFill>
                <a:latin typeface="Trebuchet MS" panose="020B0603020202020204" pitchFamily="34" charset="0"/>
              </a:rPr>
              <a:t>driving to work alone</a:t>
            </a:r>
          </a:p>
          <a:p>
            <a:pPr marL="285750" indent="-285750">
              <a:spcAft>
                <a:spcPts val="600"/>
              </a:spcAft>
              <a:buFont typeface="Arial" panose="020B0604020202020204" pitchFamily="34" charset="0"/>
              <a:buChar char="•"/>
            </a:pPr>
            <a:r>
              <a:rPr lang="en-US" sz="1800" dirty="0">
                <a:solidFill>
                  <a:sysClr val="windowText" lastClr="000000"/>
                </a:solidFill>
                <a:latin typeface="Trebuchet MS" panose="020B0603020202020204" pitchFamily="34" charset="0"/>
              </a:rPr>
              <a:t>Since it’s 10 AM, you most likely </a:t>
            </a:r>
            <a:r>
              <a:rPr lang="en-US" sz="1800" b="1" dirty="0">
                <a:solidFill>
                  <a:sysClr val="windowText" lastClr="000000"/>
                </a:solidFill>
                <a:latin typeface="Trebuchet MS" panose="020B0603020202020204" pitchFamily="34" charset="0"/>
              </a:rPr>
              <a:t>had your breakfast</a:t>
            </a:r>
          </a:p>
          <a:p>
            <a:pPr marL="285750" indent="-285750">
              <a:spcAft>
                <a:spcPts val="600"/>
              </a:spcAft>
              <a:buFont typeface="Arial" panose="020B0604020202020204" pitchFamily="34" charset="0"/>
              <a:buChar char="•"/>
            </a:pPr>
            <a:r>
              <a:rPr lang="en-US" sz="1800" dirty="0">
                <a:solidFill>
                  <a:sysClr val="windowText" lastClr="000000"/>
                </a:solidFill>
                <a:latin typeface="Trebuchet MS" panose="020B0603020202020204" pitchFamily="34" charset="0"/>
              </a:rPr>
              <a:t>At that exact moment you see a </a:t>
            </a:r>
            <a:r>
              <a:rPr lang="en-US" sz="1800" b="1" dirty="0">
                <a:solidFill>
                  <a:sysClr val="windowText" lastClr="000000"/>
                </a:solidFill>
                <a:latin typeface="Trebuchet MS" panose="020B0603020202020204" pitchFamily="34" charset="0"/>
              </a:rPr>
              <a:t>notification pop up in your phone</a:t>
            </a:r>
            <a:r>
              <a:rPr lang="en-US" sz="1800" dirty="0">
                <a:solidFill>
                  <a:sysClr val="windowText" lastClr="000000"/>
                </a:solidFill>
                <a:latin typeface="Trebuchet MS" panose="020B0603020202020204" pitchFamily="34" charset="0"/>
              </a:rPr>
              <a:t> stating you received a coupon for </a:t>
            </a:r>
            <a:r>
              <a:rPr lang="en-US" sz="1800" b="1" dirty="0">
                <a:solidFill>
                  <a:sysClr val="windowText" lastClr="000000"/>
                </a:solidFill>
                <a:latin typeface="Trebuchet MS" panose="020B0603020202020204" pitchFamily="34" charset="0"/>
              </a:rPr>
              <a:t>20% discount </a:t>
            </a:r>
            <a:r>
              <a:rPr lang="en-US" sz="1800" dirty="0">
                <a:solidFill>
                  <a:sysClr val="windowText" lastClr="000000"/>
                </a:solidFill>
                <a:latin typeface="Trebuchet MS" panose="020B0603020202020204" pitchFamily="34" charset="0"/>
              </a:rPr>
              <a:t>at a restaurant which is </a:t>
            </a:r>
            <a:r>
              <a:rPr lang="en-US" sz="1800" b="1" dirty="0">
                <a:solidFill>
                  <a:sysClr val="windowText" lastClr="000000"/>
                </a:solidFill>
                <a:latin typeface="Trebuchet MS" panose="020B0603020202020204" pitchFamily="34" charset="0"/>
              </a:rPr>
              <a:t>5 miles always in the opposite direction</a:t>
            </a:r>
            <a:r>
              <a:rPr lang="en-US" sz="1800" dirty="0">
                <a:solidFill>
                  <a:sysClr val="windowText" lastClr="000000"/>
                </a:solidFill>
                <a:latin typeface="Trebuchet MS" panose="020B0603020202020204" pitchFamily="34" charset="0"/>
              </a:rPr>
              <a:t> </a:t>
            </a:r>
          </a:p>
          <a:p>
            <a:pPr marL="285750" indent="-285750">
              <a:buFont typeface="Arial" panose="020B0604020202020204" pitchFamily="34" charset="0"/>
              <a:buChar char="•"/>
            </a:pPr>
            <a:endParaRPr lang="en-US" sz="2000" dirty="0">
              <a:solidFill>
                <a:sysClr val="windowText" lastClr="000000"/>
              </a:solidFill>
              <a:latin typeface="Trebuchet MS" panose="020B0603020202020204" pitchFamily="34" charset="0"/>
            </a:endParaRPr>
          </a:p>
          <a:p>
            <a:r>
              <a:rPr lang="en-US" sz="2000" b="1" dirty="0">
                <a:solidFill>
                  <a:sysClr val="windowText" lastClr="000000"/>
                </a:solidFill>
                <a:latin typeface="Trebuchet MS" panose="020B0603020202020204" pitchFamily="34" charset="0"/>
              </a:rPr>
              <a:t>How likely are you to take the offer and avail it?</a:t>
            </a:r>
          </a:p>
          <a:p>
            <a:endParaRPr lang="en-US" dirty="0"/>
          </a:p>
        </p:txBody>
      </p:sp>
      <p:sp>
        <p:nvSpPr>
          <p:cNvPr id="5" name="Slide Number Placeholder 4">
            <a:extLst>
              <a:ext uri="{FF2B5EF4-FFF2-40B4-BE49-F238E27FC236}">
                <a16:creationId xmlns:a16="http://schemas.microsoft.com/office/drawing/2014/main" id="{6B0DDF34-093F-4ABA-94E1-185868AC8A8A}"/>
              </a:ext>
            </a:extLst>
          </p:cNvPr>
          <p:cNvSpPr>
            <a:spLocks noGrp="1"/>
          </p:cNvSpPr>
          <p:nvPr>
            <p:ph type="sldNum" sz="quarter" idx="12"/>
          </p:nvPr>
        </p:nvSpPr>
        <p:spPr/>
        <p:txBody>
          <a:bodyPr/>
          <a:lstStyle/>
          <a:p>
            <a:fld id="{1CAA2412-31F8-465F-8F9E-6389BA938BD8}" type="slidenum">
              <a:rPr lang="en-US" smtClean="0"/>
              <a:t>5</a:t>
            </a:fld>
            <a:endParaRPr lang="en-US"/>
          </a:p>
        </p:txBody>
      </p:sp>
    </p:spTree>
    <p:extLst>
      <p:ext uri="{BB962C8B-B14F-4D97-AF65-F5344CB8AC3E}">
        <p14:creationId xmlns:p14="http://schemas.microsoft.com/office/powerpoint/2010/main" val="20331234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title"/>
          </p:nvPr>
        </p:nvSpPr>
        <p:spPr>
          <a:xfrm>
            <a:off x="228052" y="173975"/>
            <a:ext cx="11735896" cy="763600"/>
          </a:xfrm>
          <a:prstGeom prst="rect">
            <a:avLst/>
          </a:prstGeom>
        </p:spPr>
        <p:txBody>
          <a:bodyPr spcFirstLastPara="1" vert="horz" wrap="square" lIns="121900" tIns="121900" rIns="121900" bIns="121900" rtlCol="0" anchor="t" anchorCtr="0">
            <a:normAutofit/>
          </a:bodyPr>
          <a:lstStyle/>
          <a:p>
            <a:r>
              <a:rPr lang="en" sz="3200" b="1" dirty="0">
                <a:latin typeface="+mn-lt"/>
              </a:rPr>
              <a:t>Recommendations &amp; Challenges</a:t>
            </a:r>
            <a:endParaRPr sz="3200" b="1" dirty="0">
              <a:latin typeface="+mn-lt"/>
            </a:endParaRPr>
          </a:p>
        </p:txBody>
      </p:sp>
      <p:sp>
        <p:nvSpPr>
          <p:cNvPr id="2" name="Rectangle 1">
            <a:extLst>
              <a:ext uri="{FF2B5EF4-FFF2-40B4-BE49-F238E27FC236}">
                <a16:creationId xmlns:a16="http://schemas.microsoft.com/office/drawing/2014/main" id="{7F893AB7-2170-7195-3D9C-E98CD8036904}"/>
              </a:ext>
            </a:extLst>
          </p:cNvPr>
          <p:cNvSpPr/>
          <p:nvPr/>
        </p:nvSpPr>
        <p:spPr>
          <a:xfrm>
            <a:off x="461415" y="1488421"/>
            <a:ext cx="5758410" cy="485657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28594" indent="-228594">
              <a:buFont typeface="Arial" panose="020B0604020202020204" pitchFamily="34" charset="0"/>
              <a:buChar char="•"/>
            </a:pPr>
            <a:endParaRPr lang="en-US" sz="1600" b="1" dirty="0">
              <a:solidFill>
                <a:schemeClr val="tx1"/>
              </a:solidFill>
              <a:latin typeface="Trebuchet MS" panose="020B0603020202020204" pitchFamily="34" charset="0"/>
            </a:endParaRPr>
          </a:p>
          <a:p>
            <a:pPr marL="228594" indent="-228594">
              <a:spcAft>
                <a:spcPts val="800"/>
              </a:spcAft>
              <a:buFont typeface="Arial" panose="020B0604020202020204" pitchFamily="34" charset="0"/>
              <a:buChar char="•"/>
            </a:pPr>
            <a:r>
              <a:rPr lang="en-US" sz="1600" b="1" dirty="0">
                <a:solidFill>
                  <a:schemeClr val="tx1"/>
                </a:solidFill>
                <a:latin typeface="Trebuchet MS" panose="020B0603020202020204" pitchFamily="34" charset="0"/>
              </a:rPr>
              <a:t>Coupon Type</a:t>
            </a:r>
            <a:r>
              <a:rPr lang="en-US" sz="1600" dirty="0">
                <a:solidFill>
                  <a:schemeClr val="tx1"/>
                </a:solidFill>
                <a:latin typeface="Trebuchet MS" panose="020B0603020202020204" pitchFamily="34" charset="0"/>
              </a:rPr>
              <a:t> - The market agency should focus on coupons pertaining to take out food or restaurants as they are likely to yield better results</a:t>
            </a:r>
          </a:p>
          <a:p>
            <a:pPr marL="228594" indent="-228594">
              <a:spcAft>
                <a:spcPts val="800"/>
              </a:spcAft>
              <a:buFont typeface="Arial" panose="020B0604020202020204" pitchFamily="34" charset="0"/>
              <a:buChar char="•"/>
            </a:pPr>
            <a:r>
              <a:rPr lang="en-US" sz="1600" b="1" dirty="0">
                <a:solidFill>
                  <a:schemeClr val="tx1"/>
                </a:solidFill>
                <a:latin typeface="Trebuchet MS" panose="020B0603020202020204" pitchFamily="34" charset="0"/>
              </a:rPr>
              <a:t>Journey Attributes</a:t>
            </a:r>
            <a:r>
              <a:rPr lang="en-US" sz="1600" dirty="0">
                <a:solidFill>
                  <a:schemeClr val="tx1"/>
                </a:solidFill>
                <a:latin typeface="Trebuchet MS" panose="020B0603020202020204" pitchFamily="34" charset="0"/>
              </a:rPr>
              <a:t> - Notifications should be sent when people are travelling with friends and are not going anywhere urgent</a:t>
            </a:r>
          </a:p>
          <a:p>
            <a:pPr marL="228594" indent="-228594">
              <a:spcAft>
                <a:spcPts val="800"/>
              </a:spcAft>
              <a:buFont typeface="Arial" panose="020B0604020202020204" pitchFamily="34" charset="0"/>
              <a:buChar char="•"/>
            </a:pPr>
            <a:r>
              <a:rPr lang="en-US" sz="1600" b="1" dirty="0">
                <a:solidFill>
                  <a:schemeClr val="tx1"/>
                </a:solidFill>
                <a:latin typeface="Trebuchet MS" panose="020B0603020202020204" pitchFamily="34" charset="0"/>
              </a:rPr>
              <a:t>Distance from outlet</a:t>
            </a:r>
            <a:r>
              <a:rPr lang="en-US" sz="1600" dirty="0">
                <a:solidFill>
                  <a:schemeClr val="tx1"/>
                </a:solidFill>
                <a:latin typeface="Trebuchet MS" panose="020B0603020202020204" pitchFamily="34" charset="0"/>
              </a:rPr>
              <a:t> - Notifications should be when the vehicle is within a radius of 15 minutes from the outlet</a:t>
            </a:r>
          </a:p>
          <a:p>
            <a:pPr marL="228594" indent="-228594">
              <a:spcAft>
                <a:spcPts val="800"/>
              </a:spcAft>
              <a:buFont typeface="Arial" panose="020B0604020202020204" pitchFamily="34" charset="0"/>
              <a:buChar char="•"/>
            </a:pPr>
            <a:r>
              <a:rPr lang="en-US" sz="1600" b="1" dirty="0">
                <a:solidFill>
                  <a:schemeClr val="tx1"/>
                </a:solidFill>
                <a:latin typeface="Trebuchet MS" panose="020B0603020202020204" pitchFamily="34" charset="0"/>
              </a:rPr>
              <a:t>Day Attributes</a:t>
            </a:r>
            <a:r>
              <a:rPr lang="en-US" sz="1600" dirty="0">
                <a:solidFill>
                  <a:schemeClr val="tx1"/>
                </a:solidFill>
                <a:latin typeface="Trebuchet MS" panose="020B0603020202020204" pitchFamily="34" charset="0"/>
              </a:rPr>
              <a:t> - Weather and temperature should be moderate, and time should preferably be in the afternoon</a:t>
            </a:r>
          </a:p>
          <a:p>
            <a:pPr marL="228594" indent="-228594">
              <a:spcAft>
                <a:spcPts val="800"/>
              </a:spcAft>
              <a:buFont typeface="Arial" panose="020B0604020202020204" pitchFamily="34" charset="0"/>
              <a:buChar char="•"/>
            </a:pPr>
            <a:r>
              <a:rPr lang="en-US" sz="1600" b="1" dirty="0">
                <a:solidFill>
                  <a:schemeClr val="tx1"/>
                </a:solidFill>
                <a:latin typeface="Trebuchet MS" panose="020B0603020202020204" pitchFamily="34" charset="0"/>
              </a:rPr>
              <a:t>Save Efforts </a:t>
            </a:r>
            <a:r>
              <a:rPr lang="en-US" sz="1600" dirty="0">
                <a:solidFill>
                  <a:schemeClr val="tx1"/>
                </a:solidFill>
                <a:latin typeface="Trebuchet MS" panose="020B0603020202020204" pitchFamily="34" charset="0"/>
              </a:rPr>
              <a:t>- Efforts should be minimized on people who never or rarely go to a coffee house or bar or get carry away food</a:t>
            </a:r>
          </a:p>
          <a:p>
            <a:pPr marL="228594" indent="-228594">
              <a:buFont typeface="Arial" panose="020B0604020202020204" pitchFamily="34" charset="0"/>
              <a:buChar char="•"/>
            </a:pPr>
            <a:endParaRPr lang="en-US" sz="1600" dirty="0">
              <a:solidFill>
                <a:schemeClr val="tx1"/>
              </a:solidFill>
              <a:latin typeface="Trebuchet MS" panose="020B0603020202020204" pitchFamily="34" charset="0"/>
            </a:endParaRPr>
          </a:p>
        </p:txBody>
      </p:sp>
      <p:sp>
        <p:nvSpPr>
          <p:cNvPr id="3" name="Rectangle: Top Corners Rounded 2">
            <a:extLst>
              <a:ext uri="{FF2B5EF4-FFF2-40B4-BE49-F238E27FC236}">
                <a16:creationId xmlns:a16="http://schemas.microsoft.com/office/drawing/2014/main" id="{E2ABFEA6-A202-F36F-FF65-6CA58999F2CB}"/>
              </a:ext>
            </a:extLst>
          </p:cNvPr>
          <p:cNvSpPr/>
          <p:nvPr/>
        </p:nvSpPr>
        <p:spPr>
          <a:xfrm>
            <a:off x="461415" y="991842"/>
            <a:ext cx="4958310" cy="468134"/>
          </a:xfrm>
          <a:prstGeom prst="round2Same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Trebuchet MS" panose="020B0603020202020204" pitchFamily="34" charset="0"/>
              </a:rPr>
              <a:t>Recommendations</a:t>
            </a:r>
          </a:p>
        </p:txBody>
      </p:sp>
      <p:sp>
        <p:nvSpPr>
          <p:cNvPr id="4" name="Rectangle 3">
            <a:extLst>
              <a:ext uri="{FF2B5EF4-FFF2-40B4-BE49-F238E27FC236}">
                <a16:creationId xmlns:a16="http://schemas.microsoft.com/office/drawing/2014/main" id="{DBB2C721-8C49-40DE-C8E0-EAD45D0A77CB}"/>
              </a:ext>
            </a:extLst>
          </p:cNvPr>
          <p:cNvSpPr/>
          <p:nvPr/>
        </p:nvSpPr>
        <p:spPr>
          <a:xfrm>
            <a:off x="477041" y="991841"/>
            <a:ext cx="439503" cy="454067"/>
          </a:xfrm>
          <a:prstGeom prst="rect">
            <a:avLst/>
          </a:prstGeom>
          <a:solidFill>
            <a:schemeClr val="bg1"/>
          </a:solidFill>
          <a:ln>
            <a:solidFill>
              <a:srgbClr val="0D5B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Rectangle 5">
            <a:extLst>
              <a:ext uri="{FF2B5EF4-FFF2-40B4-BE49-F238E27FC236}">
                <a16:creationId xmlns:a16="http://schemas.microsoft.com/office/drawing/2014/main" id="{E00AA24D-A7F5-3F8F-502C-A0F3AAB51FF5}"/>
              </a:ext>
            </a:extLst>
          </p:cNvPr>
          <p:cNvSpPr/>
          <p:nvPr/>
        </p:nvSpPr>
        <p:spPr>
          <a:xfrm>
            <a:off x="6515101" y="1488421"/>
            <a:ext cx="5189906" cy="485657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28594" indent="-228594">
              <a:buFont typeface="Arial" panose="020B0604020202020204" pitchFamily="34" charset="0"/>
              <a:buChar char="•"/>
            </a:pPr>
            <a:endParaRPr lang="en-US" sz="1333" b="1" dirty="0">
              <a:solidFill>
                <a:schemeClr val="tx1"/>
              </a:solidFill>
              <a:latin typeface="Trebuchet MS" panose="020B0603020202020204" pitchFamily="34" charset="0"/>
            </a:endParaRPr>
          </a:p>
          <a:p>
            <a:pPr marL="228594" indent="-228594">
              <a:spcAft>
                <a:spcPts val="800"/>
              </a:spcAft>
              <a:buFont typeface="Arial" panose="020B0604020202020204" pitchFamily="34" charset="0"/>
              <a:buChar char="•"/>
            </a:pPr>
            <a:r>
              <a:rPr lang="en-US" sz="1600" b="1" dirty="0">
                <a:solidFill>
                  <a:schemeClr val="tx1"/>
                </a:solidFill>
                <a:latin typeface="Trebuchet MS" panose="020B0603020202020204" pitchFamily="34" charset="0"/>
              </a:rPr>
              <a:t>Data Collection </a:t>
            </a:r>
            <a:r>
              <a:rPr lang="en-US" sz="1600" dirty="0">
                <a:solidFill>
                  <a:schemeClr val="tx1"/>
                </a:solidFill>
                <a:latin typeface="Trebuchet MS" panose="020B0603020202020204" pitchFamily="34" charset="0"/>
              </a:rPr>
              <a:t>- It is difficult to collect data in such detail like how frequently does the person goes to restaurants or gets take away food</a:t>
            </a:r>
          </a:p>
          <a:p>
            <a:pPr marL="228594" indent="-228594">
              <a:spcAft>
                <a:spcPts val="800"/>
              </a:spcAft>
              <a:buFont typeface="Arial" panose="020B0604020202020204" pitchFamily="34" charset="0"/>
              <a:buChar char="•"/>
            </a:pPr>
            <a:r>
              <a:rPr lang="en-US" sz="1600" b="1" dirty="0">
                <a:solidFill>
                  <a:schemeClr val="tx1"/>
                </a:solidFill>
                <a:latin typeface="Trebuchet MS" panose="020B0603020202020204" pitchFamily="34" charset="0"/>
              </a:rPr>
              <a:t>Precision Targeting </a:t>
            </a:r>
            <a:r>
              <a:rPr lang="en-US" sz="1600" dirty="0">
                <a:solidFill>
                  <a:schemeClr val="tx1"/>
                </a:solidFill>
                <a:latin typeface="Trebuchet MS" panose="020B0603020202020204" pitchFamily="34" charset="0"/>
              </a:rPr>
              <a:t>- High precision is required with respect to sending the notification as there is a golden window of time during which the campaign is effective </a:t>
            </a:r>
          </a:p>
          <a:p>
            <a:pPr marL="228594" indent="-228594">
              <a:spcAft>
                <a:spcPts val="800"/>
              </a:spcAft>
              <a:buFont typeface="Arial" panose="020B0604020202020204" pitchFamily="34" charset="0"/>
              <a:buChar char="•"/>
            </a:pPr>
            <a:r>
              <a:rPr lang="en-US" sz="1600" b="1" dirty="0">
                <a:solidFill>
                  <a:schemeClr val="tx1"/>
                </a:solidFill>
                <a:latin typeface="Trebuchet MS" panose="020B0603020202020204" pitchFamily="34" charset="0"/>
              </a:rPr>
              <a:t>Limitations of survey data </a:t>
            </a:r>
            <a:r>
              <a:rPr lang="en-US" sz="1600" dirty="0">
                <a:solidFill>
                  <a:schemeClr val="tx1"/>
                </a:solidFill>
                <a:latin typeface="Trebuchet MS" panose="020B0603020202020204" pitchFamily="34" charset="0"/>
              </a:rPr>
              <a:t>- The data is based on a survey. Responses cannot be taken at face value. </a:t>
            </a:r>
          </a:p>
        </p:txBody>
      </p:sp>
      <p:sp>
        <p:nvSpPr>
          <p:cNvPr id="7" name="Rectangle: Top Corners Rounded 6">
            <a:extLst>
              <a:ext uri="{FF2B5EF4-FFF2-40B4-BE49-F238E27FC236}">
                <a16:creationId xmlns:a16="http://schemas.microsoft.com/office/drawing/2014/main" id="{7137DC63-A61B-E113-2E36-3EA88CE81512}"/>
              </a:ext>
            </a:extLst>
          </p:cNvPr>
          <p:cNvSpPr/>
          <p:nvPr/>
        </p:nvSpPr>
        <p:spPr>
          <a:xfrm>
            <a:off x="7186591" y="980088"/>
            <a:ext cx="4543994" cy="479887"/>
          </a:xfrm>
          <a:prstGeom prst="round2Same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Trebuchet MS" panose="020B0603020202020204" pitchFamily="34" charset="0"/>
              </a:rPr>
              <a:t>Challenges</a:t>
            </a:r>
          </a:p>
        </p:txBody>
      </p:sp>
      <p:sp>
        <p:nvSpPr>
          <p:cNvPr id="8" name="Rectangle 7">
            <a:extLst>
              <a:ext uri="{FF2B5EF4-FFF2-40B4-BE49-F238E27FC236}">
                <a16:creationId xmlns:a16="http://schemas.microsoft.com/office/drawing/2014/main" id="{3F6C1DE1-615A-15E5-5F7C-CC4A4BEC9C46}"/>
              </a:ext>
            </a:extLst>
          </p:cNvPr>
          <p:cNvSpPr/>
          <p:nvPr/>
        </p:nvSpPr>
        <p:spPr>
          <a:xfrm>
            <a:off x="7202217" y="991841"/>
            <a:ext cx="439503" cy="454067"/>
          </a:xfrm>
          <a:prstGeom prst="rect">
            <a:avLst/>
          </a:prstGeom>
          <a:solidFill>
            <a:schemeClr val="bg1"/>
          </a:solidFill>
          <a:ln>
            <a:solidFill>
              <a:srgbClr val="0D5B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1" name="Graphic 10" descr="Customer review with solid fill">
            <a:extLst>
              <a:ext uri="{FF2B5EF4-FFF2-40B4-BE49-F238E27FC236}">
                <a16:creationId xmlns:a16="http://schemas.microsoft.com/office/drawing/2014/main" id="{4E760793-273D-EEE8-ECE8-956439B089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6701" y="1021792"/>
            <a:ext cx="388475" cy="388475"/>
          </a:xfrm>
          <a:prstGeom prst="rect">
            <a:avLst/>
          </a:prstGeom>
        </p:spPr>
      </p:pic>
      <p:pic>
        <p:nvPicPr>
          <p:cNvPr id="13" name="Graphic 12" descr="Hurdle with solid fill">
            <a:extLst>
              <a:ext uri="{FF2B5EF4-FFF2-40B4-BE49-F238E27FC236}">
                <a16:creationId xmlns:a16="http://schemas.microsoft.com/office/drawing/2014/main" id="{64EBFB95-EE91-6108-B1B9-316DD7EF81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34420" y="1021791"/>
            <a:ext cx="388475" cy="388475"/>
          </a:xfrm>
          <a:prstGeom prst="rect">
            <a:avLst/>
          </a:prstGeom>
        </p:spPr>
      </p:pic>
      <p:cxnSp>
        <p:nvCxnSpPr>
          <p:cNvPr id="12" name="Straight Connector 11">
            <a:extLst>
              <a:ext uri="{FF2B5EF4-FFF2-40B4-BE49-F238E27FC236}">
                <a16:creationId xmlns:a16="http://schemas.microsoft.com/office/drawing/2014/main" id="{477C838F-7C4A-4018-BEE6-CEDF18E27724}"/>
              </a:ext>
            </a:extLst>
          </p:cNvPr>
          <p:cNvCxnSpPr>
            <a:cxnSpLocks/>
          </p:cNvCxnSpPr>
          <p:nvPr/>
        </p:nvCxnSpPr>
        <p:spPr>
          <a:xfrm>
            <a:off x="299269" y="723074"/>
            <a:ext cx="6482532" cy="0"/>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sp>
        <p:nvSpPr>
          <p:cNvPr id="9" name="Slide Number Placeholder 8">
            <a:extLst>
              <a:ext uri="{FF2B5EF4-FFF2-40B4-BE49-F238E27FC236}">
                <a16:creationId xmlns:a16="http://schemas.microsoft.com/office/drawing/2014/main" id="{ED08C919-2A04-4EE6-A2F7-D4765CDCBB87}"/>
              </a:ext>
            </a:extLst>
          </p:cNvPr>
          <p:cNvSpPr>
            <a:spLocks noGrp="1"/>
          </p:cNvSpPr>
          <p:nvPr>
            <p:ph type="sldNum" idx="12"/>
          </p:nvPr>
        </p:nvSpPr>
        <p:spPr/>
        <p:txBody>
          <a:bodyPr/>
          <a:lstStyle/>
          <a:p>
            <a:fld id="{00000000-1234-1234-1234-123412341234}" type="slidenum">
              <a:rPr lang="en" smtClean="0"/>
              <a:pPr/>
              <a:t>6</a:t>
            </a:fld>
            <a:endParaRPr lang="en"/>
          </a:p>
        </p:txBody>
      </p:sp>
    </p:spTree>
    <p:extLst>
      <p:ext uri="{BB962C8B-B14F-4D97-AF65-F5344CB8AC3E}">
        <p14:creationId xmlns:p14="http://schemas.microsoft.com/office/powerpoint/2010/main" val="821212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DE9C89-EC82-490D-B946-83A3CDA4F0AD}"/>
              </a:ext>
            </a:extLst>
          </p:cNvPr>
          <p:cNvSpPr txBox="1"/>
          <p:nvPr/>
        </p:nvSpPr>
        <p:spPr>
          <a:xfrm>
            <a:off x="394696" y="473634"/>
            <a:ext cx="6535022" cy="1077218"/>
          </a:xfrm>
          <a:prstGeom prst="rect">
            <a:avLst/>
          </a:prstGeom>
          <a:noFill/>
        </p:spPr>
        <p:txBody>
          <a:bodyPr wrap="square" rtlCol="0">
            <a:spAutoFit/>
          </a:bodyPr>
          <a:lstStyle/>
          <a:p>
            <a:r>
              <a:rPr lang="en-US" sz="3200" b="1" dirty="0"/>
              <a:t>Recommendation System Workflow</a:t>
            </a:r>
          </a:p>
          <a:p>
            <a:endParaRPr lang="en-US" sz="3200" b="1" dirty="0"/>
          </a:p>
        </p:txBody>
      </p:sp>
      <p:cxnSp>
        <p:nvCxnSpPr>
          <p:cNvPr id="29" name="Straight Connector 28">
            <a:extLst>
              <a:ext uri="{FF2B5EF4-FFF2-40B4-BE49-F238E27FC236}">
                <a16:creationId xmlns:a16="http://schemas.microsoft.com/office/drawing/2014/main" id="{C48B9891-4AEC-42F9-89DC-68C52ED5480C}"/>
              </a:ext>
            </a:extLst>
          </p:cNvPr>
          <p:cNvCxnSpPr>
            <a:cxnSpLocks/>
          </p:cNvCxnSpPr>
          <p:nvPr/>
        </p:nvCxnSpPr>
        <p:spPr>
          <a:xfrm>
            <a:off x="482601" y="938607"/>
            <a:ext cx="6635375" cy="0"/>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graphicFrame>
        <p:nvGraphicFramePr>
          <p:cNvPr id="7" name="Diagram 6">
            <a:extLst>
              <a:ext uri="{FF2B5EF4-FFF2-40B4-BE49-F238E27FC236}">
                <a16:creationId xmlns:a16="http://schemas.microsoft.com/office/drawing/2014/main" id="{9F48BE57-383D-4925-8B70-765F3A81B5FE}"/>
              </a:ext>
            </a:extLst>
          </p:cNvPr>
          <p:cNvGraphicFramePr/>
          <p:nvPr>
            <p:extLst>
              <p:ext uri="{D42A27DB-BD31-4B8C-83A1-F6EECF244321}">
                <p14:modId xmlns:p14="http://schemas.microsoft.com/office/powerpoint/2010/main" val="3748678032"/>
              </p:ext>
            </p:extLst>
          </p:nvPr>
        </p:nvGraphicFramePr>
        <p:xfrm>
          <a:off x="761999" y="1815019"/>
          <a:ext cx="10667999" cy="43702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6BC31AE6-8152-44AB-B920-21FA0264160E}"/>
              </a:ext>
            </a:extLst>
          </p:cNvPr>
          <p:cNvSpPr>
            <a:spLocks noGrp="1"/>
          </p:cNvSpPr>
          <p:nvPr>
            <p:ph type="sldNum" sz="quarter" idx="12"/>
          </p:nvPr>
        </p:nvSpPr>
        <p:spPr/>
        <p:txBody>
          <a:bodyPr/>
          <a:lstStyle/>
          <a:p>
            <a:fld id="{1CAA2412-31F8-465F-8F9E-6389BA938BD8}" type="slidenum">
              <a:rPr lang="en-US" smtClean="0"/>
              <a:t>7</a:t>
            </a:fld>
            <a:endParaRPr lang="en-US"/>
          </a:p>
        </p:txBody>
      </p:sp>
    </p:spTree>
    <p:extLst>
      <p:ext uri="{BB962C8B-B14F-4D97-AF65-F5344CB8AC3E}">
        <p14:creationId xmlns:p14="http://schemas.microsoft.com/office/powerpoint/2010/main" val="7386144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DE9C89-EC82-490D-B946-83A3CDA4F0AD}"/>
              </a:ext>
            </a:extLst>
          </p:cNvPr>
          <p:cNvSpPr txBox="1"/>
          <p:nvPr/>
        </p:nvSpPr>
        <p:spPr>
          <a:xfrm>
            <a:off x="376767" y="440266"/>
            <a:ext cx="6292974" cy="1077218"/>
          </a:xfrm>
          <a:prstGeom prst="rect">
            <a:avLst/>
          </a:prstGeom>
          <a:noFill/>
        </p:spPr>
        <p:txBody>
          <a:bodyPr wrap="square" rtlCol="0">
            <a:spAutoFit/>
          </a:bodyPr>
          <a:lstStyle/>
          <a:p>
            <a:r>
              <a:rPr lang="en-US" sz="3200" b="1" cap="none" spc="0" dirty="0">
                <a:ln w="0"/>
                <a:solidFill>
                  <a:schemeClr val="tx1"/>
                </a:solidFill>
              </a:rPr>
              <a:t>Tools And Technologies Used</a:t>
            </a:r>
          </a:p>
          <a:p>
            <a:endParaRPr lang="en-US" sz="3200" b="1" dirty="0"/>
          </a:p>
        </p:txBody>
      </p:sp>
      <p:cxnSp>
        <p:nvCxnSpPr>
          <p:cNvPr id="29" name="Straight Connector 28">
            <a:extLst>
              <a:ext uri="{FF2B5EF4-FFF2-40B4-BE49-F238E27FC236}">
                <a16:creationId xmlns:a16="http://schemas.microsoft.com/office/drawing/2014/main" id="{C48B9891-4AEC-42F9-89DC-68C52ED5480C}"/>
              </a:ext>
            </a:extLst>
          </p:cNvPr>
          <p:cNvCxnSpPr>
            <a:cxnSpLocks/>
          </p:cNvCxnSpPr>
          <p:nvPr/>
        </p:nvCxnSpPr>
        <p:spPr>
          <a:xfrm>
            <a:off x="482601" y="916305"/>
            <a:ext cx="5147234" cy="0"/>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65022B81-3207-4DEC-B0EC-D41FD7B4A66E}"/>
              </a:ext>
            </a:extLst>
          </p:cNvPr>
          <p:cNvSpPr txBox="1"/>
          <p:nvPr/>
        </p:nvSpPr>
        <p:spPr>
          <a:xfrm>
            <a:off x="376767" y="2071345"/>
            <a:ext cx="10352135" cy="3754874"/>
          </a:xfrm>
          <a:prstGeom prst="rect">
            <a:avLst/>
          </a:prstGeom>
          <a:noFill/>
        </p:spPr>
        <p:txBody>
          <a:bodyPr wrap="square" rtlCol="0">
            <a:spAutoFit/>
          </a:bodyPr>
          <a:lstStyle/>
          <a:p>
            <a:pPr>
              <a:buFont typeface="Wingdings" panose="05000000000000000000" pitchFamily="2" charset="2"/>
              <a:buChar char="q"/>
            </a:pPr>
            <a:r>
              <a:rPr lang="en-IN" sz="2000" b="1" dirty="0"/>
              <a:t>Pandas:</a:t>
            </a:r>
          </a:p>
          <a:p>
            <a:pPr lvl="1">
              <a:buFont typeface="Wingdings" panose="05000000000000000000" pitchFamily="2" charset="2"/>
              <a:buChar char="§"/>
            </a:pPr>
            <a:r>
              <a:rPr lang="en-US" sz="2000" b="1" dirty="0"/>
              <a:t>Purpose: </a:t>
            </a:r>
            <a:r>
              <a:rPr lang="en-US" sz="2000" dirty="0"/>
              <a:t>Data manipulation and analysis </a:t>
            </a:r>
            <a:endParaRPr lang="en-IN" sz="2000" dirty="0"/>
          </a:p>
          <a:p>
            <a:pPr lvl="1">
              <a:buFont typeface="Wingdings" panose="05000000000000000000" pitchFamily="2" charset="2"/>
              <a:buChar char="§"/>
            </a:pPr>
            <a:r>
              <a:rPr lang="en-IN" sz="2000" b="1" dirty="0"/>
              <a:t>Use in Project:</a:t>
            </a:r>
          </a:p>
          <a:p>
            <a:pPr lvl="2">
              <a:buFont typeface="Wingdings" panose="05000000000000000000" pitchFamily="2" charset="2"/>
              <a:buChar char="Ø"/>
            </a:pPr>
            <a:r>
              <a:rPr lang="en-US" sz="2000" dirty="0"/>
              <a:t>Handles data loading and preprocessing (like reading the dataset, creating dummy variables, and manipulating dataframes).</a:t>
            </a:r>
          </a:p>
          <a:p>
            <a:pPr lvl="2"/>
            <a:endParaRPr lang="en-IN" sz="2000" b="1" dirty="0"/>
          </a:p>
          <a:p>
            <a:pPr>
              <a:buFont typeface="Wingdings" panose="05000000000000000000" pitchFamily="2" charset="2"/>
              <a:buChar char="q"/>
            </a:pPr>
            <a:r>
              <a:rPr lang="en-IN" sz="2000" b="1" dirty="0"/>
              <a:t>NumPy:</a:t>
            </a:r>
          </a:p>
          <a:p>
            <a:pPr lvl="1">
              <a:buFont typeface="Wingdings" panose="05000000000000000000" pitchFamily="2" charset="2"/>
              <a:buChar char="§"/>
            </a:pPr>
            <a:r>
              <a:rPr lang="en-IN" sz="2000" b="1" dirty="0"/>
              <a:t>Purpose: </a:t>
            </a:r>
            <a:r>
              <a:rPr lang="en-IN" sz="2000" dirty="0"/>
              <a:t>Numerical computation </a:t>
            </a:r>
          </a:p>
          <a:p>
            <a:pPr lvl="1">
              <a:buFont typeface="Wingdings" panose="05000000000000000000" pitchFamily="2" charset="2"/>
              <a:buChar char="§"/>
            </a:pPr>
            <a:r>
              <a:rPr lang="en-IN" sz="2000" b="1" dirty="0"/>
              <a:t>Use in Project:</a:t>
            </a:r>
          </a:p>
          <a:p>
            <a:pPr lvl="2">
              <a:buFont typeface="Wingdings" panose="05000000000000000000" pitchFamily="2" charset="2"/>
              <a:buChar char="Ø"/>
            </a:pPr>
            <a:r>
              <a:rPr lang="en-US" sz="2000" dirty="0"/>
              <a:t>Powers numerical operations like array manipulations, which support data structures and computations , also used to converting or reshaping the dataset.</a:t>
            </a:r>
            <a:endParaRPr lang="en-IN" sz="2000" b="1" dirty="0"/>
          </a:p>
          <a:p>
            <a:endParaRPr lang="en-US" dirty="0"/>
          </a:p>
        </p:txBody>
      </p:sp>
      <p:sp>
        <p:nvSpPr>
          <p:cNvPr id="6" name="Slide Number Placeholder 5">
            <a:extLst>
              <a:ext uri="{FF2B5EF4-FFF2-40B4-BE49-F238E27FC236}">
                <a16:creationId xmlns:a16="http://schemas.microsoft.com/office/drawing/2014/main" id="{F90AEB86-C90E-4CC5-9CD2-D553DB5F9C35}"/>
              </a:ext>
            </a:extLst>
          </p:cNvPr>
          <p:cNvSpPr>
            <a:spLocks noGrp="1"/>
          </p:cNvSpPr>
          <p:nvPr>
            <p:ph type="sldNum" sz="quarter" idx="12"/>
          </p:nvPr>
        </p:nvSpPr>
        <p:spPr/>
        <p:txBody>
          <a:bodyPr/>
          <a:lstStyle/>
          <a:p>
            <a:fld id="{1CAA2412-31F8-465F-8F9E-6389BA938BD8}" type="slidenum">
              <a:rPr lang="en-US" smtClean="0"/>
              <a:t>8</a:t>
            </a:fld>
            <a:endParaRPr lang="en-US"/>
          </a:p>
        </p:txBody>
      </p:sp>
    </p:spTree>
    <p:extLst>
      <p:ext uri="{BB962C8B-B14F-4D97-AF65-F5344CB8AC3E}">
        <p14:creationId xmlns:p14="http://schemas.microsoft.com/office/powerpoint/2010/main" val="1526847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DE9C89-EC82-490D-B946-83A3CDA4F0AD}"/>
              </a:ext>
            </a:extLst>
          </p:cNvPr>
          <p:cNvSpPr txBox="1"/>
          <p:nvPr/>
        </p:nvSpPr>
        <p:spPr>
          <a:xfrm>
            <a:off x="376766" y="440266"/>
            <a:ext cx="6230221" cy="1077218"/>
          </a:xfrm>
          <a:prstGeom prst="rect">
            <a:avLst/>
          </a:prstGeom>
          <a:noFill/>
        </p:spPr>
        <p:txBody>
          <a:bodyPr wrap="square" rtlCol="0">
            <a:spAutoFit/>
          </a:bodyPr>
          <a:lstStyle/>
          <a:p>
            <a:r>
              <a:rPr lang="en-US" sz="3200" b="1" cap="none" spc="0" dirty="0">
                <a:ln w="0"/>
                <a:solidFill>
                  <a:schemeClr val="tx1"/>
                </a:solidFill>
              </a:rPr>
              <a:t>Tools And Technologies Used</a:t>
            </a:r>
          </a:p>
          <a:p>
            <a:endParaRPr lang="en-US" sz="3200" b="1" dirty="0"/>
          </a:p>
        </p:txBody>
      </p:sp>
      <p:cxnSp>
        <p:nvCxnSpPr>
          <p:cNvPr id="29" name="Straight Connector 28">
            <a:extLst>
              <a:ext uri="{FF2B5EF4-FFF2-40B4-BE49-F238E27FC236}">
                <a16:creationId xmlns:a16="http://schemas.microsoft.com/office/drawing/2014/main" id="{C48B9891-4AEC-42F9-89DC-68C52ED5480C}"/>
              </a:ext>
            </a:extLst>
          </p:cNvPr>
          <p:cNvCxnSpPr>
            <a:cxnSpLocks/>
          </p:cNvCxnSpPr>
          <p:nvPr/>
        </p:nvCxnSpPr>
        <p:spPr>
          <a:xfrm>
            <a:off x="482601" y="916305"/>
            <a:ext cx="5174128" cy="0"/>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65022B81-3207-4DEC-B0EC-D41FD7B4A66E}"/>
              </a:ext>
            </a:extLst>
          </p:cNvPr>
          <p:cNvSpPr txBox="1"/>
          <p:nvPr/>
        </p:nvSpPr>
        <p:spPr>
          <a:xfrm>
            <a:off x="376766" y="2071346"/>
            <a:ext cx="10352135" cy="3754874"/>
          </a:xfrm>
          <a:prstGeom prst="rect">
            <a:avLst/>
          </a:prstGeom>
          <a:noFill/>
        </p:spPr>
        <p:txBody>
          <a:bodyPr wrap="square" rtlCol="0">
            <a:spAutoFit/>
          </a:bodyPr>
          <a:lstStyle/>
          <a:p>
            <a:pPr>
              <a:buFont typeface="Wingdings" panose="05000000000000000000" pitchFamily="2" charset="2"/>
              <a:buChar char="q"/>
            </a:pPr>
            <a:r>
              <a:rPr lang="en-IN" sz="2000" b="1" dirty="0"/>
              <a:t>Matplotlib:</a:t>
            </a:r>
          </a:p>
          <a:p>
            <a:pPr lvl="1">
              <a:buFont typeface="Wingdings" panose="05000000000000000000" pitchFamily="2" charset="2"/>
              <a:buChar char="§"/>
            </a:pPr>
            <a:r>
              <a:rPr lang="en-IN" sz="2000" b="1" dirty="0"/>
              <a:t>Purpose: </a:t>
            </a:r>
            <a:r>
              <a:rPr lang="en-IN" sz="2000" dirty="0"/>
              <a:t>Visualization </a:t>
            </a:r>
          </a:p>
          <a:p>
            <a:pPr lvl="1">
              <a:buFont typeface="Wingdings" panose="05000000000000000000" pitchFamily="2" charset="2"/>
              <a:buChar char="§"/>
            </a:pPr>
            <a:r>
              <a:rPr lang="en-IN" sz="2000" b="1" dirty="0"/>
              <a:t>Use in Project:</a:t>
            </a:r>
          </a:p>
          <a:p>
            <a:pPr lvl="2">
              <a:buFont typeface="Wingdings" panose="05000000000000000000" pitchFamily="2" charset="2"/>
              <a:buChar char="Ø"/>
            </a:pPr>
            <a:r>
              <a:rPr lang="en-US" sz="2000" dirty="0"/>
              <a:t>Used to visualize data through plots or charts , plotting the ensemble machine learning algorithms to understand the precision and recall plot</a:t>
            </a:r>
            <a:r>
              <a:rPr lang="en-IN" sz="2000" b="1" dirty="0"/>
              <a:t>.</a:t>
            </a:r>
          </a:p>
          <a:p>
            <a:pPr lvl="2"/>
            <a:endParaRPr lang="en-IN" sz="2000" b="1" dirty="0"/>
          </a:p>
          <a:p>
            <a:pPr>
              <a:buFont typeface="Wingdings" panose="05000000000000000000" pitchFamily="2" charset="2"/>
              <a:buChar char="q"/>
            </a:pPr>
            <a:r>
              <a:rPr lang="en-IN" sz="2000" b="1" dirty="0"/>
              <a:t>Scikit-learn</a:t>
            </a:r>
            <a:r>
              <a:rPr lang="en-IN" sz="2000" dirty="0"/>
              <a:t>:</a:t>
            </a:r>
          </a:p>
          <a:p>
            <a:pPr lvl="1">
              <a:buFont typeface="Wingdings" panose="05000000000000000000" pitchFamily="2" charset="2"/>
              <a:buChar char="§"/>
            </a:pPr>
            <a:r>
              <a:rPr lang="en-IN" sz="2000" b="1" dirty="0"/>
              <a:t>Purpose: </a:t>
            </a:r>
            <a:r>
              <a:rPr lang="en-IN" sz="2000" dirty="0"/>
              <a:t>Implement and train models</a:t>
            </a:r>
          </a:p>
          <a:p>
            <a:pPr lvl="1">
              <a:buFont typeface="Wingdings" panose="05000000000000000000" pitchFamily="2" charset="2"/>
              <a:buChar char="§"/>
            </a:pPr>
            <a:r>
              <a:rPr lang="en-IN" sz="2000" b="1" dirty="0"/>
              <a:t>Use in Project:</a:t>
            </a:r>
          </a:p>
          <a:p>
            <a:pPr lvl="2">
              <a:buFont typeface="Wingdings" panose="05000000000000000000" pitchFamily="2" charset="2"/>
              <a:buChar char="Ø"/>
            </a:pPr>
            <a:r>
              <a:rPr lang="en-US" sz="2000" dirty="0"/>
              <a:t>Used to implement and train the classifier, make predictions, and evaluate model performance (e.g., accuracy).</a:t>
            </a:r>
            <a:endParaRPr lang="en-IN" sz="2000" dirty="0"/>
          </a:p>
          <a:p>
            <a:endParaRPr lang="en-US" dirty="0"/>
          </a:p>
        </p:txBody>
      </p:sp>
      <p:sp>
        <p:nvSpPr>
          <p:cNvPr id="6" name="Slide Number Placeholder 5">
            <a:extLst>
              <a:ext uri="{FF2B5EF4-FFF2-40B4-BE49-F238E27FC236}">
                <a16:creationId xmlns:a16="http://schemas.microsoft.com/office/drawing/2014/main" id="{C82F1CE3-522D-4659-A09C-181E09E832CF}"/>
              </a:ext>
            </a:extLst>
          </p:cNvPr>
          <p:cNvSpPr>
            <a:spLocks noGrp="1"/>
          </p:cNvSpPr>
          <p:nvPr>
            <p:ph type="sldNum" sz="quarter" idx="12"/>
          </p:nvPr>
        </p:nvSpPr>
        <p:spPr/>
        <p:txBody>
          <a:bodyPr/>
          <a:lstStyle/>
          <a:p>
            <a:fld id="{1CAA2412-31F8-465F-8F9E-6389BA938BD8}" type="slidenum">
              <a:rPr lang="en-US" smtClean="0"/>
              <a:t>9</a:t>
            </a:fld>
            <a:endParaRPr lang="en-US"/>
          </a:p>
        </p:txBody>
      </p:sp>
    </p:spTree>
    <p:extLst>
      <p:ext uri="{BB962C8B-B14F-4D97-AF65-F5344CB8AC3E}">
        <p14:creationId xmlns:p14="http://schemas.microsoft.com/office/powerpoint/2010/main" val="6793991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572</TotalTime>
  <Words>1131</Words>
  <Application>Microsoft Office PowerPoint</Application>
  <PresentationFormat>Widescreen</PresentationFormat>
  <Paragraphs>180</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Recommendations &amp; Challenges</vt:lpstr>
      <vt:lpstr>PowerPoint Presentation</vt:lpstr>
      <vt:lpstr>PowerPoint Presentation</vt:lpstr>
      <vt:lpstr>PowerPoint Presentation</vt:lpstr>
      <vt:lpstr>PowerPoint Presentation</vt:lpstr>
      <vt:lpstr>PowerPoint Presentation</vt:lpstr>
      <vt:lpstr>Modelling Results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Bhargava</dc:creator>
  <cp:lastModifiedBy>Yash Bhargava</cp:lastModifiedBy>
  <cp:revision>36</cp:revision>
  <dcterms:created xsi:type="dcterms:W3CDTF">2024-09-15T17:34:59Z</dcterms:created>
  <dcterms:modified xsi:type="dcterms:W3CDTF">2024-10-21T16:48:30Z</dcterms:modified>
</cp:coreProperties>
</file>