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7" r:id="rId11"/>
    <p:sldId id="265" r:id="rId12"/>
    <p:sldId id="268" r:id="rId13"/>
    <p:sldId id="280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8700-A84E-495D-9DFE-5E146379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F69B1-3472-4C13-A5A1-8A4B1FD8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54BC-4249-43D0-8C73-4A7A8B4A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EBA4-8718-4E48-8314-C16F9AA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04E8-1260-446F-8112-D61253FF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D338-E695-4B05-BF1B-3804D73E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C2FE-94F7-4225-B6D5-FEEB0F64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4E8B-88F7-4FE9-91A6-6A4A8FBE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F061-C1BD-4187-B029-791700DF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8D66-CFA1-4485-B756-5BE9E0E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8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2CA49-65F6-4AEE-9D5D-D31F39FCE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1DA7-DE08-46E4-9A8F-8F01DB017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F68D-A342-4449-84F3-BB050CD9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28A8-A8F5-439E-AF84-E66CC90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45E1-1592-4203-856F-087A16C7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4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21C7-8DB7-485F-8CB2-29B26CE8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556A-EE36-410D-AC96-0E7FC3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993B-1444-4EB3-90DC-8F8EC77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3C13-A564-4517-A78A-527B7AB8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911F-D52D-473D-B891-24F7261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8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5C1-6769-46CE-8581-31E2D64F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6AC4-A479-4C8F-8EF9-110179C7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6084-FAB9-4077-9B50-7612C08C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8B89-8B07-4774-81F5-EF221395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C8D0-A337-4E2D-9328-50F3BFC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3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2CC8-8C6A-43D9-A586-6957394C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964D-4FFB-4F5E-AC47-30BC8C878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0BC1-78E6-4461-A7A9-0D09AF6C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1AD4-B3BF-4116-9A5D-9F34E6F8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C2F5-877F-4133-9F6F-98E4741A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98525-9AD9-4B6E-B35E-E5FE2DA6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BC1-C2DD-43F1-AC50-0801086D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3E3B-37F3-46CD-9A63-0D95EF63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A5FF8-4F54-42A8-9C97-6DBC112E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F2DD4-CABB-4961-AA48-3AF338FF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463C0-A273-47C3-AFD1-553FE634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E0826-DC03-40E8-BAE3-4A57B96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B0E78-A7F8-4327-9436-62BC5F9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ACD9E-086B-484F-996A-951C4D4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A941-6655-4B21-BB60-3BE4312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1D2E8-7636-4E96-82A5-C12A18E9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D25A-49AD-4211-8BE8-48ABDABF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AB87-C551-4C72-AEEC-D491DAF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663F5-7989-40B5-870C-A283B47B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F067F-9770-406F-B99A-E15CC0F7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E301-9715-4498-A2C1-0142DA0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4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049-5219-47F0-8FC6-799DBC7F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AC98-B3EC-46A3-937B-6B1411F4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57BB-D2E3-49C9-93D1-21347789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8BC6-0101-45FF-97FC-DB008315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9BD9D-F8D5-4E3D-B4D5-03794575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14F1-15A8-4D9A-9AB3-8073F94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9B6-3CBB-43B6-9460-4FD44F7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0279B-A171-4728-BD8F-88567626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4FC2-EFA2-44AF-AAA2-BF85012D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99E9-0063-4C8B-8FBF-1139AD0C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5A95-C8DC-44C4-B940-730B0451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997B-FBAD-412A-87B0-05E0670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5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7881D-6B8D-43B8-858A-62A19450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36BC-8FA9-490E-943C-2569E583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B4AA-D6AC-4C01-A1C8-05C852FF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D0B7-7C3F-4AA4-B287-2FAE7AFE5B39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DECE-186B-481A-A90D-4FFA2FD2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31D6-AF08-485B-9A3F-F73EAEBB0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7D42-D9BD-4A40-B5F3-6058E4A3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9C5E0-BCBC-485A-B7FD-F59EE68A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1311420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 Insurance Lead Prediction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4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69D0105-941C-4037-B8BD-1EE2539B2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8" t="-1111" r="-4499" b="1109"/>
          <a:stretch/>
        </p:blipFill>
        <p:spPr>
          <a:xfrm>
            <a:off x="4276094" y="-30430"/>
            <a:ext cx="8109005" cy="30896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6C66-FFCC-4AB6-AAB4-4C964B46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Summarising Statistics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89FC785-0BE1-4489-9BD8-06E8F0FD6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" r="-631"/>
          <a:stretch/>
        </p:blipFill>
        <p:spPr>
          <a:xfrm>
            <a:off x="4282692" y="3059197"/>
            <a:ext cx="7909308" cy="34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A50B-8005-4FBD-8E92-CB82EC5D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IN" sz="4000" dirty="0"/>
              <a:t>Identifying Null/missing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97BB-240F-4CD4-8B5F-48EDB4EE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IN" sz="2000" dirty="0"/>
              <a:t>For Train dataset</a:t>
            </a:r>
          </a:p>
          <a:p>
            <a:r>
              <a:rPr lang="en-IN" sz="2000" dirty="0"/>
              <a:t>For Test dataset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8CAAD3-A3D4-4D33-942D-5398EB9F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34" y="38681"/>
            <a:ext cx="3059519" cy="297083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54B94CB-9485-4094-9637-488B2486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35" y="3048200"/>
            <a:ext cx="3059519" cy="31668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81EC7-F1F0-4B78-8333-71D0593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Dropping Unwanted features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D2CEA-D850-4A1C-BFAB-E219569C53E9}"/>
              </a:ext>
            </a:extLst>
          </p:cNvPr>
          <p:cNvSpPr txBox="1"/>
          <p:nvPr/>
        </p:nvSpPr>
        <p:spPr>
          <a:xfrm>
            <a:off x="4495807" y="1190324"/>
            <a:ext cx="67450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have dropped ID, </a:t>
            </a:r>
            <a:r>
              <a:rPr lang="en-IN" sz="2000" dirty="0" err="1"/>
              <a:t>City_code</a:t>
            </a:r>
            <a:r>
              <a:rPr lang="en-IN" sz="2000" dirty="0"/>
              <a:t> and </a:t>
            </a:r>
            <a:r>
              <a:rPr lang="en-IN" sz="2000" dirty="0" err="1"/>
              <a:t>Region_code</a:t>
            </a:r>
            <a:r>
              <a:rPr lang="en-IN" sz="2000" dirty="0"/>
              <a:t> from both the datasets</a:t>
            </a:r>
            <a:r>
              <a:rPr lang="en-IN" sz="1800" dirty="0"/>
              <a:t>.</a:t>
            </a: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163311-E5B5-4FE3-A1B4-E774098A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604071"/>
            <a:ext cx="6894236" cy="16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5ED59-455E-4320-90CA-BB75C77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331" y="2582422"/>
            <a:ext cx="3437523" cy="1709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64FB6-5698-4D75-A971-5A28C107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5" y="2529472"/>
            <a:ext cx="3820242" cy="1798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Reco_policy_premium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is the only variable having the highest outliers as we can seen from the box plot.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49E7C88-A60A-4487-84E2-26F27344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631595"/>
            <a:ext cx="7225748" cy="35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5ED59-455E-4320-90CA-BB75C77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64" y="2903480"/>
            <a:ext cx="3928775" cy="1051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7105"/>
            <a:ext cx="3909847" cy="19152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Accomodation_type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plot</a:t>
            </a:r>
          </a:p>
        </p:txBody>
      </p:sp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2E7E93-00A9-484A-A593-0B8450FB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580" y="467208"/>
            <a:ext cx="590744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4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" y="2767106"/>
            <a:ext cx="3928244" cy="1552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Reco_Insurance_Type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495A92-02B9-48D3-ABB4-2EFFABA5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580" y="467208"/>
            <a:ext cx="590744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4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7" y="2501549"/>
            <a:ext cx="4040740" cy="1238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Is_Spouse plot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6E39FC-4549-4B55-9309-BFC83FE7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580" y="467208"/>
            <a:ext cx="590744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41258"/>
            <a:ext cx="4038603" cy="1426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Indicator plot</a:t>
            </a:r>
          </a:p>
        </p:txBody>
      </p:sp>
      <p:pic>
        <p:nvPicPr>
          <p:cNvPr id="512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21E87D8-1E20-4DDB-90DD-5226CA68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95650"/>
            <a:ext cx="7225748" cy="48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32AF-59EC-4508-BCF3-72203FE2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A0D7-4D3E-42CD-BC8F-8D1C99A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17456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2756280"/>
            <a:ext cx="4274469" cy="1923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Holding_Policy_Duration plot</a:t>
            </a:r>
          </a:p>
        </p:txBody>
      </p:sp>
      <p:pic>
        <p:nvPicPr>
          <p:cNvPr id="614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804E89C-0A9C-4706-833E-714B1CFB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80068"/>
            <a:ext cx="7225748" cy="48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5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1549"/>
            <a:ext cx="4038604" cy="9274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Holding_Policy_</a:t>
            </a:r>
            <a:r>
              <a:rPr lang="en-US" sz="3200" dirty="0">
                <a:solidFill>
                  <a:srgbClr val="FFFFFF"/>
                </a:solidFill>
              </a:rPr>
              <a:t>Type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plot</a:t>
            </a:r>
          </a:p>
        </p:txBody>
      </p:sp>
      <p:pic>
        <p:nvPicPr>
          <p:cNvPr id="717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004CCED-9B73-47AD-A91A-5C4C1810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065354"/>
            <a:ext cx="7225748" cy="47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6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DC68-E345-4B82-9493-03BB2C9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21" y="2501549"/>
            <a:ext cx="403860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 plot</a:t>
            </a:r>
          </a:p>
        </p:txBody>
      </p:sp>
      <p:pic>
        <p:nvPicPr>
          <p:cNvPr id="8194" name="Picture 2" descr="Chart&#10;&#10;Description automatically generated">
            <a:extLst>
              <a:ext uri="{FF2B5EF4-FFF2-40B4-BE49-F238E27FC236}">
                <a16:creationId xmlns:a16="http://schemas.microsoft.com/office/drawing/2014/main" id="{44D168AD-5445-42E0-BD8F-BCC9BB9A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065354"/>
            <a:ext cx="7225748" cy="47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5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FD30-E459-4A99-868C-478DFB01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for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66B7-62F4-451D-B326-7A46D27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https://github.com/yashbhavsar98/Health-Insurance-Lead-Prediction</a:t>
            </a:r>
          </a:p>
        </p:txBody>
      </p:sp>
    </p:spTree>
    <p:extLst>
      <p:ext uri="{BB962C8B-B14F-4D97-AF65-F5344CB8AC3E}">
        <p14:creationId xmlns:p14="http://schemas.microsoft.com/office/powerpoint/2010/main" val="229531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58689-6427-4A0C-8832-861F0B59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 And EDA</a:t>
            </a:r>
          </a:p>
        </p:txBody>
      </p:sp>
      <p:pic>
        <p:nvPicPr>
          <p:cNvPr id="23" name="Picture 3" descr="Graphs and plots layered on a blue digital screen">
            <a:extLst>
              <a:ext uri="{FF2B5EF4-FFF2-40B4-BE49-F238E27FC236}">
                <a16:creationId xmlns:a16="http://schemas.microsoft.com/office/drawing/2014/main" id="{D143DCE3-30A9-4000-B19E-CF7EAC7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5" r="5297" b="-2"/>
          <a:stretch/>
        </p:blipFill>
        <p:spPr>
          <a:xfrm>
            <a:off x="4038604" y="-18247"/>
            <a:ext cx="8153395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09FE012-FF59-42B8-9E24-2ADF0BB05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FD004-7123-4BA8-ACAB-707547AD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>
            <a:normAutofit/>
          </a:bodyPr>
          <a:lstStyle/>
          <a:p>
            <a:r>
              <a:rPr lang="en-IN"/>
              <a:t>Understanding the dataset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7B7F17-6743-434B-B741-1EB675A75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05A3412B-D8E9-4E4B-9551-546365789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5AC3E708-71BD-43DC-BC99-52C7A0292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0DC58E1-87CF-4AB8-9BB6-B38894E54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5251B7BE-4EA7-4E17-9AA6-45CCA21B8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3FD399D7-39CA-4DF8-8D70-AC5DCD1DA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435B5AE2-3B48-4498-9FE8-068123183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693EA389-4567-4185-BF36-5FE82A8C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4867904-BE35-4AE1-B2E9-F65EBB48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5981E278-B931-40D2-AB06-3E3202E8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11B15C5-8707-477D-84D8-EF15CE7A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2801AD-29DB-4B2E-807A-129C496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9E629D16-4E4D-481A-B152-7E23E9A4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EECF4363-A52C-49E0-BFAF-9FF88EC5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2C7F0D09-1F15-4162-98A1-517313E5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096CD3B1-B224-4F9F-AFBF-C0E1E3598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5C66E228-224C-4DC5-A49E-2148C371D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90BF835-4045-4976-92E7-992B63932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5937B942-101B-478C-BD40-F482A01F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34272CF3-29A3-4132-883E-E4B4A62D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50100215-A65C-491F-A54C-C65AD0B50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55642D-9E0C-4779-8E02-DCFF468DC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63" b="1"/>
          <a:stretch/>
        </p:blipFill>
        <p:spPr>
          <a:xfrm>
            <a:off x="6931152" y="240227"/>
            <a:ext cx="4937760" cy="282039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F0A4-28E1-4798-BD51-65E1BF65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40334"/>
            <a:ext cx="10350062" cy="3026004"/>
          </a:xfrm>
        </p:spPr>
        <p:txBody>
          <a:bodyPr anchor="ctr">
            <a:normAutofit/>
          </a:bodyPr>
          <a:lstStyle/>
          <a:p>
            <a:r>
              <a:rPr lang="en-IN" sz="2100" b="1"/>
              <a:t>Total there are two datasets </a:t>
            </a:r>
          </a:p>
          <a:p>
            <a:pPr marL="0" indent="0">
              <a:buNone/>
            </a:pPr>
            <a:r>
              <a:rPr lang="en-IN" sz="2100" b="1"/>
              <a:t>	1) Train.csv</a:t>
            </a:r>
          </a:p>
          <a:p>
            <a:pPr marL="0" indent="0">
              <a:buNone/>
            </a:pPr>
            <a:r>
              <a:rPr lang="en-IN" sz="2100" b="1"/>
              <a:t>	2) Test.csv</a:t>
            </a:r>
          </a:p>
          <a:p>
            <a:r>
              <a:rPr lang="en-IN" sz="2100" b="1"/>
              <a:t>Dimension of dataset</a:t>
            </a:r>
          </a:p>
          <a:p>
            <a:pPr marL="0" indent="0">
              <a:buNone/>
            </a:pPr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412750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389DF-1D1D-4BC9-926D-B788B95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Columns in both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8921-6AE1-43F1-A1AC-B3502075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IN" sz="2000"/>
              <a:t>The only difference between the two datasets is the ‘</a:t>
            </a:r>
            <a:r>
              <a:rPr lang="en-IN" sz="2000" b="1" u="sng"/>
              <a:t>Response</a:t>
            </a:r>
            <a:r>
              <a:rPr lang="en-IN" sz="2000"/>
              <a:t>’ column as in testing phase we will be predict response of the customers.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998D29-68A3-43FA-8185-779403AF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44" y="2416629"/>
            <a:ext cx="6540662" cy="29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0CA6E-A1E9-4FD5-A9C6-B7563A46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Finding Unique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00DE-5FB8-4872-95D0-A47185E9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We will use info() function for datatype, count and other parameters . </a:t>
            </a:r>
          </a:p>
          <a:p>
            <a:r>
              <a:rPr lang="en-IN" sz="2000" dirty="0"/>
              <a:t>Also we </a:t>
            </a:r>
            <a:r>
              <a:rPr lang="en-IN" sz="2000"/>
              <a:t>nunique</a:t>
            </a:r>
            <a:r>
              <a:rPr lang="en-IN" sz="2000" dirty="0"/>
              <a:t>() functions helps us to find out the total unique values as it can be further classifies as numeric, ordinal or categorical.</a:t>
            </a:r>
          </a:p>
        </p:txBody>
      </p:sp>
    </p:spTree>
    <p:extLst>
      <p:ext uri="{BB962C8B-B14F-4D97-AF65-F5344CB8AC3E}">
        <p14:creationId xmlns:p14="http://schemas.microsoft.com/office/powerpoint/2010/main" val="141308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81EC7-F1F0-4B78-8333-71D0593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DE410-5E1F-4046-B5F7-267F02B69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856926"/>
            <a:ext cx="7036152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81EC7-F1F0-4B78-8333-71D0593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dataset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3BD8FA-4A0F-42FC-AB5A-39FFA58BD42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8" y="856926"/>
            <a:ext cx="7036151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81EC7-F1F0-4B78-8333-71D0593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Breakdown of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9574-964A-4328-A211-B36B20D1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1636520"/>
          </a:xfrm>
        </p:spPr>
        <p:txBody>
          <a:bodyPr anchor="ctr">
            <a:normAutofit/>
          </a:bodyPr>
          <a:lstStyle/>
          <a:p>
            <a:r>
              <a:rPr lang="en-IN" sz="2000" dirty="0"/>
              <a:t>As we can see from the output we can easily identify the variables and which category they can be used.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211D06-B562-4DB4-AF60-85E7B6DF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89665"/>
              </p:ext>
            </p:extLst>
          </p:nvPr>
        </p:nvGraphicFramePr>
        <p:xfrm>
          <a:off x="6675052" y="1699886"/>
          <a:ext cx="451865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29">
                  <a:extLst>
                    <a:ext uri="{9D8B030D-6E8A-4147-A177-3AD203B41FA5}">
                      <a16:colId xmlns:a16="http://schemas.microsoft.com/office/drawing/2014/main" val="2712313404"/>
                    </a:ext>
                  </a:extLst>
                </a:gridCol>
                <a:gridCol w="2259329">
                  <a:extLst>
                    <a:ext uri="{9D8B030D-6E8A-4147-A177-3AD203B41FA5}">
                      <a16:colId xmlns:a16="http://schemas.microsoft.com/office/drawing/2014/main" val="28289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2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Accomodation_Type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Reco_Insurance_Type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6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Upper_Age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7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Lower_Age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Is_Spouse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4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Holding_Policy_Duration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Holding_Policy_Type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Reco_Policy_Cat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Reco_Policy_Premium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5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59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289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Health Insurance Lead Prediction</vt:lpstr>
      <vt:lpstr>Problem Statement </vt:lpstr>
      <vt:lpstr>Descriptive Statistics And EDA</vt:lpstr>
      <vt:lpstr>Understanding the dataset</vt:lpstr>
      <vt:lpstr>Columns in both datasets</vt:lpstr>
      <vt:lpstr>Finding Unique Values</vt:lpstr>
      <vt:lpstr>Train dataset</vt:lpstr>
      <vt:lpstr>Test dataset</vt:lpstr>
      <vt:lpstr>Breakdown of variables</vt:lpstr>
      <vt:lpstr>Summarising Statistics</vt:lpstr>
      <vt:lpstr>Identifying Null/missing Values</vt:lpstr>
      <vt:lpstr>Dropping Unwanted features</vt:lpstr>
      <vt:lpstr>Outliers </vt:lpstr>
      <vt:lpstr>Reco_policy_premium is the only variable having the highest outliers as we can seen from the box plot.</vt:lpstr>
      <vt:lpstr>Visualization</vt:lpstr>
      <vt:lpstr>Accomodation_type plot</vt:lpstr>
      <vt:lpstr>Reco_Insurance_Type plot</vt:lpstr>
      <vt:lpstr>Is_Spouse plot</vt:lpstr>
      <vt:lpstr>Health Indicator plot</vt:lpstr>
      <vt:lpstr>Holding_Policy_Duration plot</vt:lpstr>
      <vt:lpstr>Holding_Policy_Type plot</vt:lpstr>
      <vt:lpstr>Response plot</vt:lpstr>
      <vt:lpstr>GitHub link for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Lead Prediction</dc:title>
  <dc:creator>Yash Bhavsar</dc:creator>
  <cp:lastModifiedBy>Yash Bhavsar</cp:lastModifiedBy>
  <cp:revision>23</cp:revision>
  <dcterms:created xsi:type="dcterms:W3CDTF">2021-03-11T06:26:02Z</dcterms:created>
  <dcterms:modified xsi:type="dcterms:W3CDTF">2021-03-11T11:24:53Z</dcterms:modified>
</cp:coreProperties>
</file>