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46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9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998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54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98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92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9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9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6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38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38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3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204E0C-4EDE-DE96-22B7-7F508E4D694B}"/>
              </a:ext>
            </a:extLst>
          </p:cNvPr>
          <p:cNvSpPr txBox="1"/>
          <p:nvPr/>
        </p:nvSpPr>
        <p:spPr>
          <a:xfrm>
            <a:off x="485595" y="418596"/>
            <a:ext cx="8172815" cy="5775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750"/>
              </a:spcBef>
            </a:pPr>
            <a:r>
              <a:rPr lang="en-IN" b="1" i="0" dirty="0">
                <a:effectLst/>
                <a:latin typeface="Open Sans" panose="020F0502020204030204" pitchFamily="34" charset="0"/>
              </a:rPr>
              <a:t>KHED TALUKA SHIKSHAN PRASARAK MANDAL'S</a:t>
            </a:r>
          </a:p>
          <a:p>
            <a:pPr algn="ctr">
              <a:spcBef>
                <a:spcPts val="750"/>
              </a:spcBef>
            </a:pPr>
            <a:r>
              <a:rPr lang="en-IN" b="1" i="0" dirty="0">
                <a:effectLst/>
                <a:latin typeface="Open Sans" panose="020F0502020204030204" pitchFamily="34" charset="0"/>
              </a:rPr>
              <a:t>HUTATMA RAJGURU MAHAVIDYALAYA,RAJGURUNAGAR,PUNE-410505</a:t>
            </a:r>
          </a:p>
          <a:p>
            <a:pPr algn="ctr">
              <a:spcBef>
                <a:spcPts val="750"/>
              </a:spcBef>
            </a:pPr>
            <a:endParaRPr lang="en-IN" b="1" dirty="0">
              <a:latin typeface="Open Sans" panose="020F0502020204030204" pitchFamily="34" charset="0"/>
            </a:endParaRPr>
          </a:p>
          <a:p>
            <a:pPr algn="ctr">
              <a:spcBef>
                <a:spcPts val="750"/>
              </a:spcBef>
            </a:pPr>
            <a:endParaRPr lang="en-IN" b="1" i="0" dirty="0">
              <a:effectLst/>
              <a:latin typeface="Open Sans" panose="020F0502020204030204" pitchFamily="34" charset="0"/>
            </a:endParaRPr>
          </a:p>
          <a:p>
            <a:pPr algn="ctr">
              <a:spcBef>
                <a:spcPts val="750"/>
              </a:spcBef>
            </a:pPr>
            <a:endParaRPr lang="en-IN" b="1" dirty="0">
              <a:latin typeface="Open Sans" panose="020F0502020204030204" pitchFamily="34" charset="0"/>
            </a:endParaRPr>
          </a:p>
          <a:p>
            <a:pPr algn="ctr">
              <a:spcBef>
                <a:spcPts val="750"/>
              </a:spcBef>
            </a:pPr>
            <a:endParaRPr lang="en-IN" b="1" i="0" dirty="0">
              <a:effectLst/>
              <a:latin typeface="Open Sans" panose="020F0502020204030204" pitchFamily="34" charset="0"/>
            </a:endParaRPr>
          </a:p>
          <a:p>
            <a:pPr algn="ctr">
              <a:spcBef>
                <a:spcPts val="750"/>
              </a:spcBef>
            </a:pPr>
            <a:endParaRPr lang="en-IN" b="1" dirty="0">
              <a:latin typeface="Open Sans" panose="020F0502020204030204" pitchFamily="34" charset="0"/>
            </a:endParaRPr>
          </a:p>
          <a:p>
            <a:pPr algn="ctr">
              <a:spcBef>
                <a:spcPts val="750"/>
              </a:spcBef>
            </a:pPr>
            <a:r>
              <a:rPr lang="en-IN" b="1" dirty="0">
                <a:latin typeface="Open Sans" panose="020F0502020204030204" pitchFamily="34" charset="0"/>
              </a:rPr>
              <a:t>TYBBA(CA)</a:t>
            </a:r>
          </a:p>
          <a:p>
            <a:pPr algn="ctr">
              <a:spcBef>
                <a:spcPts val="750"/>
              </a:spcBef>
            </a:pPr>
            <a:r>
              <a:rPr lang="en-IN" b="1" i="0" dirty="0">
                <a:effectLst/>
                <a:latin typeface="Open Sans" panose="020F0502020204030204" pitchFamily="34" charset="0"/>
              </a:rPr>
              <a:t>A Presentation On</a:t>
            </a:r>
          </a:p>
          <a:p>
            <a:pPr algn="ctr">
              <a:spcBef>
                <a:spcPts val="750"/>
              </a:spcBef>
            </a:pPr>
            <a:r>
              <a:rPr lang="en-IN" sz="2400" b="1" u="sng" dirty="0">
                <a:latin typeface="Open Sans" panose="020F0502020204030204" pitchFamily="34" charset="0"/>
              </a:rPr>
              <a:t>5G NETWORK AND FUTURE TRENDS IN NETWORKING</a:t>
            </a:r>
          </a:p>
          <a:p>
            <a:pPr algn="ctr">
              <a:spcBef>
                <a:spcPts val="750"/>
              </a:spcBef>
            </a:pPr>
            <a:endParaRPr lang="en-IN" b="1" dirty="0">
              <a:latin typeface="Open Sans" panose="020F0502020204030204" pitchFamily="34" charset="0"/>
            </a:endParaRPr>
          </a:p>
          <a:p>
            <a:pPr algn="ctr">
              <a:spcBef>
                <a:spcPts val="750"/>
              </a:spcBef>
            </a:pPr>
            <a:r>
              <a:rPr lang="en-IN" b="1" i="0" dirty="0">
                <a:effectLst/>
                <a:latin typeface="Open Sans" panose="020F0502020204030204" pitchFamily="34" charset="0"/>
              </a:rPr>
              <a:t>Presented by :- Raj Babaji </a:t>
            </a:r>
            <a:r>
              <a:rPr lang="en-IN" b="1" i="0" dirty="0" err="1">
                <a:effectLst/>
                <a:latin typeface="Open Sans" panose="020F0502020204030204" pitchFamily="34" charset="0"/>
              </a:rPr>
              <a:t>Ghanwat</a:t>
            </a:r>
            <a:endParaRPr lang="en-IN" b="1" i="0" dirty="0">
              <a:effectLst/>
              <a:latin typeface="Open Sans" panose="020F0502020204030204" pitchFamily="34" charset="0"/>
            </a:endParaRPr>
          </a:p>
          <a:p>
            <a:pPr algn="ctr">
              <a:spcBef>
                <a:spcPts val="750"/>
              </a:spcBef>
            </a:pPr>
            <a:r>
              <a:rPr lang="en-IN" b="1" i="0" dirty="0">
                <a:effectLst/>
                <a:latin typeface="Open Sans" panose="020F0502020204030204" pitchFamily="34" charset="0"/>
              </a:rPr>
              <a:t>BBA </a:t>
            </a:r>
            <a:r>
              <a:rPr lang="en-IN" b="1" dirty="0">
                <a:latin typeface="Open Sans" panose="020F0502020204030204" pitchFamily="34" charset="0"/>
              </a:rPr>
              <a:t>(Computer Application)</a:t>
            </a:r>
          </a:p>
          <a:p>
            <a:pPr algn="ctr">
              <a:spcBef>
                <a:spcPts val="750"/>
              </a:spcBef>
            </a:pPr>
            <a:r>
              <a:rPr lang="en-IN" b="1" i="0" dirty="0">
                <a:effectLst/>
                <a:latin typeface="Open Sans" panose="020F0502020204030204" pitchFamily="34" charset="0"/>
              </a:rPr>
              <a:t>Roll No:- 26</a:t>
            </a:r>
          </a:p>
          <a:p>
            <a:pPr algn="ctr">
              <a:spcBef>
                <a:spcPts val="750"/>
              </a:spcBef>
            </a:pPr>
            <a:r>
              <a:rPr lang="en-IN" b="1" dirty="0">
                <a:latin typeface="Open Sans" panose="020F0502020204030204" pitchFamily="34" charset="0"/>
              </a:rPr>
              <a:t>Guide :- </a:t>
            </a:r>
            <a:r>
              <a:rPr lang="en-IN" b="1" dirty="0" err="1">
                <a:latin typeface="Open Sans" panose="020F0502020204030204" pitchFamily="34" charset="0"/>
              </a:rPr>
              <a:t>Prof.R.S.jadhav</a:t>
            </a:r>
            <a:endParaRPr lang="en-IN" b="1" i="0" dirty="0">
              <a:effectLst/>
              <a:latin typeface="Open Sans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A157A2-3399-2D61-59A5-4E386A5E4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37" y="1108686"/>
            <a:ext cx="24479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1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5G Network and Future Trends in Networking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The Next Generation of Connectivity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66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0033"/>
                </a:solidFill>
              </a:defRPr>
            </a:pPr>
            <a:r>
              <a:t>5G is the latest evolution in mobile networking, offering ultra-fast speeds, low latency, and massive connectivity. It is set to revolutionize industries such as healthcare, transportation, and smart cities.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66"/>
                </a:solidFill>
              </a:defRPr>
            </a:pPr>
            <a:r>
              <a:t>Key Features of 5G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0033"/>
                </a:solidFill>
              </a:defRPr>
            </a:pPr>
            <a:r>
              <a:t>- **High-Speed Connectivity**: Data transfer rates up to 10 Gbps.</a:t>
            </a:r>
          </a:p>
          <a:p>
            <a:r>
              <a:t>- **Ultra-Low Latency**: Reduced delays for real-time applications.</a:t>
            </a:r>
          </a:p>
          <a:p>
            <a:r>
              <a:t>- **Massive Device Connectivity**: Supports IoT and smart infrastructure.</a:t>
            </a:r>
          </a:p>
          <a:p>
            <a:r>
              <a:t>- **Improved Reliability and Security**.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66"/>
                </a:solidFill>
              </a:defRPr>
            </a:pPr>
            <a:r>
              <a:t>Applications of 5G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0033"/>
                </a:solidFill>
              </a:defRPr>
            </a:pPr>
            <a:r>
              <a:t>- **Smart Cities**: Intelligent traffic systems, public safety, and energy management.</a:t>
            </a:r>
          </a:p>
          <a:p>
            <a:r>
              <a:t>- **Healthcare**: Remote surgeries and telemedicine.</a:t>
            </a:r>
          </a:p>
          <a:p>
            <a:r>
              <a:t>- **Autonomous Vehicles**: Real-time vehicle-to-vehicle communication.</a:t>
            </a:r>
          </a:p>
          <a:p>
            <a:r>
              <a:t>- **Industrial Automation**: Enhances robotics and smart manufacturing.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66"/>
                </a:solidFill>
              </a:defRPr>
            </a:pPr>
            <a:r>
              <a:t>Future Trends in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0033"/>
                </a:solidFill>
              </a:defRPr>
            </a:pPr>
            <a:r>
              <a:t>- **Edge Computing**: Processing data closer to the source to reduce latency.</a:t>
            </a:r>
          </a:p>
          <a:p>
            <a:r>
              <a:t>- **AI-Driven Networks**: Optimizing performance using artificial intelligence.</a:t>
            </a:r>
          </a:p>
          <a:p>
            <a:r>
              <a:t>- **Network Slicing**: Creating multiple virtual networks on a single infrastructure.</a:t>
            </a:r>
          </a:p>
          <a:p>
            <a:r>
              <a:t>- **Integration with IoT**: Enabling seamless device connectivity.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66"/>
                </a:solidFill>
              </a:defRPr>
            </a:pPr>
            <a:r>
              <a:t>Challenges in 5G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0033"/>
                </a:solidFill>
              </a:defRPr>
            </a:pPr>
            <a:r>
              <a:t>- **High Infrastructure Costs**: Requires extensive investment in new hardware.</a:t>
            </a:r>
          </a:p>
          <a:p>
            <a:r>
              <a:t>- **Security Concerns**: Increased risk of cyber threats and data breaches.</a:t>
            </a:r>
          </a:p>
          <a:p>
            <a:r>
              <a:t>- **Regulatory and Spectrum Allocation Issues**.</a:t>
            </a:r>
          </a:p>
          <a:p>
            <a:r>
              <a:t>- **Device Compatibility**: Need for 5G-enabled devices.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66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0033"/>
                </a:solidFill>
              </a:defRPr>
            </a:pPr>
            <a:r>
              <a:t>5G is transforming the digital landscape by providing faster, more reliable, and scalable networks. As technology advances, the integration of AI, IoT, and edge computing will further enhance the future of networking.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</TotalTime>
  <Words>338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Open Sans</vt:lpstr>
      <vt:lpstr>Gallery</vt:lpstr>
      <vt:lpstr>PowerPoint Presentation</vt:lpstr>
      <vt:lpstr>5G Network and Future Trends in Networking</vt:lpstr>
      <vt:lpstr>Introduction</vt:lpstr>
      <vt:lpstr>Key Features of 5G</vt:lpstr>
      <vt:lpstr>Applications of 5G</vt:lpstr>
      <vt:lpstr>Future Trends in Networking</vt:lpstr>
      <vt:lpstr>Challenges in 5G Implementation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hutatma rajguru</cp:lastModifiedBy>
  <cp:revision>7</cp:revision>
  <dcterms:created xsi:type="dcterms:W3CDTF">2013-01-27T09:14:16Z</dcterms:created>
  <dcterms:modified xsi:type="dcterms:W3CDTF">2025-03-01T03:44:46Z</dcterms:modified>
  <cp:category/>
</cp:coreProperties>
</file>