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7" r:id="rId2"/>
    <p:sldId id="256" r:id="rId3"/>
    <p:sldId id="267" r:id="rId4"/>
    <p:sldId id="258" r:id="rId5"/>
    <p:sldId id="259" r:id="rId6"/>
    <p:sldId id="261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556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4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0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8104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032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57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350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0055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84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26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7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02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87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59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027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769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4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939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41125AD-27C1-5DBA-07E4-26798F36E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6464" y="435189"/>
            <a:ext cx="7171944" cy="1293028"/>
          </a:xfrm>
        </p:spPr>
        <p:txBody>
          <a:bodyPr>
            <a:normAutofit/>
          </a:bodyPr>
          <a:lstStyle/>
          <a:p>
            <a:pPr algn="ctr"/>
            <a:r>
              <a:rPr lang="en-IN" sz="1600" b="1" cap="none" dirty="0" err="1">
                <a:solidFill>
                  <a:srgbClr val="002060"/>
                </a:solidFill>
              </a:rPr>
              <a:t>Khed</a:t>
            </a:r>
            <a:r>
              <a:rPr lang="en-IN" sz="1600" b="1" cap="none" dirty="0">
                <a:solidFill>
                  <a:srgbClr val="002060"/>
                </a:solidFill>
              </a:rPr>
              <a:t> Taluka </a:t>
            </a:r>
            <a:r>
              <a:rPr lang="en-IN" sz="1600" b="1" cap="none" dirty="0" err="1">
                <a:solidFill>
                  <a:srgbClr val="002060"/>
                </a:solidFill>
              </a:rPr>
              <a:t>Shikshak</a:t>
            </a:r>
            <a:r>
              <a:rPr lang="en-IN" sz="1600" b="1" cap="none" dirty="0">
                <a:solidFill>
                  <a:srgbClr val="002060"/>
                </a:solidFill>
              </a:rPr>
              <a:t> </a:t>
            </a:r>
            <a:r>
              <a:rPr lang="en-IN" sz="1600" b="1" cap="none" dirty="0" err="1">
                <a:solidFill>
                  <a:srgbClr val="002060"/>
                </a:solidFill>
              </a:rPr>
              <a:t>Prasarak</a:t>
            </a:r>
            <a:r>
              <a:rPr lang="en-IN" sz="1600" b="1" cap="none" dirty="0">
                <a:solidFill>
                  <a:srgbClr val="002060"/>
                </a:solidFill>
              </a:rPr>
              <a:t> Mandal’s</a:t>
            </a:r>
            <a:br>
              <a:rPr lang="en-IN" sz="1600" b="1" cap="none" dirty="0">
                <a:solidFill>
                  <a:srgbClr val="002060"/>
                </a:solidFill>
              </a:rPr>
            </a:br>
            <a:r>
              <a:rPr lang="en-IN" sz="1600" b="1" cap="none" dirty="0" err="1">
                <a:solidFill>
                  <a:srgbClr val="002060"/>
                </a:solidFill>
              </a:rPr>
              <a:t>Hutatma</a:t>
            </a:r>
            <a:r>
              <a:rPr lang="en-IN" sz="1600" b="1" cap="none" dirty="0">
                <a:solidFill>
                  <a:srgbClr val="002060"/>
                </a:solidFill>
              </a:rPr>
              <a:t> </a:t>
            </a:r>
            <a:r>
              <a:rPr lang="en-IN" sz="1600" b="1" cap="none" dirty="0" err="1">
                <a:solidFill>
                  <a:srgbClr val="002060"/>
                </a:solidFill>
              </a:rPr>
              <a:t>Rajguru</a:t>
            </a:r>
            <a:r>
              <a:rPr lang="en-IN" sz="1600" b="1" cap="none" dirty="0">
                <a:solidFill>
                  <a:srgbClr val="002060"/>
                </a:solidFill>
              </a:rPr>
              <a:t> Mahavidyalay,Rajgurunagar,Pune-410505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A57B7B5A-1F3E-1CC6-EB93-ABEAB68BC3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1202" y="1528499"/>
            <a:ext cx="2114550" cy="17145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EFB92C-1DFE-D33E-89B1-8BC5F98C0603}"/>
              </a:ext>
            </a:extLst>
          </p:cNvPr>
          <p:cNvSpPr txBox="1"/>
          <p:nvPr/>
        </p:nvSpPr>
        <p:spPr>
          <a:xfrm>
            <a:off x="4183319" y="3276448"/>
            <a:ext cx="36038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002060"/>
                </a:solidFill>
                <a:latin typeface="+mj-lt"/>
              </a:rPr>
              <a:t>TYBBA (CA)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9C033B-9991-0A88-62FF-692D6D4EA47C}"/>
              </a:ext>
            </a:extLst>
          </p:cNvPr>
          <p:cNvSpPr txBox="1"/>
          <p:nvPr/>
        </p:nvSpPr>
        <p:spPr>
          <a:xfrm>
            <a:off x="3865067" y="3276448"/>
            <a:ext cx="335201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6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  <a:p>
            <a:r>
              <a:rPr lang="en-IN" sz="16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A Presentation On</a:t>
            </a:r>
          </a:p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2BD3F9-3BD1-2E41-6414-C758FE959DCC}"/>
              </a:ext>
            </a:extLst>
          </p:cNvPr>
          <p:cNvSpPr txBox="1"/>
          <p:nvPr/>
        </p:nvSpPr>
        <p:spPr>
          <a:xfrm>
            <a:off x="3721202" y="3966977"/>
            <a:ext cx="2787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  <a:latin typeface="+mj-lt"/>
              </a:rPr>
              <a:t>Network Hardware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99736B-8BD0-E9F1-864A-BE63A593584F}"/>
              </a:ext>
            </a:extLst>
          </p:cNvPr>
          <p:cNvSpPr txBox="1"/>
          <p:nvPr/>
        </p:nvSpPr>
        <p:spPr>
          <a:xfrm>
            <a:off x="2448386" y="4888974"/>
            <a:ext cx="46601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  <a:latin typeface="+mj-lt"/>
              </a:rPr>
              <a:t>Presented By : Avishkar </a:t>
            </a:r>
            <a:r>
              <a:rPr lang="en-US" sz="1600" b="1" dirty="0" err="1">
                <a:solidFill>
                  <a:srgbClr val="002060"/>
                </a:solidFill>
                <a:latin typeface="+mj-lt"/>
              </a:rPr>
              <a:t>Lahu</a:t>
            </a:r>
            <a:r>
              <a:rPr lang="en-US" sz="1600" b="1" dirty="0">
                <a:solidFill>
                  <a:srgbClr val="002060"/>
                </a:solidFill>
                <a:latin typeface="+mj-lt"/>
              </a:rPr>
              <a:t> Shingade</a:t>
            </a:r>
          </a:p>
          <a:p>
            <a:r>
              <a:rPr lang="en-IN" sz="1600" b="1" dirty="0">
                <a:solidFill>
                  <a:srgbClr val="002060"/>
                </a:solidFill>
                <a:latin typeface="+mj-lt"/>
              </a:rPr>
              <a:t>BBA (computer Applications)</a:t>
            </a:r>
            <a:endParaRPr lang="en-US" sz="1600" b="1" dirty="0">
              <a:solidFill>
                <a:srgbClr val="002060"/>
              </a:solidFill>
              <a:latin typeface="+mj-lt"/>
            </a:endParaRPr>
          </a:p>
          <a:p>
            <a:r>
              <a:rPr lang="en-US" sz="1600" b="1" dirty="0">
                <a:solidFill>
                  <a:srgbClr val="002060"/>
                </a:solidFill>
                <a:latin typeface="+mj-lt"/>
              </a:rPr>
              <a:t>Roll no: 55</a:t>
            </a:r>
          </a:p>
          <a:p>
            <a:r>
              <a:rPr lang="en-US" sz="1600" b="1" dirty="0">
                <a:solidFill>
                  <a:srgbClr val="002060"/>
                </a:solidFill>
                <a:latin typeface="+mj-lt"/>
              </a:rPr>
              <a:t>Guide: </a:t>
            </a:r>
            <a:r>
              <a:rPr lang="en-US" sz="1600" b="1" dirty="0" err="1">
                <a:solidFill>
                  <a:srgbClr val="002060"/>
                </a:solidFill>
                <a:latin typeface="+mj-lt"/>
              </a:rPr>
              <a:t>Prof.R.S.Jadhav</a:t>
            </a:r>
            <a:endParaRPr lang="en-IN" sz="1600" b="1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2E8906-82D4-9546-B105-D63CE0F4EEF2}"/>
              </a:ext>
            </a:extLst>
          </p:cNvPr>
          <p:cNvSpPr txBox="1"/>
          <p:nvPr/>
        </p:nvSpPr>
        <p:spPr>
          <a:xfrm>
            <a:off x="2104315" y="4408477"/>
            <a:ext cx="5816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  <a:latin typeface="+mj-lt"/>
              </a:rPr>
              <a:t>Network Hardware The Backbone of Connectivity</a:t>
            </a:r>
            <a:endParaRPr lang="en-IN" sz="1600" b="1" dirty="0">
              <a:solidFill>
                <a:srgbClr val="002060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0066"/>
                </a:solidFill>
              </a:defRPr>
            </a:pPr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>
                <a:solidFill>
                  <a:srgbClr val="000033"/>
                </a:solidFill>
              </a:defRPr>
            </a:pPr>
            <a:r>
              <a:rPr dirty="0">
                <a:solidFill>
                  <a:srgbClr val="002060"/>
                </a:solidFill>
              </a:rPr>
              <a:t>- Cisco Networking Essentials (2023</a:t>
            </a:r>
            <a:r>
              <a:rPr dirty="0"/>
              <a:t>)</a:t>
            </a:r>
          </a:p>
          <a:p>
            <a:r>
              <a:rPr dirty="0">
                <a:solidFill>
                  <a:srgbClr val="002060"/>
                </a:solidFill>
              </a:rPr>
              <a:t>- IEEE Research on Network Hardware (2024)</a:t>
            </a:r>
          </a:p>
          <a:p>
            <a:r>
              <a:rPr dirty="0">
                <a:solidFill>
                  <a:srgbClr val="002060"/>
                </a:solidFill>
              </a:rPr>
              <a:t>- Networking Whitepapers and Case Studies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000" b="1">
                <a:solidFill>
                  <a:srgbClr val="FFFFFF"/>
                </a:solidFill>
              </a:defRPr>
            </a:pPr>
            <a:r>
              <a:rPr dirty="0"/>
              <a:t>Network Hardware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rPr dirty="0"/>
              <a:t>Routers, Switches, Hubs, Modems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E2D4FC-0DD7-67F0-9D83-BA3BABC8C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0E3CB-A50F-5BE8-4D07-ACF5487AA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0066"/>
                </a:solidFill>
              </a:defRPr>
            </a:pPr>
            <a: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23C25-9369-9B15-E109-658FE051C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>
                <a:solidFill>
                  <a:srgbClr val="000033"/>
                </a:solidFill>
              </a:defRPr>
            </a:pPr>
            <a:r>
              <a:rPr dirty="0"/>
              <a:t>Network hardware enables devices to connect and exchange data efficiently. This presentation explores routers, switches, hubs, modems, and their impact on networking.</a:t>
            </a:r>
          </a:p>
        </p:txBody>
      </p:sp>
    </p:spTree>
    <p:extLst>
      <p:ext uri="{BB962C8B-B14F-4D97-AF65-F5344CB8AC3E}">
        <p14:creationId xmlns:p14="http://schemas.microsoft.com/office/powerpoint/2010/main" val="858766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0066"/>
                </a:solidFill>
              </a:defRPr>
            </a:pPr>
            <a:r>
              <a:t>Routers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>
                <a:solidFill>
                  <a:srgbClr val="000033"/>
                </a:solidFill>
              </a:defRPr>
            </a:pPr>
            <a:r>
              <a:rPr dirty="0"/>
              <a:t>Routers direct data packets between different networks and manage network traffic. They play a crucial role in internet connectivity and security.</a:t>
            </a:r>
            <a:endParaRPr lang="en-US" dirty="0"/>
          </a:p>
          <a:p>
            <a:pPr>
              <a:defRPr sz="2200">
                <a:solidFill>
                  <a:srgbClr val="000033"/>
                </a:solidFill>
              </a:defRPr>
            </a:pPr>
            <a:r>
              <a:rPr lang="en-US" dirty="0"/>
              <a:t>Router information includes the IP address, username, and password that allow you to access your router's settings.</a:t>
            </a:r>
          </a:p>
          <a:p>
            <a:pPr>
              <a:defRPr sz="2200">
                <a:solidFill>
                  <a:srgbClr val="000033"/>
                </a:solidFill>
              </a:defRPr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0066"/>
                </a:solidFill>
              </a:defRPr>
            </a:pPr>
            <a:r>
              <a:t>Switches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>
                <a:solidFill>
                  <a:srgbClr val="000033"/>
                </a:solidFill>
              </a:defRPr>
            </a:pPr>
            <a:r>
              <a:rPr dirty="0"/>
              <a:t>Switches connect multiple devices within a network, directing data only to intended recipients. They improve network efficiency and reduce congestion.</a:t>
            </a:r>
            <a:endParaRPr lang="en-US" dirty="0"/>
          </a:p>
          <a:p>
            <a:pPr>
              <a:defRPr sz="2200">
                <a:solidFill>
                  <a:srgbClr val="000033"/>
                </a:solidFill>
              </a:defRPr>
            </a:pPr>
            <a:r>
              <a:rPr lang="en-US" dirty="0"/>
              <a:t>A switch is a network device that connects multiple devices in a LAN (Local Area Network) and efficiently manages data traffic.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0066"/>
                </a:solidFill>
              </a:defRPr>
            </a:pPr>
            <a:r>
              <a:t>Modems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>
                <a:solidFill>
                  <a:srgbClr val="000033"/>
                </a:solidFill>
              </a:defRPr>
            </a:pPr>
            <a:r>
              <a:rPr lang="en-US" dirty="0"/>
              <a:t>Modems convert digital data into signals for transmission over telephone lines or cable systems. They are essential for connecting to the Internet.</a:t>
            </a:r>
          </a:p>
          <a:p>
            <a:pPr>
              <a:defRPr sz="2200">
                <a:solidFill>
                  <a:srgbClr val="000033"/>
                </a:solidFill>
              </a:defRPr>
            </a:pPr>
            <a:r>
              <a:rPr lang="en-US" dirty="0"/>
              <a:t>A modem is a device that connects a home or business network to the internet by converting digital signals from a computer into analog signals for transmission over telephone lines, fiber optics, or cable.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0066"/>
                </a:solidFill>
              </a:defRPr>
            </a:pPr>
            <a:r>
              <a:t>Advantages of Network Hardware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>
                <a:solidFill>
                  <a:srgbClr val="000033"/>
                </a:solidFill>
              </a:defRPr>
            </a:pPr>
            <a:r>
              <a:rPr dirty="0">
                <a:solidFill>
                  <a:srgbClr val="002060"/>
                </a:solidFill>
              </a:rPr>
              <a:t>- Improved communication and data transfer</a:t>
            </a:r>
            <a:r>
              <a:rPr dirty="0"/>
              <a:t>.</a:t>
            </a:r>
          </a:p>
          <a:p>
            <a:r>
              <a:rPr dirty="0">
                <a:solidFill>
                  <a:srgbClr val="002060"/>
                </a:solidFill>
              </a:rPr>
              <a:t>- Enhanced security and network management.</a:t>
            </a:r>
          </a:p>
          <a:p>
            <a:r>
              <a:rPr dirty="0">
                <a:solidFill>
                  <a:srgbClr val="002060"/>
                </a:solidFill>
              </a:rPr>
              <a:t>- Scalability to support multiple devices.</a:t>
            </a:r>
          </a:p>
          <a:p>
            <a:r>
              <a:rPr dirty="0">
                <a:solidFill>
                  <a:srgbClr val="002060"/>
                </a:solidFill>
              </a:rPr>
              <a:t>- Reduced network congestion with smart switching.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0066"/>
                </a:solidFill>
              </a:defRPr>
            </a:pPr>
            <a:r>
              <a:t>Challenges and Concerns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>
                <a:solidFill>
                  <a:srgbClr val="000033"/>
                </a:solidFill>
              </a:defRPr>
            </a:pPr>
            <a:r>
              <a:rPr dirty="0">
                <a:solidFill>
                  <a:srgbClr val="002060"/>
                </a:solidFill>
              </a:rPr>
              <a:t>- High cost of advanced networking devices.</a:t>
            </a:r>
          </a:p>
          <a:p>
            <a:r>
              <a:rPr dirty="0">
                <a:solidFill>
                  <a:srgbClr val="002060"/>
                </a:solidFill>
              </a:rPr>
              <a:t>- Compatibility issues with older hardware.</a:t>
            </a:r>
          </a:p>
          <a:p>
            <a:r>
              <a:rPr dirty="0">
                <a:solidFill>
                  <a:srgbClr val="002060"/>
                </a:solidFill>
              </a:rPr>
              <a:t>- Security vulnerabilities in poorly configured networks.</a:t>
            </a:r>
          </a:p>
          <a:p>
            <a:r>
              <a:rPr dirty="0">
                <a:solidFill>
                  <a:srgbClr val="002060"/>
                </a:solidFill>
              </a:rPr>
              <a:t>- Regular maintenance and updates required.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0066"/>
                </a:solidFill>
              </a:defRPr>
            </a:pPr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>
                <a:solidFill>
                  <a:srgbClr val="000033"/>
                </a:solidFill>
              </a:defRPr>
            </a:pPr>
            <a:r>
              <a:t>Network hardware is the backbone of modern communication systems. Understanding the roles of routers, switches, hubs, and modems helps improve network performance and security.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77</TotalTime>
  <Words>363</Words>
  <Application>Microsoft Office PowerPoint</Application>
  <PresentationFormat>On-screen Show (4:3)</PresentationFormat>
  <Paragraphs>39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Vapor Trail</vt:lpstr>
      <vt:lpstr>Khed Taluka Shikshak Prasarak Mandal’s Hutatma Rajguru Mahavidyalay,Rajgurunagar,Pune-410505</vt:lpstr>
      <vt:lpstr>Network Hardware</vt:lpstr>
      <vt:lpstr>Introduction</vt:lpstr>
      <vt:lpstr>Routers</vt:lpstr>
      <vt:lpstr>Switches</vt:lpstr>
      <vt:lpstr>Modems</vt:lpstr>
      <vt:lpstr>Advantages of Network Hardware</vt:lpstr>
      <vt:lpstr>Challenges and Concerns</vt:lpstr>
      <vt:lpstr>Conclusion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Khed Taluka Shikshak Prasarak Mandal’s Hutatma Rajguru Mahavidyalay,Rajgurunagar,Pune-410505</dc:title>
  <dc:subject/>
  <dc:creator/>
  <cp:keywords/>
  <dc:description>generated using python-pptx</dc:description>
  <cp:lastModifiedBy>Bunty .</cp:lastModifiedBy>
  <cp:revision>4</cp:revision>
  <dcterms:created xsi:type="dcterms:W3CDTF">2013-01-27T09:14:16Z</dcterms:created>
  <dcterms:modified xsi:type="dcterms:W3CDTF">2025-03-01T03:42:17Z</dcterms:modified>
  <cp:category/>
</cp:coreProperties>
</file>