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9"/>
  </p:notesMasterIdLst>
  <p:sldIdLst>
    <p:sldId id="272" r:id="rId2"/>
    <p:sldId id="273" r:id="rId3"/>
    <p:sldId id="257" r:id="rId4"/>
    <p:sldId id="258" r:id="rId5"/>
    <p:sldId id="259" r:id="rId6"/>
    <p:sldId id="260" r:id="rId7"/>
    <p:sldId id="261" r:id="rId8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B1D09-CF3B-455A-BA04-47CD3F78295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12103-D4C6-4DD0-B619-103447B75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099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6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519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06324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034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76921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623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438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0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6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6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8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9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9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0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8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0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6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0000">
              <a:schemeClr val="bg2">
                <a:tint val="90000"/>
                <a:satMod val="92000"/>
                <a:lumMod val="0"/>
                <a:lumOff val="100000"/>
              </a:schemeClr>
            </a:gs>
            <a:gs pos="86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2936168" y="307222"/>
            <a:ext cx="6522463" cy="993371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241" algn="ctr">
              <a:spcBef>
                <a:spcPts val="666"/>
              </a:spcBef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Khed</a:t>
            </a:r>
            <a:r>
              <a:rPr b="1" spc="-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Taluka</a:t>
            </a:r>
            <a:r>
              <a:rPr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Shikshan</a:t>
            </a:r>
            <a:r>
              <a:rPr b="1" spc="-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Prasarak</a:t>
            </a:r>
            <a:r>
              <a:rPr b="1" spc="-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-9" dirty="0">
                <a:latin typeface="Arial" panose="020B0604020202020204" pitchFamily="34" charset="0"/>
                <a:cs typeface="Arial" panose="020B0604020202020204" pitchFamily="34" charset="0"/>
              </a:rPr>
              <a:t>Mandal’s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578"/>
              </a:spcBef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Hutatma</a:t>
            </a:r>
            <a:r>
              <a:rPr b="1" spc="-4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Rajguru</a:t>
            </a:r>
            <a:r>
              <a:rPr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Mahavidyalaya,</a:t>
            </a:r>
            <a:r>
              <a:rPr b="1" spc="-4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Rajgurunagar,</a:t>
            </a:r>
            <a:r>
              <a:rPr b="1" spc="-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Pune-</a:t>
            </a:r>
            <a:r>
              <a:rPr b="1" spc="-5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-9" dirty="0">
                <a:latin typeface="Arial" panose="020B0604020202020204" pitchFamily="34" charset="0"/>
                <a:cs typeface="Arial" panose="020B0604020202020204" pitchFamily="34" charset="0"/>
              </a:rPr>
              <a:t>410505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4179082" y="3601695"/>
            <a:ext cx="4036634" cy="1731160"/>
          </a:xfrm>
          <a:prstGeom prst="rect">
            <a:avLst/>
          </a:prstGeom>
        </p:spPr>
        <p:txBody>
          <a:bodyPr vert="horz" wrap="square" lIns="0" tIns="83484" rIns="0" bIns="0" rtlCol="0">
            <a:spAutoFit/>
          </a:bodyPr>
          <a:lstStyle/>
          <a:p>
            <a:pPr marL="1121" algn="ctr">
              <a:spcBef>
                <a:spcPts val="657"/>
              </a:spcBef>
            </a:pPr>
            <a:r>
              <a:rPr b="1" spc="-44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9158" marR="611874" algn="ctr">
              <a:lnSpc>
                <a:spcPts val="2074"/>
              </a:lnSpc>
              <a:spcBef>
                <a:spcPts val="146"/>
              </a:spcBef>
            </a:pPr>
            <a:r>
              <a:rPr b="1" spc="-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9" dirty="0">
                <a:latin typeface="Arial" panose="020B0604020202020204" pitchFamily="34" charset="0"/>
                <a:cs typeface="Arial" panose="020B0604020202020204" pitchFamily="34" charset="0"/>
              </a:rPr>
              <a:t>PPT Presentation</a:t>
            </a:r>
            <a:r>
              <a:rPr b="1"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-22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02" algn="ctr">
              <a:spcBef>
                <a:spcPts val="401"/>
              </a:spcBef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Online Pharmacy</a:t>
            </a:r>
            <a:r>
              <a:rPr b="1" spc="-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-9" dirty="0">
                <a:latin typeface="Arial" panose="020B0604020202020204" pitchFamily="34" charset="0"/>
                <a:cs typeface="Arial" panose="020B0604020202020204" pitchFamily="34" charset="0"/>
              </a:rPr>
              <a:t>System”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27"/>
              </a:spcBef>
            </a:pPr>
            <a:endParaRPr dirty="0">
              <a:latin typeface="Times New Roman"/>
              <a:cs typeface="Times New Roman"/>
            </a:endParaRPr>
          </a:p>
          <a:p>
            <a:pPr>
              <a:spcBef>
                <a:spcPts val="627"/>
              </a:spcBef>
            </a:pPr>
            <a:endParaRPr sz="1235" dirty="0">
              <a:latin typeface="Times New Roman"/>
              <a:cs typeface="Times New Roman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8215716" y="4489072"/>
            <a:ext cx="3502562" cy="1687566"/>
          </a:xfrm>
          <a:prstGeom prst="rect">
            <a:avLst/>
          </a:prstGeom>
        </p:spPr>
        <p:txBody>
          <a:bodyPr vert="horz" wrap="square" lIns="0" tIns="86285" rIns="0" bIns="0" rtlCol="0">
            <a:spAutoFit/>
          </a:bodyPr>
          <a:lstStyle/>
          <a:p>
            <a:pPr algn="ctr">
              <a:spcBef>
                <a:spcPts val="679"/>
              </a:spcBef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Name: Divya Santosh Lohot</a:t>
            </a:r>
          </a:p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Roll No :40</a:t>
            </a:r>
          </a:p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Guide:  Prof: R. S. Jadhav </a:t>
            </a:r>
          </a:p>
        </p:txBody>
      </p:sp>
      <p:pic>
        <p:nvPicPr>
          <p:cNvPr id="7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5672" y="1406207"/>
            <a:ext cx="1860656" cy="16179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AC6091-9BD0-39B1-B049-B8690D53A16A}"/>
              </a:ext>
            </a:extLst>
          </p:cNvPr>
          <p:cNvSpPr txBox="1"/>
          <p:nvPr/>
        </p:nvSpPr>
        <p:spPr>
          <a:xfrm>
            <a:off x="3146289" y="3232363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79"/>
              </a:spcBef>
            </a:pPr>
            <a:r>
              <a:rPr lang="en-IN" b="1" spc="-9" dirty="0">
                <a:latin typeface="Arial" panose="020B0604020202020204" pitchFamily="34" charset="0"/>
                <a:cs typeface="Arial" panose="020B0604020202020204" pitchFamily="34" charset="0"/>
              </a:rPr>
              <a:t>TYBBA(CA)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64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6915E-9F58-09A4-A08D-C1615E8C0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3668-23FF-347E-A2DE-35DE5A96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501" y="620966"/>
            <a:ext cx="6591462" cy="1372986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FE140-D851-0770-0A80-FA761FD8F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1381" y="1993952"/>
            <a:ext cx="10481187" cy="4432351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online pharmacy system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digital platform or website that allows users to buy pharmaceutical products, prescription medications, over-the-counter drugs, health supplements, and other healthcare-related products. These systems provide a convenient way for customers to order medications and healthcare items from the comfort of their homes, with home delivery options and the ability to manage prescriptions online.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Benefits of an Online Pharmacy System: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Allows users to order medications anytime, anywhere.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Privacy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Offers privacy for users who need medications for sensitive health issues.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Time-Saving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Customers can skip the lines at traditional pharmacies and have items delivered.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35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70BF-E651-5867-6818-309294D69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501" y="620966"/>
            <a:ext cx="6591462" cy="1372986"/>
          </a:xfrm>
        </p:spPr>
        <p:txBody>
          <a:bodyPr/>
          <a:lstStyle/>
          <a:p>
            <a:r>
              <a:rPr lang="en-IN" b="1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6F09B-7CFD-92B4-3A46-8E13506B6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3083" y="2180765"/>
            <a:ext cx="10085833" cy="3208789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80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online pharmacy is exactly that, a pharmacy that operates online rather than in a physical store. It accepts patient orders and payments online 24/7, then delivers both prescription and over-the-counter medications to the customer’s home or work. In contrast, traditional pharmacies have a brick-and-mortar location that is accessible to the public during operating hours, though some offer home delivery as well as same-day prescription orders.</a:t>
            </a: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80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1.Inability to accommodate same-day prescription orders: If the patient needs the medication immediately, using an online pharmacy is not an option.</a:t>
            </a: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80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2.Lack of physical interaction: Lack of physical interaction with the pharmacist remains one of the major setbacks of online pharmacy.</a:t>
            </a: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12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D7C9-7D23-8BB4-7FDE-998932BB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224" y="1063417"/>
            <a:ext cx="5274390" cy="1372986"/>
          </a:xfrm>
        </p:spPr>
        <p:txBody>
          <a:bodyPr/>
          <a:lstStyle/>
          <a:p>
            <a:r>
              <a:rPr lang="en-IN" b="1" dirty="0"/>
              <a:t>SCOPE</a:t>
            </a:r>
            <a:r>
              <a:rPr lang="en-IN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3D4D-3B1B-1249-D841-932E79352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7077" y="2072608"/>
            <a:ext cx="9817846" cy="3502281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online pharmacy is an internet-based seller that sells medicines and prescribed medicines to customers and delivers orders .Online pharmacies are increasing at a rapid rate just because of their scope.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 pharmacies have two main components technology and a physical retail store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20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 :  Online pharmacies mostly rely on web-based or online pharmacy apps for consumers to upload scanned copies of their medicine orders for placing orders..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 startAt="2"/>
            </a:pPr>
            <a:r>
              <a:rPr lang="en-IN" sz="20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.Physical Retail Store : The supplier pharmacists will recheck the medicine orders in all medicine databases and if they are not valid, they will not dispense the order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7189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01EE-B515-2F75-29D3-7414786B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478" y="1063417"/>
            <a:ext cx="7296136" cy="1372986"/>
          </a:xfrm>
        </p:spPr>
        <p:txBody>
          <a:bodyPr/>
          <a:lstStyle/>
          <a:p>
            <a:r>
              <a:rPr lang="en-IN" b="1" dirty="0"/>
              <a:t>FUTURE ENHANCEMENT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DA448-DBD2-C8E7-45A2-9864AB98F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1382" y="2340077"/>
            <a:ext cx="10373032" cy="3736258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80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 Pharmacy is going to be the next big evolution that will impact billions of lives and bring a healthy behavioural change to safer and more convenient tomorrow. The growth of the Internet has given rise to various technology-driven models, to access and serve consumers in a fast-paced and efficient way.</a:t>
            </a: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80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E-Pharmacy is one of the technological advancements which is likely to bridge this gap by providing easy and affordable access to medicines to the consumer at their doorstep at a mere finger click.</a:t>
            </a: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80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Currently, secure web-based platforms are available with few providers to support enhanced pharmacy services and public health initiatives.  </a:t>
            </a: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80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8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AB5AD7D-33FC-8B6E-319D-37DD4C920DA5}"/>
              </a:ext>
            </a:extLst>
          </p:cNvPr>
          <p:cNvSpPr/>
          <p:nvPr/>
        </p:nvSpPr>
        <p:spPr>
          <a:xfrm>
            <a:off x="645952" y="1434517"/>
            <a:ext cx="1828800" cy="805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DE8F067-8A90-3E82-349C-92BD2F90D86C}"/>
              </a:ext>
            </a:extLst>
          </p:cNvPr>
          <p:cNvSpPr/>
          <p:nvPr/>
        </p:nvSpPr>
        <p:spPr>
          <a:xfrm>
            <a:off x="268448" y="251670"/>
            <a:ext cx="1082180" cy="7130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addr</a:t>
            </a:r>
            <a:endParaRPr lang="en-IN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23A2DC-79F0-C055-36C5-30B2B168EC35}"/>
              </a:ext>
            </a:extLst>
          </p:cNvPr>
          <p:cNvSpPr/>
          <p:nvPr/>
        </p:nvSpPr>
        <p:spPr>
          <a:xfrm>
            <a:off x="1661019" y="209724"/>
            <a:ext cx="1157675" cy="8053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name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A488898-EB1B-818F-2130-AA586A855678}"/>
              </a:ext>
            </a:extLst>
          </p:cNvPr>
          <p:cNvSpPr/>
          <p:nvPr/>
        </p:nvSpPr>
        <p:spPr>
          <a:xfrm>
            <a:off x="1690381" y="2623656"/>
            <a:ext cx="973123" cy="8053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E092EED-8C88-76DC-AC0D-F85FA4C7095F}"/>
              </a:ext>
            </a:extLst>
          </p:cNvPr>
          <p:cNvSpPr/>
          <p:nvPr/>
        </p:nvSpPr>
        <p:spPr>
          <a:xfrm>
            <a:off x="268448" y="2608976"/>
            <a:ext cx="1126222" cy="7130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phno</a:t>
            </a:r>
            <a:endParaRPr lang="en-IN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CC00102-ED5E-81F1-DBC8-46EB9F20CEA1}"/>
              </a:ext>
            </a:extLst>
          </p:cNvPr>
          <p:cNvCxnSpPr>
            <a:stCxn id="53" idx="4"/>
          </p:cNvCxnSpPr>
          <p:nvPr/>
        </p:nvCxnSpPr>
        <p:spPr>
          <a:xfrm>
            <a:off x="809538" y="964734"/>
            <a:ext cx="0" cy="469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5287109-3FC4-7912-6A98-CB122CCB80BD}"/>
              </a:ext>
            </a:extLst>
          </p:cNvPr>
          <p:cNvCxnSpPr>
            <a:cxnSpLocks/>
            <a:stCxn id="54" idx="4"/>
          </p:cNvCxnSpPr>
          <p:nvPr/>
        </p:nvCxnSpPr>
        <p:spPr>
          <a:xfrm flipH="1">
            <a:off x="2004969" y="1015068"/>
            <a:ext cx="234888" cy="36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13E04D2-E581-601C-7477-7F7049FB378B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831559" y="2239861"/>
            <a:ext cx="141566" cy="36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66CFA30-5623-AAD1-3AAC-489D2832A855}"/>
              </a:ext>
            </a:extLst>
          </p:cNvPr>
          <p:cNvCxnSpPr/>
          <p:nvPr/>
        </p:nvCxnSpPr>
        <p:spPr>
          <a:xfrm>
            <a:off x="1979802" y="2247201"/>
            <a:ext cx="98570" cy="46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iamond 66">
            <a:extLst>
              <a:ext uri="{FF2B5EF4-FFF2-40B4-BE49-F238E27FC236}">
                <a16:creationId xmlns:a16="http://schemas.microsoft.com/office/drawing/2014/main" id="{4A4D4875-D956-5B1F-15F6-539D8BBEDF8A}"/>
              </a:ext>
            </a:extLst>
          </p:cNvPr>
          <p:cNvSpPr/>
          <p:nvPr/>
        </p:nvSpPr>
        <p:spPr>
          <a:xfrm>
            <a:off x="3670182" y="1384183"/>
            <a:ext cx="1598103" cy="9815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gives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E4615F2-AFA5-EB4B-5F24-7FD43967A376}"/>
              </a:ext>
            </a:extLst>
          </p:cNvPr>
          <p:cNvSpPr/>
          <p:nvPr/>
        </p:nvSpPr>
        <p:spPr>
          <a:xfrm>
            <a:off x="6241409" y="1434517"/>
            <a:ext cx="1887519" cy="805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23C2744-AE4B-9A77-2EB4-00B4E6B26FA8}"/>
              </a:ext>
            </a:extLst>
          </p:cNvPr>
          <p:cNvSpPr/>
          <p:nvPr/>
        </p:nvSpPr>
        <p:spPr>
          <a:xfrm>
            <a:off x="5268285" y="335560"/>
            <a:ext cx="1598103" cy="6795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Cust_id</a:t>
            </a:r>
            <a:endParaRPr lang="en-IN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50686FE-7359-6D7D-589D-F8C680EC48A9}"/>
              </a:ext>
            </a:extLst>
          </p:cNvPr>
          <p:cNvSpPr/>
          <p:nvPr/>
        </p:nvSpPr>
        <p:spPr>
          <a:xfrm>
            <a:off x="7709483" y="335560"/>
            <a:ext cx="1669409" cy="8724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Order_id</a:t>
            </a:r>
            <a:endParaRPr lang="en-IN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23F942D-5750-0AB0-6B15-9CAD0B73C51D}"/>
              </a:ext>
            </a:extLst>
          </p:cNvPr>
          <p:cNvSpPr/>
          <p:nvPr/>
        </p:nvSpPr>
        <p:spPr>
          <a:xfrm>
            <a:off x="9144004" y="1300294"/>
            <a:ext cx="1677794" cy="6711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  <a:p>
            <a:pPr algn="ctr"/>
            <a:r>
              <a:rPr lang="en-IN" dirty="0"/>
              <a:t>store </a:t>
            </a:r>
          </a:p>
        </p:txBody>
      </p:sp>
      <p:sp>
        <p:nvSpPr>
          <p:cNvPr id="72" name="Diamond 71">
            <a:extLst>
              <a:ext uri="{FF2B5EF4-FFF2-40B4-BE49-F238E27FC236}">
                <a16:creationId xmlns:a16="http://schemas.microsoft.com/office/drawing/2014/main" id="{06AFD581-36C4-3ED4-E15F-F09B815BF631}"/>
              </a:ext>
            </a:extLst>
          </p:cNvPr>
          <p:cNvSpPr/>
          <p:nvPr/>
        </p:nvSpPr>
        <p:spPr>
          <a:xfrm>
            <a:off x="9513116" y="2508308"/>
            <a:ext cx="1375794" cy="104023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1CD57FD-6676-9ED0-4E74-2AF63647BA69}"/>
              </a:ext>
            </a:extLst>
          </p:cNvPr>
          <p:cNvSpPr/>
          <p:nvPr/>
        </p:nvSpPr>
        <p:spPr>
          <a:xfrm>
            <a:off x="10419125" y="5075339"/>
            <a:ext cx="1669409" cy="7550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DF4CFFB-78DB-006D-22A7-532685CCE7F8}"/>
              </a:ext>
            </a:extLst>
          </p:cNvPr>
          <p:cNvSpPr/>
          <p:nvPr/>
        </p:nvSpPr>
        <p:spPr>
          <a:xfrm>
            <a:off x="8649049" y="3800214"/>
            <a:ext cx="1208015" cy="755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3246D74-EB08-C913-205B-0422B137690A}"/>
              </a:ext>
            </a:extLst>
          </p:cNvPr>
          <p:cNvSpPr/>
          <p:nvPr/>
        </p:nvSpPr>
        <p:spPr>
          <a:xfrm>
            <a:off x="10612073" y="3984771"/>
            <a:ext cx="1476462" cy="755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packet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AF4CF4-026D-61B9-1835-E24246DD4507}"/>
              </a:ext>
            </a:extLst>
          </p:cNvPr>
          <p:cNvSpPr/>
          <p:nvPr/>
        </p:nvSpPr>
        <p:spPr>
          <a:xfrm>
            <a:off x="9731228" y="6082020"/>
            <a:ext cx="1937857" cy="6711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category</a:t>
            </a:r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78AAC1A1-CECF-20C6-0B18-2339789B4879}"/>
              </a:ext>
            </a:extLst>
          </p:cNvPr>
          <p:cNvSpPr/>
          <p:nvPr/>
        </p:nvSpPr>
        <p:spPr>
          <a:xfrm>
            <a:off x="7961152" y="4739781"/>
            <a:ext cx="1770076" cy="131707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have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DF3AAE-C905-1644-67D6-EB2561EAE50F}"/>
              </a:ext>
            </a:extLst>
          </p:cNvPr>
          <p:cNvSpPr/>
          <p:nvPr/>
        </p:nvSpPr>
        <p:spPr>
          <a:xfrm>
            <a:off x="5729682" y="4739781"/>
            <a:ext cx="1770076" cy="122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Online</a:t>
            </a:r>
          </a:p>
          <a:p>
            <a:pPr algn="ctr"/>
            <a:r>
              <a:rPr lang="en-IN" dirty="0"/>
              <a:t>Pharmacy</a:t>
            </a:r>
          </a:p>
          <a:p>
            <a:pPr algn="ctr"/>
            <a:r>
              <a:rPr lang="en-IN" dirty="0"/>
              <a:t>store</a:t>
            </a:r>
          </a:p>
        </p:txBody>
      </p:sp>
      <p:sp>
        <p:nvSpPr>
          <p:cNvPr id="79" name="Diamond 78">
            <a:extLst>
              <a:ext uri="{FF2B5EF4-FFF2-40B4-BE49-F238E27FC236}">
                <a16:creationId xmlns:a16="http://schemas.microsoft.com/office/drawing/2014/main" id="{080B3338-CBEE-F3DF-A02E-9C97543769C8}"/>
              </a:ext>
            </a:extLst>
          </p:cNvPr>
          <p:cNvSpPr/>
          <p:nvPr/>
        </p:nvSpPr>
        <p:spPr>
          <a:xfrm>
            <a:off x="3825380" y="4836254"/>
            <a:ext cx="1191237" cy="112412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66CF6BD-20C2-9FE5-2D08-5D64ABF5BF97}"/>
              </a:ext>
            </a:extLst>
          </p:cNvPr>
          <p:cNvSpPr/>
          <p:nvPr/>
        </p:nvSpPr>
        <p:spPr>
          <a:xfrm>
            <a:off x="103466" y="5075339"/>
            <a:ext cx="1557553" cy="7550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FFD5575-5F20-8106-9832-70770FD4F063}"/>
              </a:ext>
            </a:extLst>
          </p:cNvPr>
          <p:cNvSpPr/>
          <p:nvPr/>
        </p:nvSpPr>
        <p:spPr>
          <a:xfrm>
            <a:off x="184558" y="3984771"/>
            <a:ext cx="1166070" cy="755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C4874D1-B31D-A9E5-E2D9-C6BD65F39E40}"/>
              </a:ext>
            </a:extLst>
          </p:cNvPr>
          <p:cNvSpPr/>
          <p:nvPr/>
        </p:nvSpPr>
        <p:spPr>
          <a:xfrm>
            <a:off x="2004968" y="4102217"/>
            <a:ext cx="1359017" cy="8724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name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347011C-C3FE-1052-719D-E74FB4FD78BC}"/>
              </a:ext>
            </a:extLst>
          </p:cNvPr>
          <p:cNvSpPr/>
          <p:nvPr/>
        </p:nvSpPr>
        <p:spPr>
          <a:xfrm>
            <a:off x="112552" y="6002328"/>
            <a:ext cx="1539380" cy="7759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phno</a:t>
            </a:r>
            <a:endParaRPr lang="en-IN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D20DF54-B0E3-24B0-3DDE-B6FC23717EB4}"/>
              </a:ext>
            </a:extLst>
          </p:cNvPr>
          <p:cNvSpPr/>
          <p:nvPr/>
        </p:nvSpPr>
        <p:spPr>
          <a:xfrm>
            <a:off x="2078372" y="5857613"/>
            <a:ext cx="1770076" cy="89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password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24DDE74-7B1C-B91C-5AB1-61F200555637}"/>
              </a:ext>
            </a:extLst>
          </p:cNvPr>
          <p:cNvCxnSpPr>
            <a:endCxn id="81" idx="4"/>
          </p:cNvCxnSpPr>
          <p:nvPr/>
        </p:nvCxnSpPr>
        <p:spPr>
          <a:xfrm flipV="1">
            <a:off x="738231" y="4739781"/>
            <a:ext cx="29362" cy="335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76BB941-A7A8-A1B9-70FA-75372A70E956}"/>
              </a:ext>
            </a:extLst>
          </p:cNvPr>
          <p:cNvCxnSpPr>
            <a:cxnSpLocks/>
          </p:cNvCxnSpPr>
          <p:nvPr/>
        </p:nvCxnSpPr>
        <p:spPr>
          <a:xfrm flipV="1">
            <a:off x="1612997" y="4569985"/>
            <a:ext cx="542972" cy="605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37E603B-642D-B116-77F1-212F7364BA8C}"/>
              </a:ext>
            </a:extLst>
          </p:cNvPr>
          <p:cNvCxnSpPr/>
          <p:nvPr/>
        </p:nvCxnSpPr>
        <p:spPr>
          <a:xfrm>
            <a:off x="1012754" y="5830349"/>
            <a:ext cx="0" cy="343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BF1AF00-BF97-D474-04A6-21B2432D69E8}"/>
              </a:ext>
            </a:extLst>
          </p:cNvPr>
          <p:cNvCxnSpPr>
            <a:cxnSpLocks/>
          </p:cNvCxnSpPr>
          <p:nvPr/>
        </p:nvCxnSpPr>
        <p:spPr>
          <a:xfrm>
            <a:off x="1651932" y="5431347"/>
            <a:ext cx="417353" cy="852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2817BA0-D6AF-F0A4-9308-F13A0899F400}"/>
              </a:ext>
            </a:extLst>
          </p:cNvPr>
          <p:cNvCxnSpPr>
            <a:endCxn id="79" idx="1"/>
          </p:cNvCxnSpPr>
          <p:nvPr/>
        </p:nvCxnSpPr>
        <p:spPr>
          <a:xfrm>
            <a:off x="1673952" y="5310230"/>
            <a:ext cx="2151428" cy="8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56426A8-A0E1-6DCE-8CB0-977E95F8B3BE}"/>
              </a:ext>
            </a:extLst>
          </p:cNvPr>
          <p:cNvCxnSpPr>
            <a:stCxn id="79" idx="3"/>
          </p:cNvCxnSpPr>
          <p:nvPr/>
        </p:nvCxnSpPr>
        <p:spPr>
          <a:xfrm>
            <a:off x="5016617" y="5398316"/>
            <a:ext cx="780176" cy="5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CB774F0-74A3-D2FE-497F-40C808EA2B24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7306811" y="5398316"/>
            <a:ext cx="654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AC93698-A292-521B-0478-BF0EC51F8784}"/>
              </a:ext>
            </a:extLst>
          </p:cNvPr>
          <p:cNvCxnSpPr>
            <a:stCxn id="52" idx="3"/>
          </p:cNvCxnSpPr>
          <p:nvPr/>
        </p:nvCxnSpPr>
        <p:spPr>
          <a:xfrm>
            <a:off x="2474752" y="1837189"/>
            <a:ext cx="1373696" cy="3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8FA7E0C-9EF3-0D47-7D51-95C47656AF61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 flipV="1">
            <a:off x="5268285" y="1837189"/>
            <a:ext cx="973124" cy="3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51B2A63-69C9-C8C1-B8F5-9D914DC30CD8}"/>
              </a:ext>
            </a:extLst>
          </p:cNvPr>
          <p:cNvCxnSpPr/>
          <p:nvPr/>
        </p:nvCxnSpPr>
        <p:spPr>
          <a:xfrm flipH="1" flipV="1">
            <a:off x="6350471" y="922789"/>
            <a:ext cx="264249" cy="461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0F9999A-25EB-2221-B18F-0AD291FA5B04}"/>
              </a:ext>
            </a:extLst>
          </p:cNvPr>
          <p:cNvCxnSpPr/>
          <p:nvPr/>
        </p:nvCxnSpPr>
        <p:spPr>
          <a:xfrm flipV="1">
            <a:off x="7961152" y="1090569"/>
            <a:ext cx="167776" cy="343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7794039-544D-FD14-CFA7-5FD361F189CA}"/>
              </a:ext>
            </a:extLst>
          </p:cNvPr>
          <p:cNvCxnSpPr>
            <a:stCxn id="68" idx="3"/>
          </p:cNvCxnSpPr>
          <p:nvPr/>
        </p:nvCxnSpPr>
        <p:spPr>
          <a:xfrm flipV="1">
            <a:off x="8128928" y="1635853"/>
            <a:ext cx="1249964" cy="201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8C426CB-1B4E-95F7-A287-8043C9DDFA62}"/>
              </a:ext>
            </a:extLst>
          </p:cNvPr>
          <p:cNvCxnSpPr>
            <a:stCxn id="68" idx="2"/>
          </p:cNvCxnSpPr>
          <p:nvPr/>
        </p:nvCxnSpPr>
        <p:spPr>
          <a:xfrm flipH="1">
            <a:off x="7185168" y="2239861"/>
            <a:ext cx="1" cy="880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6C2ECD7-DB67-7E46-8EEF-50338E75A338}"/>
              </a:ext>
            </a:extLst>
          </p:cNvPr>
          <p:cNvCxnSpPr>
            <a:endCxn id="72" idx="1"/>
          </p:cNvCxnSpPr>
          <p:nvPr/>
        </p:nvCxnSpPr>
        <p:spPr>
          <a:xfrm flipV="1">
            <a:off x="7185168" y="3028426"/>
            <a:ext cx="2327948" cy="100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EA93CB6-13F7-9F20-28BC-31DBC190908A}"/>
              </a:ext>
            </a:extLst>
          </p:cNvPr>
          <p:cNvCxnSpPr>
            <a:stCxn id="72" idx="2"/>
          </p:cNvCxnSpPr>
          <p:nvPr/>
        </p:nvCxnSpPr>
        <p:spPr>
          <a:xfrm>
            <a:off x="10201013" y="3548543"/>
            <a:ext cx="499143" cy="1526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4A79E3F-51CF-58A2-D718-CE757545D1F2}"/>
              </a:ext>
            </a:extLst>
          </p:cNvPr>
          <p:cNvCxnSpPr>
            <a:cxnSpLocks/>
            <a:stCxn id="75" idx="4"/>
            <a:endCxn id="73" idx="0"/>
          </p:cNvCxnSpPr>
          <p:nvPr/>
        </p:nvCxnSpPr>
        <p:spPr>
          <a:xfrm flipH="1">
            <a:off x="11253830" y="4739781"/>
            <a:ext cx="96474" cy="335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2B86FDE-6398-A77F-CA63-9E1C81C68DA2}"/>
              </a:ext>
            </a:extLst>
          </p:cNvPr>
          <p:cNvCxnSpPr>
            <a:stCxn id="77" idx="3"/>
            <a:endCxn id="73" idx="1"/>
          </p:cNvCxnSpPr>
          <p:nvPr/>
        </p:nvCxnSpPr>
        <p:spPr>
          <a:xfrm>
            <a:off x="9731228" y="5398316"/>
            <a:ext cx="687897" cy="5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1D79E68-B09F-DCD6-51AC-4C39DF76C453}"/>
              </a:ext>
            </a:extLst>
          </p:cNvPr>
          <p:cNvCxnSpPr>
            <a:endCxn id="76" idx="0"/>
          </p:cNvCxnSpPr>
          <p:nvPr/>
        </p:nvCxnSpPr>
        <p:spPr>
          <a:xfrm>
            <a:off x="10700156" y="5830349"/>
            <a:ext cx="1" cy="251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8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3054-576A-6649-8FC8-28C04E3B1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650" y="2099733"/>
            <a:ext cx="6817962" cy="1985706"/>
          </a:xfrm>
        </p:spPr>
        <p:txBody>
          <a:bodyPr/>
          <a:lstStyle/>
          <a:p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00804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167</TotalTime>
  <Words>532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Times New Roman</vt:lpstr>
      <vt:lpstr>Wingdings 3</vt:lpstr>
      <vt:lpstr>Wisp</vt:lpstr>
      <vt:lpstr>PowerPoint Presentation</vt:lpstr>
      <vt:lpstr>INTRODUCTION</vt:lpstr>
      <vt:lpstr>LIMITATIONS</vt:lpstr>
      <vt:lpstr>SCOPE </vt:lpstr>
      <vt:lpstr>FUTURE ENHANCEMENT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pharmacy store WEBSITE</dc:title>
  <dc:creator>Rutuja Rakshe</dc:creator>
  <cp:lastModifiedBy>divyalohot5@outlook.com</cp:lastModifiedBy>
  <cp:revision>10</cp:revision>
  <dcterms:created xsi:type="dcterms:W3CDTF">2024-04-19T14:28:44Z</dcterms:created>
  <dcterms:modified xsi:type="dcterms:W3CDTF">2025-02-28T17:34:03Z</dcterms:modified>
</cp:coreProperties>
</file>