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48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4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0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3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3A3BE-C8F0-5634-97CE-71D34AF0DB38}"/>
              </a:ext>
            </a:extLst>
          </p:cNvPr>
          <p:cNvSpPr txBox="1"/>
          <p:nvPr/>
        </p:nvSpPr>
        <p:spPr>
          <a:xfrm>
            <a:off x="1368552" y="0"/>
            <a:ext cx="7168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	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Mahavidyalaya,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                 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35D83-751C-49E3-48A5-2B16F51E7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91" y="1108765"/>
            <a:ext cx="2087418" cy="16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458D4-F18A-D7A7-B0E7-7615FE31B890}"/>
              </a:ext>
            </a:extLst>
          </p:cNvPr>
          <p:cNvSpPr txBox="1"/>
          <p:nvPr/>
        </p:nvSpPr>
        <p:spPr>
          <a:xfrm>
            <a:off x="2145792" y="2723759"/>
            <a:ext cx="485241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Presentation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“Cloud Computing”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CB6B8-6AC7-3E5E-5E96-20B875CAC72B}"/>
              </a:ext>
            </a:extLst>
          </p:cNvPr>
          <p:cNvSpPr txBox="1"/>
          <p:nvPr/>
        </p:nvSpPr>
        <p:spPr>
          <a:xfrm>
            <a:off x="4291584" y="5231305"/>
            <a:ext cx="4852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dirty="0"/>
              <a:t>Presented </a:t>
            </a:r>
            <a:r>
              <a:rPr lang="en-US" sz="1800" b="1" dirty="0" err="1"/>
              <a:t>By:Patil</a:t>
            </a:r>
            <a:r>
              <a:rPr lang="en-US" sz="1800" b="1" dirty="0"/>
              <a:t> Dnyaneshwar Subhash</a:t>
            </a:r>
          </a:p>
          <a:p>
            <a:pPr algn="r"/>
            <a:r>
              <a:rPr lang="en-US" sz="1800" b="1" dirty="0"/>
              <a:t>ROLL NO:45</a:t>
            </a:r>
          </a:p>
          <a:p>
            <a:pPr algn="r"/>
            <a:r>
              <a:rPr lang="en-US" sz="1800" b="1" dirty="0"/>
              <a:t>GUIDE: </a:t>
            </a:r>
            <a:r>
              <a:rPr lang="en-US" sz="1800" b="1" dirty="0" err="1"/>
              <a:t>R.S.Jadhav</a:t>
            </a:r>
            <a:r>
              <a:rPr lang="en-US" sz="1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567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rPr dirty="0"/>
              <a:t>Use Cases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dirty="0"/>
              <a:t>Cloud storage (Google Drive, Dropbox)</a:t>
            </a:r>
            <a:endParaRPr lang="en-IN" dirty="0"/>
          </a:p>
          <a:p>
            <a:pPr marL="457200" indent="-457200">
              <a:buAutoNum type="arabicPeriod"/>
            </a:pPr>
            <a:r>
              <a:rPr dirty="0"/>
              <a:t>Web hosting (AWS, Azure)</a:t>
            </a:r>
            <a:endParaRPr lang="en-IN" dirty="0"/>
          </a:p>
          <a:p>
            <a:pPr marL="457200" indent="-457200">
              <a:buAutoNum type="arabicPeriod" startAt="2"/>
            </a:pPr>
            <a:r>
              <a:rPr dirty="0"/>
              <a:t>Big data processing (Hadoop, Spark)</a:t>
            </a:r>
            <a:endParaRPr lang="en-IN" dirty="0"/>
          </a:p>
          <a:p>
            <a:pPr marL="457200" indent="-457200">
              <a:buAutoNum type="arabicPeriod" startAt="2"/>
            </a:pPr>
            <a:r>
              <a:rPr dirty="0"/>
              <a:t>Machine learning and 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t>Future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dirty="0"/>
              <a:t>Edge computing</a:t>
            </a:r>
            <a:endParaRPr lang="en-IN" dirty="0"/>
          </a:p>
          <a:p>
            <a:pPr marL="457200" indent="-457200">
              <a:buAutoNum type="arabicPeriod"/>
            </a:pPr>
            <a:r>
              <a:rPr dirty="0"/>
              <a:t>Serverless computing</a:t>
            </a:r>
            <a:endParaRPr lang="en-IN" dirty="0"/>
          </a:p>
          <a:p>
            <a:pPr marL="457200" indent="-457200">
              <a:buAutoNum type="arabicPeriod"/>
            </a:pPr>
            <a:r>
              <a:rPr dirty="0"/>
              <a:t>Quantum computing integration</a:t>
            </a:r>
            <a:endParaRPr lang="en-IN" dirty="0"/>
          </a:p>
          <a:p>
            <a:pPr marL="457200" indent="-457200">
              <a:buAutoNum type="arabicPeriod"/>
            </a:pPr>
            <a:r>
              <a:rPr dirty="0"/>
              <a:t>Enhanced AI capabilities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749960"/>
          </a:xfrm>
        </p:spPr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169" y="1942581"/>
            <a:ext cx="8476488" cy="3498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 computing delivers services over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offers different models: </a:t>
            </a:r>
            <a:r>
              <a:rPr lang="en-US" b="1" dirty="0"/>
              <a:t>IaaS, PaaS, SaaS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Benefits include </a:t>
            </a:r>
            <a:r>
              <a:rPr lang="en-US" b="1" dirty="0"/>
              <a:t>cost savings, scalability, and security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 include </a:t>
            </a:r>
            <a:r>
              <a:rPr lang="en-US" b="1" dirty="0"/>
              <a:t>security risks and vendor lock-in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 providers: </a:t>
            </a:r>
            <a:r>
              <a:rPr lang="en-US" b="1" dirty="0"/>
              <a:t>AWS, Azure, GCP, IBM Cloud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80146" y="265303"/>
            <a:ext cx="6570662" cy="1049338"/>
          </a:xfrm>
        </p:spPr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rPr dirty="0"/>
              <a:t>Cloud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B8047-9018-3F4E-081E-74D680D9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8781">
            <a:off x="5225868" y="1726120"/>
            <a:ext cx="3475970" cy="21480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4C6E0-DB6F-4AF7-5210-9297F244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62642">
            <a:off x="501716" y="2852136"/>
            <a:ext cx="3650759" cy="22310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What is Cloud Computing?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US" i="1" dirty="0"/>
              <a:t>Cloud computing is the delivering computing services—like storage, processing power, and software over the internet. Instead of using your own computer or local server, you use remote servers (the "cloud").</a:t>
            </a:r>
          </a:p>
          <a:p>
            <a:r>
              <a:rPr dirty="0"/>
              <a:t>Examples: Google Drive, AWS, Azure.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t>Characteristics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On-Demand Self-Service</a:t>
            </a:r>
            <a:r>
              <a:rPr lang="en-US" dirty="0"/>
              <a:t> – You can use cloud services whenever you need them, without waiting for approval.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Broad Network Access</a:t>
            </a:r>
            <a:r>
              <a:rPr lang="en-US" dirty="0"/>
              <a:t> – You can access cloud services from anywhere using the internet.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Resource Pooling</a:t>
            </a:r>
            <a:r>
              <a:rPr lang="en-US" dirty="0"/>
              <a:t> – The cloud shares its resources with many users, giving everyone what they need.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Rapid Elasticity</a:t>
            </a:r>
            <a:r>
              <a:rPr lang="en-US" dirty="0"/>
              <a:t> – You can quickly add or remove resources based on demand.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Measured Service</a:t>
            </a:r>
            <a:r>
              <a:rPr lang="en-US" dirty="0"/>
              <a:t> – You only pay for what you use, just like electricity or water.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t>Types of Cloud Computing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DE950-01AE-F62B-3F94-7E9BF3E822BA}"/>
              </a:ext>
            </a:extLst>
          </p:cNvPr>
          <p:cNvSpPr txBox="1"/>
          <p:nvPr/>
        </p:nvSpPr>
        <p:spPr>
          <a:xfrm>
            <a:off x="1271016" y="2432304"/>
            <a:ext cx="3776472" cy="111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89F67FC-52B4-F340-5F15-85A2D937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84" y="1908168"/>
            <a:ext cx="713689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Cloud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by one company for security (e.g., a bank’s cloud).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Cloud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Mix of public and private clouds (e.g., storing sensitive data privately but using public apps).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Cloud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Shared by similar groups (e.g., government or universities).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4.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Cloud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Open for everyone on the internet (e.g., Google Drive, AWS).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rPr dirty="0"/>
              <a:t>Cloud Computing Service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2A2A3-DF40-3388-67C4-1E3775EEB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91" y="2249043"/>
            <a:ext cx="75999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IaaS (Infrastructure as a Service)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Rent computers and storage online. </a:t>
            </a: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Compute Engine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PaaS (Platform as a Service)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Get a platform to build apps.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App Engine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SaaS (Software as a Service)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ready-made apps online.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Gmail, Google Drive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t>Advantages of Cloud Computing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9F9257-C643-3EFD-CA79-55F6996D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91" y="2398837"/>
            <a:ext cx="77906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You only pay for what you use, saving money on hardware and maintenance.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&amp; Flexibility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You can easily increase or decrease resources based on your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Recovery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Your data is backed up and can be restored if something goes wrong.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&amp; Compliance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Cloud providers offer strong security and follow rules to protect your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t>Challenges in Cloud Computing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DB55C9-3605-1CF3-754C-8CA46397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91" y="1997839"/>
            <a:ext cx="770050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Security Risks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Data stored online can be targeted by hackers.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Internet Dependency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You need a stable internet connection to access cloud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Compliance &amp; Legal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Companies must follow data protection laws, which can be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Vendor Lock-in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Moving from one cloud provider to another can be difficult and expensive.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66CC"/>
                </a:solidFill>
              </a:defRPr>
            </a:pPr>
            <a:r>
              <a:t>Popular Cloud Service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883" y="2180325"/>
            <a:ext cx="6571343" cy="3450613"/>
          </a:xfrm>
        </p:spPr>
        <p:txBody>
          <a:bodyPr/>
          <a:lstStyle/>
          <a:p>
            <a:pPr marL="0" indent="0" algn="ctr">
              <a:buNone/>
            </a:pPr>
            <a:r>
              <a:rPr b="1" i="1" u="sng" dirty="0"/>
              <a:t> Amazon Web Services (AWS)</a:t>
            </a:r>
          </a:p>
          <a:p>
            <a:pPr marL="0" indent="0" algn="ctr">
              <a:buNone/>
            </a:pPr>
            <a:r>
              <a:rPr b="1" i="1" u="sng" dirty="0"/>
              <a:t>Microsoft Azure</a:t>
            </a:r>
            <a:endParaRPr lang="en-IN" b="1" i="1" u="sng" dirty="0"/>
          </a:p>
          <a:p>
            <a:pPr marL="0" indent="0" algn="ctr">
              <a:buNone/>
            </a:pPr>
            <a:r>
              <a:rPr b="1" i="1" u="sng" dirty="0"/>
              <a:t> Google Cloud Platform (GCP)</a:t>
            </a:r>
            <a:endParaRPr lang="en-IN" b="1" i="1" u="sng" dirty="0"/>
          </a:p>
          <a:p>
            <a:pPr marL="0" indent="0" algn="ctr">
              <a:buNone/>
            </a:pPr>
            <a:r>
              <a:rPr b="1" i="1" u="sng" dirty="0"/>
              <a:t>IBM Cloud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62</TotalTime>
  <Words>619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Gill Sans MT</vt:lpstr>
      <vt:lpstr>Gallery</vt:lpstr>
      <vt:lpstr>PowerPoint Presentation</vt:lpstr>
      <vt:lpstr>Cloud Computing</vt:lpstr>
      <vt:lpstr>Introduction</vt:lpstr>
      <vt:lpstr>Characteristics of Cloud Computing</vt:lpstr>
      <vt:lpstr>Types of Cloud Computing</vt:lpstr>
      <vt:lpstr>Cloud Computing Service Models</vt:lpstr>
      <vt:lpstr>Advantages of Cloud Computing</vt:lpstr>
      <vt:lpstr>Challenges in Cloud Computing</vt:lpstr>
      <vt:lpstr>Popular Cloud Service Providers</vt:lpstr>
      <vt:lpstr>Use Cases of Cloud Computing</vt:lpstr>
      <vt:lpstr>Future of Cloud Computing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pawan patil</cp:lastModifiedBy>
  <cp:revision>5</cp:revision>
  <dcterms:created xsi:type="dcterms:W3CDTF">2013-01-27T09:14:16Z</dcterms:created>
  <dcterms:modified xsi:type="dcterms:W3CDTF">2025-03-01T03:08:26Z</dcterms:modified>
  <cp:category/>
</cp:coreProperties>
</file>