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9"/>
  </p:notesMasterIdLst>
  <p:sldIdLst>
    <p:sldId id="272" r:id="rId2"/>
    <p:sldId id="274" r:id="rId3"/>
    <p:sldId id="278" r:id="rId4"/>
    <p:sldId id="287" r:id="rId5"/>
    <p:sldId id="288" r:id="rId6"/>
    <p:sldId id="290" r:id="rId7"/>
    <p:sldId id="28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76A4"/>
    <a:srgbClr val="7BD2F0"/>
    <a:srgbClr val="64CA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727609-0688-40D5-A202-429482416281}" type="datetimeFigureOut">
              <a:rPr lang="en-IN" smtClean="0"/>
              <a:t>01-03-2025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FECD4-35AA-4BEB-B6A8-CB5A262B3E70}" type="slidenum">
              <a:rPr lang="en-IN" smtClean="0"/>
              <a:t>‹#›</a:t>
            </a:fld>
            <a:endParaRPr lang="en-IN"/>
          </a:p>
        </p:txBody>
      </p:sp>
    </p:spTree>
    <p:extLst>
      <p:ext uri="{BB962C8B-B14F-4D97-AF65-F5344CB8AC3E}">
        <p14:creationId xmlns:p14="http://schemas.microsoft.com/office/powerpoint/2010/main" val="3393352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F4D475-EE2B-48C5-94E7-A8D03D20E3B9}"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203461-C0C6-43AF-A707-14B3F6CF9078}" type="slidenum">
              <a:rPr lang="en-IN" smtClean="0"/>
              <a:t>‹#›</a:t>
            </a:fld>
            <a:endParaRPr lang="en-IN"/>
          </a:p>
        </p:txBody>
      </p:sp>
    </p:spTree>
    <p:extLst>
      <p:ext uri="{BB962C8B-B14F-4D97-AF65-F5344CB8AC3E}">
        <p14:creationId xmlns:p14="http://schemas.microsoft.com/office/powerpoint/2010/main" val="530076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F4D475-EE2B-48C5-94E7-A8D03D20E3B9}"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203461-C0C6-43AF-A707-14B3F6CF9078}" type="slidenum">
              <a:rPr lang="en-IN" smtClean="0"/>
              <a:t>‹#›</a:t>
            </a:fld>
            <a:endParaRPr lang="en-IN"/>
          </a:p>
        </p:txBody>
      </p:sp>
    </p:spTree>
    <p:extLst>
      <p:ext uri="{BB962C8B-B14F-4D97-AF65-F5344CB8AC3E}">
        <p14:creationId xmlns:p14="http://schemas.microsoft.com/office/powerpoint/2010/main" val="317385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F4D475-EE2B-48C5-94E7-A8D03D20E3B9}"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203461-C0C6-43AF-A707-14B3F6CF907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02945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F4D475-EE2B-48C5-94E7-A8D03D20E3B9}"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203461-C0C6-43AF-A707-14B3F6CF9078}" type="slidenum">
              <a:rPr lang="en-IN" smtClean="0"/>
              <a:t>‹#›</a:t>
            </a:fld>
            <a:endParaRPr lang="en-IN"/>
          </a:p>
        </p:txBody>
      </p:sp>
    </p:spTree>
    <p:extLst>
      <p:ext uri="{BB962C8B-B14F-4D97-AF65-F5344CB8AC3E}">
        <p14:creationId xmlns:p14="http://schemas.microsoft.com/office/powerpoint/2010/main" val="1572975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F4D475-EE2B-48C5-94E7-A8D03D20E3B9}"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203461-C0C6-43AF-A707-14B3F6CF907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1533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F4D475-EE2B-48C5-94E7-A8D03D20E3B9}"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203461-C0C6-43AF-A707-14B3F6CF9078}" type="slidenum">
              <a:rPr lang="en-IN" smtClean="0"/>
              <a:t>‹#›</a:t>
            </a:fld>
            <a:endParaRPr lang="en-IN"/>
          </a:p>
        </p:txBody>
      </p:sp>
    </p:spTree>
    <p:extLst>
      <p:ext uri="{BB962C8B-B14F-4D97-AF65-F5344CB8AC3E}">
        <p14:creationId xmlns:p14="http://schemas.microsoft.com/office/powerpoint/2010/main" val="4150387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F4D475-EE2B-48C5-94E7-A8D03D20E3B9}"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203461-C0C6-43AF-A707-14B3F6CF9078}" type="slidenum">
              <a:rPr lang="en-IN" smtClean="0"/>
              <a:t>‹#›</a:t>
            </a:fld>
            <a:endParaRPr lang="en-IN"/>
          </a:p>
        </p:txBody>
      </p:sp>
    </p:spTree>
    <p:extLst>
      <p:ext uri="{BB962C8B-B14F-4D97-AF65-F5344CB8AC3E}">
        <p14:creationId xmlns:p14="http://schemas.microsoft.com/office/powerpoint/2010/main" val="3244373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F4D475-EE2B-48C5-94E7-A8D03D20E3B9}"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203461-C0C6-43AF-A707-14B3F6CF9078}" type="slidenum">
              <a:rPr lang="en-IN" smtClean="0"/>
              <a:t>‹#›</a:t>
            </a:fld>
            <a:endParaRPr lang="en-IN"/>
          </a:p>
        </p:txBody>
      </p:sp>
    </p:spTree>
    <p:extLst>
      <p:ext uri="{BB962C8B-B14F-4D97-AF65-F5344CB8AC3E}">
        <p14:creationId xmlns:p14="http://schemas.microsoft.com/office/powerpoint/2010/main" val="758388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F4D475-EE2B-48C5-94E7-A8D03D20E3B9}"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203461-C0C6-43AF-A707-14B3F6CF9078}" type="slidenum">
              <a:rPr lang="en-IN" smtClean="0"/>
              <a:t>‹#›</a:t>
            </a:fld>
            <a:endParaRPr lang="en-IN"/>
          </a:p>
        </p:txBody>
      </p:sp>
    </p:spTree>
    <p:extLst>
      <p:ext uri="{BB962C8B-B14F-4D97-AF65-F5344CB8AC3E}">
        <p14:creationId xmlns:p14="http://schemas.microsoft.com/office/powerpoint/2010/main" val="1674934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F4D475-EE2B-48C5-94E7-A8D03D20E3B9}"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203461-C0C6-43AF-A707-14B3F6CF9078}" type="slidenum">
              <a:rPr lang="en-IN" smtClean="0"/>
              <a:t>‹#›</a:t>
            </a:fld>
            <a:endParaRPr lang="en-IN"/>
          </a:p>
        </p:txBody>
      </p:sp>
    </p:spTree>
    <p:extLst>
      <p:ext uri="{BB962C8B-B14F-4D97-AF65-F5344CB8AC3E}">
        <p14:creationId xmlns:p14="http://schemas.microsoft.com/office/powerpoint/2010/main" val="190268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F4D475-EE2B-48C5-94E7-A8D03D20E3B9}" type="datetimeFigureOut">
              <a:rPr lang="en-IN" smtClean="0"/>
              <a:t>01-03-2025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203461-C0C6-43AF-A707-14B3F6CF9078}" type="slidenum">
              <a:rPr lang="en-IN" smtClean="0"/>
              <a:t>‹#›</a:t>
            </a:fld>
            <a:endParaRPr lang="en-IN"/>
          </a:p>
        </p:txBody>
      </p:sp>
    </p:spTree>
    <p:extLst>
      <p:ext uri="{BB962C8B-B14F-4D97-AF65-F5344CB8AC3E}">
        <p14:creationId xmlns:p14="http://schemas.microsoft.com/office/powerpoint/2010/main" val="3345220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F4D475-EE2B-48C5-94E7-A8D03D20E3B9}" type="datetimeFigureOut">
              <a:rPr lang="en-IN" smtClean="0"/>
              <a:t>01-03-2025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203461-C0C6-43AF-A707-14B3F6CF9078}" type="slidenum">
              <a:rPr lang="en-IN" smtClean="0"/>
              <a:t>‹#›</a:t>
            </a:fld>
            <a:endParaRPr lang="en-IN"/>
          </a:p>
        </p:txBody>
      </p:sp>
    </p:spTree>
    <p:extLst>
      <p:ext uri="{BB962C8B-B14F-4D97-AF65-F5344CB8AC3E}">
        <p14:creationId xmlns:p14="http://schemas.microsoft.com/office/powerpoint/2010/main" val="2445303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F4D475-EE2B-48C5-94E7-A8D03D20E3B9}" type="datetimeFigureOut">
              <a:rPr lang="en-IN" smtClean="0"/>
              <a:t>01-03-2025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203461-C0C6-43AF-A707-14B3F6CF9078}" type="slidenum">
              <a:rPr lang="en-IN" smtClean="0"/>
              <a:t>‹#›</a:t>
            </a:fld>
            <a:endParaRPr lang="en-IN"/>
          </a:p>
        </p:txBody>
      </p:sp>
    </p:spTree>
    <p:extLst>
      <p:ext uri="{BB962C8B-B14F-4D97-AF65-F5344CB8AC3E}">
        <p14:creationId xmlns:p14="http://schemas.microsoft.com/office/powerpoint/2010/main" val="1814966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F4D475-EE2B-48C5-94E7-A8D03D20E3B9}" type="datetimeFigureOut">
              <a:rPr lang="en-IN" smtClean="0"/>
              <a:t>01-03-2025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203461-C0C6-43AF-A707-14B3F6CF9078}" type="slidenum">
              <a:rPr lang="en-IN" smtClean="0"/>
              <a:t>‹#›</a:t>
            </a:fld>
            <a:endParaRPr lang="en-IN"/>
          </a:p>
        </p:txBody>
      </p:sp>
    </p:spTree>
    <p:extLst>
      <p:ext uri="{BB962C8B-B14F-4D97-AF65-F5344CB8AC3E}">
        <p14:creationId xmlns:p14="http://schemas.microsoft.com/office/powerpoint/2010/main" val="1679048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F4D475-EE2B-48C5-94E7-A8D03D20E3B9}" type="datetimeFigureOut">
              <a:rPr lang="en-IN" smtClean="0"/>
              <a:t>01-03-2025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203461-C0C6-43AF-A707-14B3F6CF9078}" type="slidenum">
              <a:rPr lang="en-IN" smtClean="0"/>
              <a:t>‹#›</a:t>
            </a:fld>
            <a:endParaRPr lang="en-IN"/>
          </a:p>
        </p:txBody>
      </p:sp>
    </p:spTree>
    <p:extLst>
      <p:ext uri="{BB962C8B-B14F-4D97-AF65-F5344CB8AC3E}">
        <p14:creationId xmlns:p14="http://schemas.microsoft.com/office/powerpoint/2010/main" val="2658579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203461-C0C6-43AF-A707-14B3F6CF9078}" type="slidenum">
              <a:rPr lang="en-IN" smtClean="0"/>
              <a:t>‹#›</a:t>
            </a:fld>
            <a:endParaRPr lang="en-IN"/>
          </a:p>
        </p:txBody>
      </p:sp>
      <p:sp>
        <p:nvSpPr>
          <p:cNvPr id="5" name="Date Placeholder 4"/>
          <p:cNvSpPr>
            <a:spLocks noGrp="1"/>
          </p:cNvSpPr>
          <p:nvPr>
            <p:ph type="dt" sz="half" idx="10"/>
          </p:nvPr>
        </p:nvSpPr>
        <p:spPr/>
        <p:txBody>
          <a:bodyPr/>
          <a:lstStyle/>
          <a:p>
            <a:fld id="{01F4D475-EE2B-48C5-94E7-A8D03D20E3B9}" type="datetimeFigureOut">
              <a:rPr lang="en-IN" smtClean="0"/>
              <a:t>01-03-2025</a:t>
            </a:fld>
            <a:endParaRPr lang="en-IN"/>
          </a:p>
        </p:txBody>
      </p:sp>
    </p:spTree>
    <p:extLst>
      <p:ext uri="{BB962C8B-B14F-4D97-AF65-F5344CB8AC3E}">
        <p14:creationId xmlns:p14="http://schemas.microsoft.com/office/powerpoint/2010/main" val="1590420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1F4D475-EE2B-48C5-94E7-A8D03D20E3B9}" type="datetimeFigureOut">
              <a:rPr lang="en-IN" smtClean="0"/>
              <a:t>01-03-2025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A203461-C0C6-43AF-A707-14B3F6CF9078}" type="slidenum">
              <a:rPr lang="en-IN" smtClean="0"/>
              <a:t>‹#›</a:t>
            </a:fld>
            <a:endParaRPr lang="en-IN"/>
          </a:p>
        </p:txBody>
      </p:sp>
    </p:spTree>
    <p:extLst>
      <p:ext uri="{BB962C8B-B14F-4D97-AF65-F5344CB8AC3E}">
        <p14:creationId xmlns:p14="http://schemas.microsoft.com/office/powerpoint/2010/main" val="192176095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205485" y="267703"/>
            <a:ext cx="4940674" cy="814284"/>
          </a:xfrm>
          <a:prstGeom prst="rect">
            <a:avLst/>
          </a:prstGeom>
        </p:spPr>
        <p:txBody>
          <a:bodyPr vert="horz" wrap="square" lIns="0" tIns="84604" rIns="0" bIns="0" rtlCol="0">
            <a:spAutoFit/>
          </a:bodyPr>
          <a:lstStyle/>
          <a:p>
            <a:pPr marL="2241" algn="ctr">
              <a:spcBef>
                <a:spcPts val="666"/>
              </a:spcBef>
            </a:pPr>
            <a:r>
              <a:rPr sz="1400" b="1" dirty="0">
                <a:latin typeface="Arial" panose="020B0604020202020204" pitchFamily="34" charset="0"/>
                <a:cs typeface="Arial" panose="020B0604020202020204" pitchFamily="34" charset="0"/>
              </a:rPr>
              <a:t>Khed</a:t>
            </a:r>
            <a:r>
              <a:rPr sz="1400" b="1" spc="-31" dirty="0">
                <a:latin typeface="Arial" panose="020B0604020202020204" pitchFamily="34" charset="0"/>
                <a:cs typeface="Arial" panose="020B0604020202020204" pitchFamily="34" charset="0"/>
              </a:rPr>
              <a:t> </a:t>
            </a:r>
            <a:r>
              <a:rPr sz="1400" b="1" dirty="0">
                <a:latin typeface="Arial" panose="020B0604020202020204" pitchFamily="34" charset="0"/>
                <a:cs typeface="Arial" panose="020B0604020202020204" pitchFamily="34" charset="0"/>
              </a:rPr>
              <a:t>Taluka</a:t>
            </a:r>
            <a:r>
              <a:rPr sz="1400" b="1" spc="-35" dirty="0">
                <a:latin typeface="Arial" panose="020B0604020202020204" pitchFamily="34" charset="0"/>
                <a:cs typeface="Arial" panose="020B0604020202020204" pitchFamily="34" charset="0"/>
              </a:rPr>
              <a:t> </a:t>
            </a:r>
            <a:r>
              <a:rPr sz="1400" b="1" dirty="0">
                <a:latin typeface="Arial" panose="020B0604020202020204" pitchFamily="34" charset="0"/>
                <a:cs typeface="Arial" panose="020B0604020202020204" pitchFamily="34" charset="0"/>
              </a:rPr>
              <a:t>Shikshan</a:t>
            </a:r>
            <a:r>
              <a:rPr sz="1400" b="1" spc="-26" dirty="0">
                <a:latin typeface="Arial" panose="020B0604020202020204" pitchFamily="34" charset="0"/>
                <a:cs typeface="Arial" panose="020B0604020202020204" pitchFamily="34" charset="0"/>
              </a:rPr>
              <a:t> </a:t>
            </a:r>
            <a:r>
              <a:rPr sz="1400" b="1" dirty="0">
                <a:latin typeface="Arial" panose="020B0604020202020204" pitchFamily="34" charset="0"/>
                <a:cs typeface="Arial" panose="020B0604020202020204" pitchFamily="34" charset="0"/>
              </a:rPr>
              <a:t>Prasarak</a:t>
            </a:r>
            <a:r>
              <a:rPr sz="1400" b="1" spc="-31" dirty="0">
                <a:latin typeface="Arial" panose="020B0604020202020204" pitchFamily="34" charset="0"/>
                <a:cs typeface="Arial" panose="020B0604020202020204" pitchFamily="34" charset="0"/>
              </a:rPr>
              <a:t> </a:t>
            </a:r>
            <a:r>
              <a:rPr sz="1400" b="1" spc="-9" dirty="0">
                <a:latin typeface="Arial" panose="020B0604020202020204" pitchFamily="34" charset="0"/>
                <a:cs typeface="Arial" panose="020B0604020202020204" pitchFamily="34" charset="0"/>
              </a:rPr>
              <a:t>Mandal’s</a:t>
            </a:r>
            <a:endParaRPr sz="1400" b="1" dirty="0">
              <a:latin typeface="Arial" panose="020B0604020202020204" pitchFamily="34" charset="0"/>
              <a:cs typeface="Arial" panose="020B0604020202020204" pitchFamily="34" charset="0"/>
            </a:endParaRPr>
          </a:p>
          <a:p>
            <a:pPr algn="ctr">
              <a:spcBef>
                <a:spcPts val="578"/>
              </a:spcBef>
            </a:pPr>
            <a:r>
              <a:rPr sz="1400" b="1" dirty="0">
                <a:latin typeface="Arial" panose="020B0604020202020204" pitchFamily="34" charset="0"/>
                <a:cs typeface="Arial" panose="020B0604020202020204" pitchFamily="34" charset="0"/>
              </a:rPr>
              <a:t>Hutatma</a:t>
            </a:r>
            <a:r>
              <a:rPr sz="1400" b="1" spc="-49" dirty="0">
                <a:latin typeface="Arial" panose="020B0604020202020204" pitchFamily="34" charset="0"/>
                <a:cs typeface="Arial" panose="020B0604020202020204" pitchFamily="34" charset="0"/>
              </a:rPr>
              <a:t> </a:t>
            </a:r>
            <a:r>
              <a:rPr sz="1400" b="1" dirty="0">
                <a:latin typeface="Arial" panose="020B0604020202020204" pitchFamily="34" charset="0"/>
                <a:cs typeface="Arial" panose="020B0604020202020204" pitchFamily="34" charset="0"/>
              </a:rPr>
              <a:t>Rajguru</a:t>
            </a:r>
            <a:r>
              <a:rPr sz="1400" b="1" spc="-40" dirty="0">
                <a:latin typeface="Arial" panose="020B0604020202020204" pitchFamily="34" charset="0"/>
                <a:cs typeface="Arial" panose="020B0604020202020204" pitchFamily="34" charset="0"/>
              </a:rPr>
              <a:t> </a:t>
            </a:r>
            <a:r>
              <a:rPr sz="1400" b="1" dirty="0">
                <a:latin typeface="Arial" panose="020B0604020202020204" pitchFamily="34" charset="0"/>
                <a:cs typeface="Arial" panose="020B0604020202020204" pitchFamily="34" charset="0"/>
              </a:rPr>
              <a:t>Mahavidyalaya,</a:t>
            </a:r>
            <a:r>
              <a:rPr sz="1400" b="1" spc="-49" dirty="0">
                <a:latin typeface="Arial" panose="020B0604020202020204" pitchFamily="34" charset="0"/>
                <a:cs typeface="Arial" panose="020B0604020202020204" pitchFamily="34" charset="0"/>
              </a:rPr>
              <a:t> </a:t>
            </a:r>
            <a:r>
              <a:rPr sz="1400" b="1" dirty="0">
                <a:latin typeface="Arial" panose="020B0604020202020204" pitchFamily="34" charset="0"/>
                <a:cs typeface="Arial" panose="020B0604020202020204" pitchFamily="34" charset="0"/>
              </a:rPr>
              <a:t>Rajgurunagar,</a:t>
            </a:r>
            <a:r>
              <a:rPr sz="1400" b="1" spc="-31" dirty="0">
                <a:latin typeface="Arial" panose="020B0604020202020204" pitchFamily="34" charset="0"/>
                <a:cs typeface="Arial" panose="020B0604020202020204" pitchFamily="34" charset="0"/>
              </a:rPr>
              <a:t> </a:t>
            </a:r>
            <a:r>
              <a:rPr sz="1400" b="1" dirty="0">
                <a:latin typeface="Arial" panose="020B0604020202020204" pitchFamily="34" charset="0"/>
                <a:cs typeface="Arial" panose="020B0604020202020204" pitchFamily="34" charset="0"/>
              </a:rPr>
              <a:t>Pune-</a:t>
            </a:r>
            <a:r>
              <a:rPr sz="1400" b="1" spc="-57" dirty="0">
                <a:latin typeface="Arial" panose="020B0604020202020204" pitchFamily="34" charset="0"/>
                <a:cs typeface="Arial" panose="020B0604020202020204" pitchFamily="34" charset="0"/>
              </a:rPr>
              <a:t> </a:t>
            </a:r>
            <a:r>
              <a:rPr sz="1400" b="1" spc="-9" dirty="0">
                <a:latin typeface="Arial" panose="020B0604020202020204" pitchFamily="34" charset="0"/>
                <a:cs typeface="Arial" panose="020B0604020202020204" pitchFamily="34" charset="0"/>
              </a:rPr>
              <a:t>410505</a:t>
            </a:r>
            <a:endParaRPr sz="1400" b="1" dirty="0">
              <a:latin typeface="Arial" panose="020B0604020202020204" pitchFamily="34" charset="0"/>
              <a:cs typeface="Arial" panose="020B0604020202020204" pitchFamily="34" charset="0"/>
            </a:endParaRPr>
          </a:p>
        </p:txBody>
      </p:sp>
      <p:sp>
        <p:nvSpPr>
          <p:cNvPr id="5" name="object 3"/>
          <p:cNvSpPr txBox="1"/>
          <p:nvPr/>
        </p:nvSpPr>
        <p:spPr>
          <a:xfrm>
            <a:off x="3657505" y="3086656"/>
            <a:ext cx="4036634" cy="1459548"/>
          </a:xfrm>
          <a:prstGeom prst="rect">
            <a:avLst/>
          </a:prstGeom>
        </p:spPr>
        <p:txBody>
          <a:bodyPr vert="horz" wrap="square" lIns="0" tIns="83484" rIns="0" bIns="0" rtlCol="0">
            <a:spAutoFit/>
          </a:bodyPr>
          <a:lstStyle/>
          <a:p>
            <a:pPr marL="1121" algn="ctr">
              <a:spcBef>
                <a:spcPts val="657"/>
              </a:spcBef>
            </a:pPr>
            <a:r>
              <a:rPr sz="1400" b="1" spc="-44" dirty="0">
                <a:latin typeface="Arial" panose="020B0604020202020204" pitchFamily="34" charset="0"/>
                <a:cs typeface="Arial" panose="020B0604020202020204" pitchFamily="34" charset="0"/>
              </a:rPr>
              <a:t>A</a:t>
            </a:r>
            <a:endParaRPr sz="1400" b="1" dirty="0">
              <a:latin typeface="Arial" panose="020B0604020202020204" pitchFamily="34" charset="0"/>
              <a:cs typeface="Arial" panose="020B0604020202020204" pitchFamily="34" charset="0"/>
            </a:endParaRPr>
          </a:p>
          <a:p>
            <a:pPr marL="619158" marR="611874" algn="ctr">
              <a:lnSpc>
                <a:spcPts val="2074"/>
              </a:lnSpc>
              <a:spcBef>
                <a:spcPts val="146"/>
              </a:spcBef>
            </a:pPr>
            <a:r>
              <a:rPr sz="1400" b="1" spc="-4" dirty="0">
                <a:latin typeface="Arial" panose="020B0604020202020204" pitchFamily="34" charset="0"/>
                <a:cs typeface="Arial" panose="020B0604020202020204" pitchFamily="34" charset="0"/>
              </a:rPr>
              <a:t> </a:t>
            </a:r>
            <a:r>
              <a:rPr lang="en-US" sz="1400" b="1" spc="-9" dirty="0">
                <a:latin typeface="Arial" panose="020B0604020202020204" pitchFamily="34" charset="0"/>
                <a:cs typeface="Arial" panose="020B0604020202020204" pitchFamily="34" charset="0"/>
              </a:rPr>
              <a:t>PPT Presentation</a:t>
            </a:r>
            <a:r>
              <a:rPr sz="1400" b="1" spc="-9" dirty="0">
                <a:latin typeface="Arial" panose="020B0604020202020204" pitchFamily="34" charset="0"/>
                <a:cs typeface="Arial" panose="020B0604020202020204" pitchFamily="34" charset="0"/>
              </a:rPr>
              <a:t> </a:t>
            </a:r>
            <a:r>
              <a:rPr sz="1400" b="1" spc="-22" dirty="0">
                <a:latin typeface="Arial" panose="020B0604020202020204" pitchFamily="34" charset="0"/>
                <a:cs typeface="Arial" panose="020B0604020202020204" pitchFamily="34" charset="0"/>
              </a:rPr>
              <a:t>On</a:t>
            </a:r>
            <a:endParaRPr sz="1400" b="1" dirty="0">
              <a:latin typeface="Arial" panose="020B0604020202020204" pitchFamily="34" charset="0"/>
              <a:cs typeface="Arial" panose="020B0604020202020204" pitchFamily="34" charset="0"/>
            </a:endParaRPr>
          </a:p>
          <a:p>
            <a:pPr marL="2802" algn="ctr">
              <a:spcBef>
                <a:spcPts val="401"/>
              </a:spcBef>
            </a:pPr>
            <a:r>
              <a:rPr sz="1400" b="1" dirty="0">
                <a:latin typeface="Arial" panose="020B0604020202020204" pitchFamily="34" charset="0"/>
                <a:cs typeface="Arial" panose="020B0604020202020204" pitchFamily="34" charset="0"/>
              </a:rPr>
              <a:t>“Vestige</a:t>
            </a:r>
            <a:r>
              <a:rPr sz="1400" b="1" spc="-26" dirty="0">
                <a:latin typeface="Arial" panose="020B0604020202020204" pitchFamily="34" charset="0"/>
                <a:cs typeface="Arial" panose="020B0604020202020204" pitchFamily="34" charset="0"/>
              </a:rPr>
              <a:t> </a:t>
            </a:r>
            <a:r>
              <a:rPr sz="1400" b="1" dirty="0">
                <a:latin typeface="Arial" panose="020B0604020202020204" pitchFamily="34" charset="0"/>
                <a:cs typeface="Arial" panose="020B0604020202020204" pitchFamily="34" charset="0"/>
              </a:rPr>
              <a:t>Marketing</a:t>
            </a:r>
            <a:r>
              <a:rPr sz="1400" b="1" spc="-22" dirty="0">
                <a:latin typeface="Arial" panose="020B0604020202020204" pitchFamily="34" charset="0"/>
                <a:cs typeface="Arial" panose="020B0604020202020204" pitchFamily="34" charset="0"/>
              </a:rPr>
              <a:t> </a:t>
            </a:r>
            <a:r>
              <a:rPr sz="1400" b="1" spc="-9" dirty="0">
                <a:latin typeface="Arial" panose="020B0604020202020204" pitchFamily="34" charset="0"/>
                <a:cs typeface="Arial" panose="020B0604020202020204" pitchFamily="34" charset="0"/>
              </a:rPr>
              <a:t>System”</a:t>
            </a:r>
            <a:endParaRPr sz="1400" b="1" dirty="0">
              <a:latin typeface="Arial" panose="020B0604020202020204" pitchFamily="34" charset="0"/>
              <a:cs typeface="Arial" panose="020B0604020202020204" pitchFamily="34" charset="0"/>
            </a:endParaRPr>
          </a:p>
          <a:p>
            <a:pPr>
              <a:spcBef>
                <a:spcPts val="1227"/>
              </a:spcBef>
            </a:pPr>
            <a:endParaRPr sz="1235" dirty="0">
              <a:latin typeface="Times New Roman"/>
              <a:cs typeface="Times New Roman"/>
            </a:endParaRPr>
          </a:p>
          <a:p>
            <a:pPr>
              <a:spcBef>
                <a:spcPts val="627"/>
              </a:spcBef>
            </a:pPr>
            <a:endParaRPr sz="1235" dirty="0">
              <a:latin typeface="Times New Roman"/>
              <a:cs typeface="Times New Roman"/>
            </a:endParaRPr>
          </a:p>
        </p:txBody>
      </p:sp>
      <p:sp>
        <p:nvSpPr>
          <p:cNvPr id="6" name="object 4"/>
          <p:cNvSpPr txBox="1"/>
          <p:nvPr/>
        </p:nvSpPr>
        <p:spPr>
          <a:xfrm>
            <a:off x="6567099" y="4603242"/>
            <a:ext cx="3502562" cy="1379789"/>
          </a:xfrm>
          <a:prstGeom prst="rect">
            <a:avLst/>
          </a:prstGeom>
        </p:spPr>
        <p:txBody>
          <a:bodyPr vert="horz" wrap="square" lIns="0" tIns="86285" rIns="0" bIns="0" rtlCol="0">
            <a:spAutoFit/>
          </a:bodyPr>
          <a:lstStyle/>
          <a:p>
            <a:pPr algn="ctr">
              <a:spcBef>
                <a:spcPts val="679"/>
              </a:spcBef>
            </a:pPr>
            <a:endParaRPr sz="1400" dirty="0">
              <a:latin typeface="Arial" panose="020B0604020202020204" pitchFamily="34" charset="0"/>
              <a:cs typeface="Arial" panose="020B0604020202020204" pitchFamily="34" charset="0"/>
            </a:endParaRPr>
          </a:p>
          <a:p>
            <a:pPr algn="ctr"/>
            <a:r>
              <a:rPr lang="en-US" sz="1400" b="1" dirty="0">
                <a:latin typeface="Arial" panose="020B0604020202020204" pitchFamily="34" charset="0"/>
                <a:cs typeface="Arial" panose="020B0604020202020204" pitchFamily="34" charset="0"/>
              </a:rPr>
              <a:t>Name</a:t>
            </a:r>
            <a:r>
              <a:rPr lang="en-US" sz="1400" b="1" dirty="0">
                <a:solidFill>
                  <a:schemeClr val="tx1"/>
                </a:solidFill>
                <a:latin typeface="Arial" panose="020B0604020202020204" pitchFamily="34" charset="0"/>
                <a:cs typeface="Arial" panose="020B0604020202020204" pitchFamily="34" charset="0"/>
              </a:rPr>
              <a:t>: Sahil Sultan Pathan</a:t>
            </a:r>
          </a:p>
          <a:p>
            <a:pPr algn="ctr"/>
            <a:endParaRPr lang="en-US" sz="1400" b="1" dirty="0">
              <a:solidFill>
                <a:schemeClr val="tx1"/>
              </a:solidFill>
              <a:latin typeface="Arial" panose="020B0604020202020204" pitchFamily="34" charset="0"/>
              <a:cs typeface="Arial" panose="020B0604020202020204" pitchFamily="34" charset="0"/>
            </a:endParaRPr>
          </a:p>
          <a:p>
            <a:pPr algn="ctr"/>
            <a:r>
              <a:rPr lang="en-US" sz="1400" b="1" dirty="0">
                <a:solidFill>
                  <a:schemeClr val="tx1"/>
                </a:solidFill>
                <a:latin typeface="Arial" panose="020B0604020202020204" pitchFamily="34" charset="0"/>
                <a:cs typeface="Arial" panose="020B0604020202020204" pitchFamily="34" charset="0"/>
              </a:rPr>
              <a:t>Roll No :44</a:t>
            </a:r>
          </a:p>
          <a:p>
            <a:pPr algn="ctr"/>
            <a:endParaRPr lang="en-US" sz="1400" b="1" dirty="0">
              <a:solidFill>
                <a:schemeClr val="tx1"/>
              </a:solidFill>
              <a:latin typeface="Arial" panose="020B0604020202020204" pitchFamily="34" charset="0"/>
              <a:cs typeface="Arial" panose="020B0604020202020204" pitchFamily="34" charset="0"/>
            </a:endParaRPr>
          </a:p>
          <a:p>
            <a:pPr algn="ctr"/>
            <a:r>
              <a:rPr lang="en-US" sz="1400" b="1" dirty="0">
                <a:solidFill>
                  <a:schemeClr val="tx1"/>
                </a:solidFill>
                <a:latin typeface="Arial" panose="020B0604020202020204" pitchFamily="34" charset="0"/>
                <a:cs typeface="Arial" panose="020B0604020202020204" pitchFamily="34" charset="0"/>
              </a:rPr>
              <a:t>Guide:  Prof: </a:t>
            </a:r>
            <a:r>
              <a:rPr lang="en-US" sz="1400" b="1" dirty="0" err="1">
                <a:solidFill>
                  <a:schemeClr val="tx1"/>
                </a:solidFill>
                <a:latin typeface="Arial" panose="020B0604020202020204" pitchFamily="34" charset="0"/>
                <a:cs typeface="Arial" panose="020B0604020202020204" pitchFamily="34" charset="0"/>
              </a:rPr>
              <a:t>R.S.Jadhav</a:t>
            </a:r>
            <a:r>
              <a:rPr lang="en-US" sz="1400" b="1" dirty="0">
                <a:solidFill>
                  <a:schemeClr val="tx1"/>
                </a:solidFill>
                <a:latin typeface="Arial" panose="020B0604020202020204" pitchFamily="34" charset="0"/>
                <a:cs typeface="Arial" panose="020B0604020202020204" pitchFamily="34" charset="0"/>
              </a:rPr>
              <a:t> </a:t>
            </a:r>
          </a:p>
        </p:txBody>
      </p:sp>
      <p:pic>
        <p:nvPicPr>
          <p:cNvPr id="7" name="object 5"/>
          <p:cNvPicPr/>
          <p:nvPr/>
        </p:nvPicPr>
        <p:blipFill>
          <a:blip r:embed="rId2" cstate="print"/>
          <a:stretch>
            <a:fillRect/>
          </a:stretch>
        </p:blipFill>
        <p:spPr>
          <a:xfrm>
            <a:off x="4784545" y="1118324"/>
            <a:ext cx="1782554" cy="1468418"/>
          </a:xfrm>
          <a:prstGeom prst="rect">
            <a:avLst/>
          </a:prstGeom>
        </p:spPr>
      </p:pic>
      <p:sp>
        <p:nvSpPr>
          <p:cNvPr id="3" name="TextBox 2">
            <a:extLst>
              <a:ext uri="{FF2B5EF4-FFF2-40B4-BE49-F238E27FC236}">
                <a16:creationId xmlns:a16="http://schemas.microsoft.com/office/drawing/2014/main" id="{D3AC6091-9BD0-39B1-B049-B8690D53A16A}"/>
              </a:ext>
            </a:extLst>
          </p:cNvPr>
          <p:cNvSpPr txBox="1"/>
          <p:nvPr/>
        </p:nvSpPr>
        <p:spPr>
          <a:xfrm>
            <a:off x="2624712" y="2573135"/>
            <a:ext cx="6102220" cy="307777"/>
          </a:xfrm>
          <a:prstGeom prst="rect">
            <a:avLst/>
          </a:prstGeom>
          <a:noFill/>
        </p:spPr>
        <p:txBody>
          <a:bodyPr wrap="square">
            <a:spAutoFit/>
          </a:bodyPr>
          <a:lstStyle/>
          <a:p>
            <a:pPr algn="ctr">
              <a:spcBef>
                <a:spcPts val="679"/>
              </a:spcBef>
            </a:pPr>
            <a:r>
              <a:rPr lang="en-IN" sz="1400" b="1" spc="-9" dirty="0">
                <a:latin typeface="Arial" panose="020B0604020202020204" pitchFamily="34" charset="0"/>
                <a:cs typeface="Arial" panose="020B0604020202020204" pitchFamily="34" charset="0"/>
              </a:rPr>
              <a:t>TYBBA(CA)</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1370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4882526" y="6343287"/>
            <a:ext cx="648952" cy="115416"/>
          </a:xfrm>
          <a:prstGeom prst="rect">
            <a:avLst/>
          </a:prstGeom>
        </p:spPr>
        <p:txBody>
          <a:bodyPr vert="horz" wrap="square" lIns="0" tIns="0" rIns="0" bIns="0" rtlCol="0">
            <a:spAutoFit/>
          </a:bodyPr>
          <a:lstStyle/>
          <a:p>
            <a:pPr marL="11206" algn="ctr">
              <a:lnSpc>
                <a:spcPts val="922"/>
              </a:lnSpc>
            </a:pPr>
            <a:r>
              <a:rPr lang="en-IN" sz="882" dirty="0">
                <a:latin typeface="Times New Roman" pitchFamily="18" charset="0"/>
                <a:cs typeface="Times New Roman" pitchFamily="18" charset="0"/>
              </a:rPr>
              <a:t>1</a:t>
            </a:r>
            <a:endParaRPr sz="882" dirty="0">
              <a:latin typeface="Times New Roman" pitchFamily="18" charset="0"/>
              <a:cs typeface="Times New Roman" pitchFamily="18" charset="0"/>
            </a:endParaRPr>
          </a:p>
        </p:txBody>
      </p:sp>
      <p:sp>
        <p:nvSpPr>
          <p:cNvPr id="6" name="object 2"/>
          <p:cNvSpPr txBox="1"/>
          <p:nvPr/>
        </p:nvSpPr>
        <p:spPr>
          <a:xfrm>
            <a:off x="1670180" y="632916"/>
            <a:ext cx="7772400" cy="4211440"/>
          </a:xfrm>
          <a:prstGeom prst="rect">
            <a:avLst/>
          </a:prstGeom>
        </p:spPr>
        <p:txBody>
          <a:bodyPr vert="horz" wrap="square" lIns="0" tIns="11206" rIns="0" bIns="0" rtlCol="0">
            <a:spAutoFit/>
          </a:bodyPr>
          <a:lstStyle/>
          <a:p>
            <a:pPr marL="11206">
              <a:spcBef>
                <a:spcPts val="88"/>
              </a:spcBef>
            </a:pPr>
            <a:r>
              <a:rPr sz="2400" b="1" u="sng" spc="-9" dirty="0">
                <a:solidFill>
                  <a:srgbClr val="3076A4"/>
                </a:solidFill>
                <a:uFill>
                  <a:solidFill>
                    <a:srgbClr val="000000"/>
                  </a:solidFill>
                </a:uFill>
                <a:latin typeface="Arial" panose="020B0604020202020204" pitchFamily="34" charset="0"/>
                <a:cs typeface="Arial" panose="020B0604020202020204" pitchFamily="34" charset="0"/>
              </a:rPr>
              <a:t>INTRODUCTION:</a:t>
            </a:r>
            <a:endParaRPr sz="2400" b="1" dirty="0">
              <a:solidFill>
                <a:srgbClr val="3076A4"/>
              </a:solidFill>
              <a:latin typeface="Arial" panose="020B0604020202020204" pitchFamily="34" charset="0"/>
              <a:cs typeface="Arial" panose="020B0604020202020204" pitchFamily="34" charset="0"/>
            </a:endParaRPr>
          </a:p>
          <a:p>
            <a:pPr marL="11206" marR="4483">
              <a:lnSpc>
                <a:spcPct val="95300"/>
              </a:lnSpc>
              <a:spcBef>
                <a:spcPts val="1527"/>
              </a:spcBef>
            </a:pPr>
            <a:r>
              <a:rPr lang="en-US" dirty="0">
                <a:solidFill>
                  <a:srgbClr val="0D0D0D"/>
                </a:solidFill>
                <a:latin typeface="Arial" panose="020B0604020202020204" pitchFamily="34" charset="0"/>
                <a:cs typeface="Arial" panose="020B0604020202020204" pitchFamily="34" charset="0"/>
              </a:rPr>
              <a:t>Vestige Marketing System is a direct selling company offering health, wellness, and personal care products. It follows a network marketing model, where independent distributors sell products directly to customers. The company’s website features product catalogs, including dietary supplements, skincare, cosmetics, and home care items. Each product has descriptions, pricing, and sometimes customer testimonials.</a:t>
            </a:r>
            <a:endParaRPr dirty="0">
              <a:latin typeface="Times New Roman"/>
              <a:cs typeface="Times New Roman"/>
            </a:endParaRPr>
          </a:p>
          <a:p>
            <a:pPr>
              <a:spcBef>
                <a:spcPts val="1107"/>
              </a:spcBef>
            </a:pPr>
            <a:endParaRPr dirty="0">
              <a:latin typeface="Times New Roman"/>
              <a:cs typeface="Times New Roman"/>
            </a:endParaRPr>
          </a:p>
          <a:p>
            <a:pPr marL="36421">
              <a:buSzPct val="92857"/>
              <a:tabLst>
                <a:tab pos="156891" algn="l"/>
              </a:tabLst>
            </a:pPr>
            <a:r>
              <a:rPr b="1" spc="-9" dirty="0">
                <a:solidFill>
                  <a:srgbClr val="3076A4"/>
                </a:solidFill>
                <a:latin typeface="Arial" panose="020B0604020202020204" pitchFamily="34" charset="0"/>
                <a:cs typeface="Arial" panose="020B0604020202020204" pitchFamily="34" charset="0"/>
              </a:rPr>
              <a:t>Objective:-</a:t>
            </a:r>
            <a:endParaRPr dirty="0">
              <a:solidFill>
                <a:srgbClr val="3076A4"/>
              </a:solidFill>
              <a:latin typeface="Arial" panose="020B0604020202020204" pitchFamily="34" charset="0"/>
              <a:cs typeface="Arial" panose="020B0604020202020204" pitchFamily="34" charset="0"/>
            </a:endParaRPr>
          </a:p>
          <a:p>
            <a:pPr marL="173140" lvl="1" indent="-94694">
              <a:spcBef>
                <a:spcPts val="459"/>
              </a:spcBef>
              <a:buChar char="•"/>
              <a:tabLst>
                <a:tab pos="173140" algn="l"/>
              </a:tabLst>
            </a:pPr>
            <a:r>
              <a:rPr dirty="0">
                <a:latin typeface="Arial" panose="020B0604020202020204" pitchFamily="34" charset="0"/>
                <a:cs typeface="Arial" panose="020B0604020202020204" pitchFamily="34" charset="0"/>
              </a:rPr>
              <a:t>It</a:t>
            </a:r>
            <a:r>
              <a:rPr spc="-44"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takes</a:t>
            </a:r>
            <a:r>
              <a:rPr spc="-18"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various</a:t>
            </a:r>
            <a:r>
              <a:rPr spc="-22"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product</a:t>
            </a:r>
            <a:r>
              <a:rPr spc="-18"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showcase</a:t>
            </a:r>
            <a:r>
              <a:rPr spc="-22"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on</a:t>
            </a:r>
            <a:r>
              <a:rPr spc="-26"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the</a:t>
            </a:r>
            <a:r>
              <a:rPr spc="-26" dirty="0">
                <a:latin typeface="Arial" panose="020B0604020202020204" pitchFamily="34" charset="0"/>
                <a:cs typeface="Arial" panose="020B0604020202020204" pitchFamily="34" charset="0"/>
              </a:rPr>
              <a:t> </a:t>
            </a:r>
            <a:r>
              <a:rPr spc="-9" dirty="0">
                <a:latin typeface="Arial" panose="020B0604020202020204" pitchFamily="34" charset="0"/>
                <a:cs typeface="Arial" panose="020B0604020202020204" pitchFamily="34" charset="0"/>
              </a:rPr>
              <a:t>website.</a:t>
            </a:r>
            <a:endParaRPr dirty="0">
              <a:latin typeface="Arial" panose="020B0604020202020204" pitchFamily="34" charset="0"/>
              <a:cs typeface="Arial" panose="020B0604020202020204" pitchFamily="34" charset="0"/>
            </a:endParaRPr>
          </a:p>
          <a:p>
            <a:pPr marL="133917" lvl="1" indent="-94694">
              <a:spcBef>
                <a:spcPts val="459"/>
              </a:spcBef>
              <a:buChar char="•"/>
              <a:tabLst>
                <a:tab pos="133917" algn="l"/>
              </a:tabLst>
            </a:pPr>
            <a:r>
              <a:rPr dirty="0">
                <a:latin typeface="Arial" panose="020B0604020202020204" pitchFamily="34" charset="0"/>
                <a:cs typeface="Arial" panose="020B0604020202020204" pitchFamily="34" charset="0"/>
              </a:rPr>
              <a:t>This</a:t>
            </a:r>
            <a:r>
              <a:rPr spc="-18"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system</a:t>
            </a:r>
            <a:r>
              <a:rPr spc="-26"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is</a:t>
            </a:r>
            <a:r>
              <a:rPr spc="-13"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helpful</a:t>
            </a:r>
            <a:r>
              <a:rPr spc="-31"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for</a:t>
            </a:r>
            <a:r>
              <a:rPr spc="13"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all</a:t>
            </a:r>
            <a:r>
              <a:rPr spc="291"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categories</a:t>
            </a:r>
            <a:r>
              <a:rPr spc="-13"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of</a:t>
            </a:r>
            <a:r>
              <a:rPr spc="-26" dirty="0">
                <a:latin typeface="Arial" panose="020B0604020202020204" pitchFamily="34" charset="0"/>
                <a:cs typeface="Arial" panose="020B0604020202020204" pitchFamily="34" charset="0"/>
              </a:rPr>
              <a:t> </a:t>
            </a:r>
            <a:r>
              <a:rPr spc="-9" dirty="0">
                <a:latin typeface="Arial" panose="020B0604020202020204" pitchFamily="34" charset="0"/>
                <a:cs typeface="Arial" panose="020B0604020202020204" pitchFamily="34" charset="0"/>
              </a:rPr>
              <a:t>customer’s.</a:t>
            </a:r>
            <a:endParaRPr dirty="0">
              <a:latin typeface="Arial" panose="020B0604020202020204" pitchFamily="34" charset="0"/>
              <a:cs typeface="Arial" panose="020B0604020202020204" pitchFamily="34" charset="0"/>
            </a:endParaRPr>
          </a:p>
          <a:p>
            <a:pPr marL="173140" lvl="1" indent="-94694">
              <a:spcBef>
                <a:spcPts val="481"/>
              </a:spcBef>
              <a:buChar char="•"/>
              <a:tabLst>
                <a:tab pos="173140" algn="l"/>
              </a:tabLst>
            </a:pPr>
            <a:r>
              <a:rPr dirty="0">
                <a:latin typeface="Arial" panose="020B0604020202020204" pitchFamily="34" charset="0"/>
                <a:cs typeface="Arial" panose="020B0604020202020204" pitchFamily="34" charset="0"/>
              </a:rPr>
              <a:t>It</a:t>
            </a:r>
            <a:r>
              <a:rPr spc="-35"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take</a:t>
            </a:r>
            <a:r>
              <a:rPr spc="-13"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less</a:t>
            </a:r>
            <a:r>
              <a:rPr spc="-18"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processing</a:t>
            </a:r>
            <a:r>
              <a:rPr spc="-44" dirty="0">
                <a:latin typeface="Arial" panose="020B0604020202020204" pitchFamily="34" charset="0"/>
                <a:cs typeface="Arial" panose="020B0604020202020204" pitchFamily="34" charset="0"/>
              </a:rPr>
              <a:t> </a:t>
            </a:r>
            <a:r>
              <a:rPr spc="-9" dirty="0">
                <a:latin typeface="Arial" panose="020B0604020202020204" pitchFamily="34" charset="0"/>
                <a:cs typeface="Arial" panose="020B0604020202020204" pitchFamily="34" charset="0"/>
              </a:rPr>
              <a:t>time.</a:t>
            </a:r>
            <a:endParaRPr dirty="0">
              <a:latin typeface="Arial" panose="020B0604020202020204" pitchFamily="34" charset="0"/>
              <a:cs typeface="Arial" panose="020B0604020202020204" pitchFamily="34" charset="0"/>
            </a:endParaRPr>
          </a:p>
          <a:p>
            <a:pPr marL="133917" lvl="1" indent="-94694">
              <a:spcBef>
                <a:spcPts val="459"/>
              </a:spcBef>
              <a:buChar char="•"/>
              <a:tabLst>
                <a:tab pos="133917" algn="l"/>
              </a:tabLst>
            </a:pPr>
            <a:r>
              <a:rPr dirty="0">
                <a:latin typeface="Arial" panose="020B0604020202020204" pitchFamily="34" charset="0"/>
                <a:cs typeface="Arial" panose="020B0604020202020204" pitchFamily="34" charset="0"/>
              </a:rPr>
              <a:t>To</a:t>
            </a:r>
            <a:r>
              <a:rPr spc="-18"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provide</a:t>
            </a:r>
            <a:r>
              <a:rPr spc="282"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healthy</a:t>
            </a:r>
            <a:r>
              <a:rPr spc="-4"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and</a:t>
            </a:r>
            <a:r>
              <a:rPr spc="-13"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best</a:t>
            </a:r>
            <a:r>
              <a:rPr spc="-4"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product</a:t>
            </a:r>
            <a:r>
              <a:rPr spc="-26"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to</a:t>
            </a:r>
            <a:r>
              <a:rPr spc="-13"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the</a:t>
            </a:r>
            <a:r>
              <a:rPr spc="-22" dirty="0">
                <a:latin typeface="Arial" panose="020B0604020202020204" pitchFamily="34" charset="0"/>
                <a:cs typeface="Arial" panose="020B0604020202020204" pitchFamily="34" charset="0"/>
              </a:rPr>
              <a:t> </a:t>
            </a:r>
            <a:r>
              <a:rPr spc="-9" dirty="0">
                <a:latin typeface="Arial" panose="020B0604020202020204" pitchFamily="34" charset="0"/>
                <a:cs typeface="Arial" panose="020B0604020202020204" pitchFamily="34" charset="0"/>
              </a:rPr>
              <a:t>customer.</a:t>
            </a:r>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5056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810401" y="6334822"/>
            <a:ext cx="738138" cy="141064"/>
          </a:xfrm>
          <a:prstGeom prst="rect">
            <a:avLst/>
          </a:prstGeom>
        </p:spPr>
        <p:txBody>
          <a:bodyPr vert="horz" wrap="square" lIns="0" tIns="0" rIns="0" bIns="0" rtlCol="0">
            <a:spAutoFit/>
          </a:bodyPr>
          <a:lstStyle/>
          <a:p>
            <a:pPr marL="33619" algn="ctr">
              <a:lnSpc>
                <a:spcPts val="1094"/>
              </a:lnSpc>
            </a:pPr>
            <a:r>
              <a:rPr lang="en-US" sz="1059" dirty="0">
                <a:latin typeface="Calibri"/>
                <a:cs typeface="Calibri"/>
              </a:rPr>
              <a:t>2</a:t>
            </a:r>
            <a:endParaRPr sz="1059" dirty="0">
              <a:latin typeface="Calibri"/>
              <a:cs typeface="Calibri"/>
            </a:endParaRPr>
          </a:p>
        </p:txBody>
      </p:sp>
      <p:sp>
        <p:nvSpPr>
          <p:cNvPr id="5" name="object 2"/>
          <p:cNvSpPr txBox="1"/>
          <p:nvPr/>
        </p:nvSpPr>
        <p:spPr>
          <a:xfrm>
            <a:off x="1720445" y="729516"/>
            <a:ext cx="6761081" cy="3169103"/>
          </a:xfrm>
          <a:prstGeom prst="rect">
            <a:avLst/>
          </a:prstGeom>
        </p:spPr>
        <p:txBody>
          <a:bodyPr vert="horz" wrap="square" lIns="0" tIns="11206" rIns="0" bIns="0" rtlCol="0">
            <a:spAutoFit/>
          </a:bodyPr>
          <a:lstStyle/>
          <a:p>
            <a:pPr marL="11206">
              <a:spcBef>
                <a:spcPts val="88"/>
              </a:spcBef>
            </a:pPr>
            <a:r>
              <a:rPr sz="2400" b="1" dirty="0">
                <a:solidFill>
                  <a:srgbClr val="3076A4"/>
                </a:solidFill>
                <a:latin typeface="Arial" panose="020B0604020202020204" pitchFamily="34" charset="0"/>
                <a:cs typeface="Arial" panose="020B0604020202020204" pitchFamily="34" charset="0"/>
              </a:rPr>
              <a:t>Scope</a:t>
            </a:r>
            <a:r>
              <a:rPr sz="2400" b="1" spc="-35" dirty="0">
                <a:solidFill>
                  <a:srgbClr val="3076A4"/>
                </a:solidFill>
                <a:latin typeface="Arial" panose="020B0604020202020204" pitchFamily="34" charset="0"/>
                <a:cs typeface="Arial" panose="020B0604020202020204" pitchFamily="34" charset="0"/>
              </a:rPr>
              <a:t> </a:t>
            </a:r>
            <a:r>
              <a:rPr sz="2400" b="1" dirty="0">
                <a:solidFill>
                  <a:srgbClr val="3076A4"/>
                </a:solidFill>
                <a:latin typeface="Arial" panose="020B0604020202020204" pitchFamily="34" charset="0"/>
                <a:cs typeface="Arial" panose="020B0604020202020204" pitchFamily="34" charset="0"/>
              </a:rPr>
              <a:t>of</a:t>
            </a:r>
            <a:r>
              <a:rPr sz="2400" b="1" spc="-31" dirty="0">
                <a:solidFill>
                  <a:srgbClr val="3076A4"/>
                </a:solidFill>
                <a:latin typeface="Arial" panose="020B0604020202020204" pitchFamily="34" charset="0"/>
                <a:cs typeface="Arial" panose="020B0604020202020204" pitchFamily="34" charset="0"/>
              </a:rPr>
              <a:t> </a:t>
            </a:r>
            <a:r>
              <a:rPr sz="2400" b="1" dirty="0">
                <a:solidFill>
                  <a:srgbClr val="3076A4"/>
                </a:solidFill>
                <a:latin typeface="Arial" panose="020B0604020202020204" pitchFamily="34" charset="0"/>
                <a:cs typeface="Arial" panose="020B0604020202020204" pitchFamily="34" charset="0"/>
              </a:rPr>
              <a:t>the</a:t>
            </a:r>
            <a:r>
              <a:rPr sz="2400" b="1" spc="-31" dirty="0">
                <a:solidFill>
                  <a:srgbClr val="3076A4"/>
                </a:solidFill>
                <a:latin typeface="Arial" panose="020B0604020202020204" pitchFamily="34" charset="0"/>
                <a:cs typeface="Arial" panose="020B0604020202020204" pitchFamily="34" charset="0"/>
              </a:rPr>
              <a:t> </a:t>
            </a:r>
            <a:r>
              <a:rPr sz="2400" b="1" dirty="0">
                <a:solidFill>
                  <a:srgbClr val="3076A4"/>
                </a:solidFill>
                <a:latin typeface="Arial" panose="020B0604020202020204" pitchFamily="34" charset="0"/>
                <a:cs typeface="Arial" panose="020B0604020202020204" pitchFamily="34" charset="0"/>
              </a:rPr>
              <a:t>Proposed</a:t>
            </a:r>
            <a:r>
              <a:rPr sz="2400" b="1" spc="-18" dirty="0">
                <a:solidFill>
                  <a:srgbClr val="3076A4"/>
                </a:solidFill>
                <a:latin typeface="Arial" panose="020B0604020202020204" pitchFamily="34" charset="0"/>
                <a:cs typeface="Arial" panose="020B0604020202020204" pitchFamily="34" charset="0"/>
              </a:rPr>
              <a:t> </a:t>
            </a:r>
            <a:r>
              <a:rPr sz="2400" b="1" spc="-9" dirty="0">
                <a:solidFill>
                  <a:srgbClr val="3076A4"/>
                </a:solidFill>
                <a:latin typeface="Arial" panose="020B0604020202020204" pitchFamily="34" charset="0"/>
                <a:cs typeface="Arial" panose="020B0604020202020204" pitchFamily="34" charset="0"/>
              </a:rPr>
              <a:t>System:</a:t>
            </a:r>
            <a:endParaRPr sz="2400" dirty="0">
              <a:solidFill>
                <a:srgbClr val="3076A4"/>
              </a:solidFill>
              <a:latin typeface="Arial" panose="020B0604020202020204" pitchFamily="34" charset="0"/>
              <a:cs typeface="Arial" panose="020B0604020202020204" pitchFamily="34" charset="0"/>
            </a:endParaRPr>
          </a:p>
          <a:p>
            <a:pPr>
              <a:spcBef>
                <a:spcPts val="1262"/>
              </a:spcBef>
            </a:pPr>
            <a:endParaRPr sz="1600" dirty="0">
              <a:latin typeface="Arial" panose="020B0604020202020204" pitchFamily="34" charset="0"/>
              <a:cs typeface="Arial" panose="020B0604020202020204" pitchFamily="34" charset="0"/>
            </a:endParaRPr>
          </a:p>
          <a:p>
            <a:pPr marL="414640" indent="-201717">
              <a:spcBef>
                <a:spcPts val="613"/>
              </a:spcBef>
              <a:buFont typeface="Calibri"/>
              <a:buChar char="•"/>
              <a:tabLst>
                <a:tab pos="414640" algn="l"/>
              </a:tabLst>
            </a:pPr>
            <a:r>
              <a:rPr dirty="0">
                <a:latin typeface="Arial" panose="020B0604020202020204" pitchFamily="34" charset="0"/>
                <a:cs typeface="Arial" panose="020B0604020202020204" pitchFamily="34" charset="0"/>
              </a:rPr>
              <a:t>It</a:t>
            </a:r>
            <a:r>
              <a:rPr spc="-31"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provide</a:t>
            </a:r>
            <a:r>
              <a:rPr spc="-4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high</a:t>
            </a:r>
            <a:r>
              <a:rPr spc="-31" dirty="0">
                <a:latin typeface="Arial" panose="020B0604020202020204" pitchFamily="34" charset="0"/>
                <a:cs typeface="Arial" panose="020B0604020202020204" pitchFamily="34" charset="0"/>
              </a:rPr>
              <a:t> </a:t>
            </a:r>
            <a:r>
              <a:rPr spc="-9" dirty="0">
                <a:latin typeface="Arial" panose="020B0604020202020204" pitchFamily="34" charset="0"/>
                <a:cs typeface="Arial" panose="020B0604020202020204" pitchFamily="34" charset="0"/>
              </a:rPr>
              <a:t>security.</a:t>
            </a:r>
            <a:endParaRPr dirty="0">
              <a:latin typeface="Arial" panose="020B0604020202020204" pitchFamily="34" charset="0"/>
              <a:cs typeface="Arial" panose="020B0604020202020204" pitchFamily="34" charset="0"/>
            </a:endParaRPr>
          </a:p>
          <a:p>
            <a:pPr marL="414640" marR="433130" indent="-201717">
              <a:lnSpc>
                <a:spcPct val="106800"/>
              </a:lnSpc>
              <a:spcBef>
                <a:spcPts val="529"/>
              </a:spcBef>
              <a:buClr>
                <a:srgbClr val="000000"/>
              </a:buClr>
              <a:buFont typeface="Calibri"/>
              <a:buChar char="•"/>
              <a:tabLst>
                <a:tab pos="414640" algn="l"/>
              </a:tabLst>
            </a:pPr>
            <a:r>
              <a:rPr dirty="0">
                <a:solidFill>
                  <a:srgbClr val="0D0D0D"/>
                </a:solidFill>
                <a:latin typeface="Arial" panose="020B0604020202020204" pitchFamily="34" charset="0"/>
                <a:cs typeface="Arial" panose="020B0604020202020204" pitchFamily="34" charset="0"/>
              </a:rPr>
              <a:t>Include</a:t>
            </a:r>
            <a:r>
              <a:rPr spc="-66" dirty="0">
                <a:solidFill>
                  <a:srgbClr val="0D0D0D"/>
                </a:solidFill>
                <a:latin typeface="Arial" panose="020B0604020202020204" pitchFamily="34" charset="0"/>
                <a:cs typeface="Arial" panose="020B0604020202020204" pitchFamily="34" charset="0"/>
              </a:rPr>
              <a:t> </a:t>
            </a:r>
            <a:r>
              <a:rPr dirty="0">
                <a:solidFill>
                  <a:srgbClr val="0D0D0D"/>
                </a:solidFill>
                <a:latin typeface="Arial" panose="020B0604020202020204" pitchFamily="34" charset="0"/>
                <a:cs typeface="Arial" panose="020B0604020202020204" pitchFamily="34" charset="0"/>
              </a:rPr>
              <a:t>detailed</a:t>
            </a:r>
            <a:r>
              <a:rPr spc="-49" dirty="0">
                <a:solidFill>
                  <a:srgbClr val="0D0D0D"/>
                </a:solidFill>
                <a:latin typeface="Arial" panose="020B0604020202020204" pitchFamily="34" charset="0"/>
                <a:cs typeface="Arial" panose="020B0604020202020204" pitchFamily="34" charset="0"/>
              </a:rPr>
              <a:t> </a:t>
            </a:r>
            <a:r>
              <a:rPr dirty="0">
                <a:solidFill>
                  <a:srgbClr val="0D0D0D"/>
                </a:solidFill>
                <a:latin typeface="Arial" panose="020B0604020202020204" pitchFamily="34" charset="0"/>
                <a:cs typeface="Arial" panose="020B0604020202020204" pitchFamily="34" charset="0"/>
              </a:rPr>
              <a:t>product</a:t>
            </a:r>
            <a:r>
              <a:rPr spc="-53" dirty="0">
                <a:solidFill>
                  <a:srgbClr val="0D0D0D"/>
                </a:solidFill>
                <a:latin typeface="Arial" panose="020B0604020202020204" pitchFamily="34" charset="0"/>
                <a:cs typeface="Arial" panose="020B0604020202020204" pitchFamily="34" charset="0"/>
              </a:rPr>
              <a:t> </a:t>
            </a:r>
            <a:r>
              <a:rPr spc="-9" dirty="0">
                <a:solidFill>
                  <a:srgbClr val="0D0D0D"/>
                </a:solidFill>
                <a:latin typeface="Arial" panose="020B0604020202020204" pitchFamily="34" charset="0"/>
                <a:cs typeface="Arial" panose="020B0604020202020204" pitchFamily="34" charset="0"/>
              </a:rPr>
              <a:t>descriptions,</a:t>
            </a:r>
            <a:r>
              <a:rPr spc="-49" dirty="0">
                <a:solidFill>
                  <a:srgbClr val="0D0D0D"/>
                </a:solidFill>
                <a:latin typeface="Arial" panose="020B0604020202020204" pitchFamily="34" charset="0"/>
                <a:cs typeface="Arial" panose="020B0604020202020204" pitchFamily="34" charset="0"/>
              </a:rPr>
              <a:t> </a:t>
            </a:r>
            <a:r>
              <a:rPr dirty="0">
                <a:solidFill>
                  <a:srgbClr val="0D0D0D"/>
                </a:solidFill>
                <a:latin typeface="Arial" panose="020B0604020202020204" pitchFamily="34" charset="0"/>
                <a:cs typeface="Arial" panose="020B0604020202020204" pitchFamily="34" charset="0"/>
              </a:rPr>
              <a:t>images,</a:t>
            </a:r>
            <a:r>
              <a:rPr spc="-53" dirty="0">
                <a:solidFill>
                  <a:srgbClr val="0D0D0D"/>
                </a:solidFill>
                <a:latin typeface="Arial" panose="020B0604020202020204" pitchFamily="34" charset="0"/>
                <a:cs typeface="Arial" panose="020B0604020202020204" pitchFamily="34" charset="0"/>
              </a:rPr>
              <a:t> </a:t>
            </a:r>
            <a:r>
              <a:rPr dirty="0">
                <a:solidFill>
                  <a:srgbClr val="0D0D0D"/>
                </a:solidFill>
                <a:latin typeface="Arial" panose="020B0604020202020204" pitchFamily="34" charset="0"/>
                <a:cs typeface="Arial" panose="020B0604020202020204" pitchFamily="34" charset="0"/>
              </a:rPr>
              <a:t>pricing,</a:t>
            </a:r>
            <a:r>
              <a:rPr spc="-53" dirty="0">
                <a:solidFill>
                  <a:srgbClr val="0D0D0D"/>
                </a:solidFill>
                <a:latin typeface="Arial" panose="020B0604020202020204" pitchFamily="34" charset="0"/>
                <a:cs typeface="Arial" panose="020B0604020202020204" pitchFamily="34" charset="0"/>
              </a:rPr>
              <a:t> </a:t>
            </a:r>
            <a:r>
              <a:rPr spc="-22" dirty="0">
                <a:solidFill>
                  <a:srgbClr val="0D0D0D"/>
                </a:solidFill>
                <a:latin typeface="Arial" panose="020B0604020202020204" pitchFamily="34" charset="0"/>
                <a:cs typeface="Arial" panose="020B0604020202020204" pitchFamily="34" charset="0"/>
              </a:rPr>
              <a:t>and </a:t>
            </a:r>
            <a:r>
              <a:rPr spc="-9" dirty="0">
                <a:solidFill>
                  <a:srgbClr val="0D0D0D"/>
                </a:solidFill>
                <a:latin typeface="Arial" panose="020B0604020202020204" pitchFamily="34" charset="0"/>
                <a:cs typeface="Arial" panose="020B0604020202020204" pitchFamily="34" charset="0"/>
              </a:rPr>
              <a:t>availability</a:t>
            </a:r>
            <a:r>
              <a:rPr spc="-13" dirty="0">
                <a:solidFill>
                  <a:srgbClr val="0D0D0D"/>
                </a:solidFill>
                <a:latin typeface="Arial" panose="020B0604020202020204" pitchFamily="34" charset="0"/>
                <a:cs typeface="Arial" panose="020B0604020202020204" pitchFamily="34" charset="0"/>
              </a:rPr>
              <a:t> </a:t>
            </a:r>
            <a:r>
              <a:rPr spc="-9" dirty="0">
                <a:solidFill>
                  <a:srgbClr val="0D0D0D"/>
                </a:solidFill>
                <a:latin typeface="Arial" panose="020B0604020202020204" pitchFamily="34" charset="0"/>
                <a:cs typeface="Arial" panose="020B0604020202020204" pitchFamily="34" charset="0"/>
              </a:rPr>
              <a:t>information.</a:t>
            </a:r>
            <a:endParaRPr dirty="0">
              <a:latin typeface="Arial" panose="020B0604020202020204" pitchFamily="34" charset="0"/>
              <a:cs typeface="Arial" panose="020B0604020202020204" pitchFamily="34" charset="0"/>
            </a:endParaRPr>
          </a:p>
          <a:p>
            <a:pPr marL="414640" marR="43145" indent="-201717">
              <a:lnSpc>
                <a:spcPct val="106800"/>
              </a:lnSpc>
              <a:spcBef>
                <a:spcPts val="507"/>
              </a:spcBef>
              <a:buClr>
                <a:srgbClr val="000000"/>
              </a:buClr>
              <a:buFont typeface="Calibri"/>
              <a:buChar char="•"/>
              <a:tabLst>
                <a:tab pos="414640" algn="l"/>
              </a:tabLst>
            </a:pPr>
            <a:r>
              <a:rPr dirty="0">
                <a:solidFill>
                  <a:srgbClr val="0D0D0D"/>
                </a:solidFill>
                <a:latin typeface="Arial" panose="020B0604020202020204" pitchFamily="34" charset="0"/>
                <a:cs typeface="Arial" panose="020B0604020202020204" pitchFamily="34" charset="0"/>
              </a:rPr>
              <a:t>It</a:t>
            </a:r>
            <a:r>
              <a:rPr spc="-53" dirty="0">
                <a:solidFill>
                  <a:srgbClr val="0D0D0D"/>
                </a:solidFill>
                <a:latin typeface="Arial" panose="020B0604020202020204" pitchFamily="34" charset="0"/>
                <a:cs typeface="Arial" panose="020B0604020202020204" pitchFamily="34" charset="0"/>
              </a:rPr>
              <a:t> </a:t>
            </a:r>
            <a:r>
              <a:rPr dirty="0">
                <a:solidFill>
                  <a:srgbClr val="0D0D0D"/>
                </a:solidFill>
                <a:latin typeface="Arial" panose="020B0604020202020204" pitchFamily="34" charset="0"/>
                <a:cs typeface="Arial" panose="020B0604020202020204" pitchFamily="34" charset="0"/>
              </a:rPr>
              <a:t>can</a:t>
            </a:r>
            <a:r>
              <a:rPr spc="-53" dirty="0">
                <a:solidFill>
                  <a:srgbClr val="0D0D0D"/>
                </a:solidFill>
                <a:latin typeface="Arial" panose="020B0604020202020204" pitchFamily="34" charset="0"/>
                <a:cs typeface="Arial" panose="020B0604020202020204" pitchFamily="34" charset="0"/>
              </a:rPr>
              <a:t> </a:t>
            </a:r>
            <a:r>
              <a:rPr dirty="0">
                <a:solidFill>
                  <a:srgbClr val="0D0D0D"/>
                </a:solidFill>
                <a:latin typeface="Arial" panose="020B0604020202020204" pitchFamily="34" charset="0"/>
                <a:cs typeface="Arial" panose="020B0604020202020204" pitchFamily="34" charset="0"/>
              </a:rPr>
              <a:t>provide</a:t>
            </a:r>
            <a:r>
              <a:rPr spc="-44" dirty="0">
                <a:solidFill>
                  <a:srgbClr val="0D0D0D"/>
                </a:solidFill>
                <a:latin typeface="Arial" panose="020B0604020202020204" pitchFamily="34" charset="0"/>
                <a:cs typeface="Arial" panose="020B0604020202020204" pitchFamily="34" charset="0"/>
              </a:rPr>
              <a:t> </a:t>
            </a:r>
            <a:r>
              <a:rPr dirty="0">
                <a:solidFill>
                  <a:srgbClr val="0D0D0D"/>
                </a:solidFill>
                <a:latin typeface="Arial" panose="020B0604020202020204" pitchFamily="34" charset="0"/>
                <a:cs typeface="Arial" panose="020B0604020202020204" pitchFamily="34" charset="0"/>
              </a:rPr>
              <a:t>robust</a:t>
            </a:r>
            <a:r>
              <a:rPr spc="-49" dirty="0">
                <a:solidFill>
                  <a:srgbClr val="0D0D0D"/>
                </a:solidFill>
                <a:latin typeface="Arial" panose="020B0604020202020204" pitchFamily="34" charset="0"/>
                <a:cs typeface="Arial" panose="020B0604020202020204" pitchFamily="34" charset="0"/>
              </a:rPr>
              <a:t> </a:t>
            </a:r>
            <a:r>
              <a:rPr dirty="0">
                <a:solidFill>
                  <a:srgbClr val="0D0D0D"/>
                </a:solidFill>
                <a:latin typeface="Arial" panose="020B0604020202020204" pitchFamily="34" charset="0"/>
                <a:cs typeface="Arial" panose="020B0604020202020204" pitchFamily="34" charset="0"/>
              </a:rPr>
              <a:t>security</a:t>
            </a:r>
            <a:r>
              <a:rPr spc="-49" dirty="0">
                <a:solidFill>
                  <a:srgbClr val="0D0D0D"/>
                </a:solidFill>
                <a:latin typeface="Arial" panose="020B0604020202020204" pitchFamily="34" charset="0"/>
                <a:cs typeface="Arial" panose="020B0604020202020204" pitchFamily="34" charset="0"/>
              </a:rPr>
              <a:t> </a:t>
            </a:r>
            <a:r>
              <a:rPr dirty="0">
                <a:solidFill>
                  <a:srgbClr val="0D0D0D"/>
                </a:solidFill>
                <a:latin typeface="Arial" panose="020B0604020202020204" pitchFamily="34" charset="0"/>
                <a:cs typeface="Arial" panose="020B0604020202020204" pitchFamily="34" charset="0"/>
              </a:rPr>
              <a:t>measures</a:t>
            </a:r>
            <a:r>
              <a:rPr spc="-35" dirty="0">
                <a:solidFill>
                  <a:srgbClr val="0D0D0D"/>
                </a:solidFill>
                <a:latin typeface="Arial" panose="020B0604020202020204" pitchFamily="34" charset="0"/>
                <a:cs typeface="Arial" panose="020B0604020202020204" pitchFamily="34" charset="0"/>
              </a:rPr>
              <a:t> </a:t>
            </a:r>
            <a:r>
              <a:rPr dirty="0">
                <a:solidFill>
                  <a:srgbClr val="0D0D0D"/>
                </a:solidFill>
                <a:latin typeface="Arial" panose="020B0604020202020204" pitchFamily="34" charset="0"/>
                <a:cs typeface="Arial" panose="020B0604020202020204" pitchFamily="34" charset="0"/>
              </a:rPr>
              <a:t>to</a:t>
            </a:r>
            <a:r>
              <a:rPr spc="-53" dirty="0">
                <a:solidFill>
                  <a:srgbClr val="0D0D0D"/>
                </a:solidFill>
                <a:latin typeface="Arial" panose="020B0604020202020204" pitchFamily="34" charset="0"/>
                <a:cs typeface="Arial" panose="020B0604020202020204" pitchFamily="34" charset="0"/>
              </a:rPr>
              <a:t> </a:t>
            </a:r>
            <a:r>
              <a:rPr dirty="0">
                <a:solidFill>
                  <a:srgbClr val="0D0D0D"/>
                </a:solidFill>
                <a:latin typeface="Arial" panose="020B0604020202020204" pitchFamily="34" charset="0"/>
                <a:cs typeface="Arial" panose="020B0604020202020204" pitchFamily="34" charset="0"/>
              </a:rPr>
              <a:t>protect</a:t>
            </a:r>
            <a:r>
              <a:rPr spc="-49" dirty="0">
                <a:solidFill>
                  <a:srgbClr val="0D0D0D"/>
                </a:solidFill>
                <a:latin typeface="Arial" panose="020B0604020202020204" pitchFamily="34" charset="0"/>
                <a:cs typeface="Arial" panose="020B0604020202020204" pitchFamily="34" charset="0"/>
              </a:rPr>
              <a:t> </a:t>
            </a:r>
            <a:r>
              <a:rPr dirty="0">
                <a:solidFill>
                  <a:srgbClr val="0D0D0D"/>
                </a:solidFill>
                <a:latin typeface="Arial" panose="020B0604020202020204" pitchFamily="34" charset="0"/>
                <a:cs typeface="Arial" panose="020B0604020202020204" pitchFamily="34" charset="0"/>
              </a:rPr>
              <a:t>customer</a:t>
            </a:r>
            <a:r>
              <a:rPr spc="-62" dirty="0">
                <a:solidFill>
                  <a:srgbClr val="0D0D0D"/>
                </a:solidFill>
                <a:latin typeface="Arial" panose="020B0604020202020204" pitchFamily="34" charset="0"/>
                <a:cs typeface="Arial" panose="020B0604020202020204" pitchFamily="34" charset="0"/>
              </a:rPr>
              <a:t> </a:t>
            </a:r>
            <a:r>
              <a:rPr spc="-18" dirty="0">
                <a:solidFill>
                  <a:srgbClr val="0D0D0D"/>
                </a:solidFill>
                <a:latin typeface="Arial" panose="020B0604020202020204" pitchFamily="34" charset="0"/>
                <a:cs typeface="Arial" panose="020B0604020202020204" pitchFamily="34" charset="0"/>
              </a:rPr>
              <a:t>data </a:t>
            </a:r>
            <a:r>
              <a:rPr dirty="0">
                <a:solidFill>
                  <a:srgbClr val="0D0D0D"/>
                </a:solidFill>
                <a:latin typeface="Arial" panose="020B0604020202020204" pitchFamily="34" charset="0"/>
                <a:cs typeface="Arial" panose="020B0604020202020204" pitchFamily="34" charset="0"/>
              </a:rPr>
              <a:t>and</a:t>
            </a:r>
            <a:r>
              <a:rPr spc="-40" dirty="0">
                <a:solidFill>
                  <a:srgbClr val="0D0D0D"/>
                </a:solidFill>
                <a:latin typeface="Arial" panose="020B0604020202020204" pitchFamily="34" charset="0"/>
                <a:cs typeface="Arial" panose="020B0604020202020204" pitchFamily="34" charset="0"/>
              </a:rPr>
              <a:t> </a:t>
            </a:r>
            <a:r>
              <a:rPr dirty="0">
                <a:solidFill>
                  <a:srgbClr val="0D0D0D"/>
                </a:solidFill>
                <a:latin typeface="Arial" panose="020B0604020202020204" pitchFamily="34" charset="0"/>
                <a:cs typeface="Arial" panose="020B0604020202020204" pitchFamily="34" charset="0"/>
              </a:rPr>
              <a:t>secure</a:t>
            </a:r>
            <a:r>
              <a:rPr spc="-44" dirty="0">
                <a:solidFill>
                  <a:srgbClr val="0D0D0D"/>
                </a:solidFill>
                <a:latin typeface="Arial" panose="020B0604020202020204" pitchFamily="34" charset="0"/>
                <a:cs typeface="Arial" panose="020B0604020202020204" pitchFamily="34" charset="0"/>
              </a:rPr>
              <a:t> </a:t>
            </a:r>
            <a:r>
              <a:rPr dirty="0">
                <a:solidFill>
                  <a:srgbClr val="0D0D0D"/>
                </a:solidFill>
                <a:latin typeface="Arial" panose="020B0604020202020204" pitchFamily="34" charset="0"/>
                <a:cs typeface="Arial" panose="020B0604020202020204" pitchFamily="34" charset="0"/>
              </a:rPr>
              <a:t>online</a:t>
            </a:r>
            <a:r>
              <a:rPr spc="-49" dirty="0">
                <a:solidFill>
                  <a:srgbClr val="0D0D0D"/>
                </a:solidFill>
                <a:latin typeface="Arial" panose="020B0604020202020204" pitchFamily="34" charset="0"/>
                <a:cs typeface="Arial" panose="020B0604020202020204" pitchFamily="34" charset="0"/>
              </a:rPr>
              <a:t> </a:t>
            </a:r>
            <a:r>
              <a:rPr spc="-9" dirty="0">
                <a:solidFill>
                  <a:srgbClr val="0D0D0D"/>
                </a:solidFill>
                <a:latin typeface="Arial" panose="020B0604020202020204" pitchFamily="34" charset="0"/>
                <a:cs typeface="Arial" panose="020B0604020202020204" pitchFamily="34" charset="0"/>
              </a:rPr>
              <a:t>transactions.</a:t>
            </a:r>
            <a:endParaRPr dirty="0">
              <a:latin typeface="Arial" panose="020B0604020202020204" pitchFamily="34" charset="0"/>
              <a:cs typeface="Arial" panose="020B0604020202020204" pitchFamily="34" charset="0"/>
            </a:endParaRPr>
          </a:p>
          <a:p>
            <a:pPr marL="414640" indent="-201717">
              <a:spcBef>
                <a:spcPts val="644"/>
              </a:spcBef>
              <a:buFont typeface="Calibri"/>
              <a:buChar char="•"/>
              <a:tabLst>
                <a:tab pos="414640" algn="l"/>
              </a:tabLst>
            </a:pPr>
            <a:r>
              <a:rPr dirty="0">
                <a:latin typeface="Arial" panose="020B0604020202020204" pitchFamily="34" charset="0"/>
                <a:cs typeface="Arial" panose="020B0604020202020204" pitchFamily="34" charset="0"/>
              </a:rPr>
              <a:t>This</a:t>
            </a:r>
            <a:r>
              <a:rPr spc="-35"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system</a:t>
            </a:r>
            <a:r>
              <a:rPr spc="-31"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is</a:t>
            </a:r>
            <a:r>
              <a:rPr spc="-31"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helps</a:t>
            </a:r>
            <a:r>
              <a:rPr spc="-31"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to</a:t>
            </a:r>
            <a:r>
              <a:rPr spc="-31"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place</a:t>
            </a:r>
            <a:r>
              <a:rPr spc="-44"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order</a:t>
            </a:r>
            <a:r>
              <a:rPr spc="-4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for</a:t>
            </a:r>
            <a:r>
              <a:rPr spc="-18" dirty="0">
                <a:latin typeface="Arial" panose="020B0604020202020204" pitchFamily="34" charset="0"/>
                <a:cs typeface="Arial" panose="020B0604020202020204" pitchFamily="34" charset="0"/>
              </a:rPr>
              <a:t> </a:t>
            </a:r>
            <a:r>
              <a:rPr spc="-9" dirty="0">
                <a:latin typeface="Arial" panose="020B0604020202020204" pitchFamily="34" charset="0"/>
                <a:cs typeface="Arial" panose="020B0604020202020204" pitchFamily="34" charset="0"/>
              </a:rPr>
              <a:t>products</a:t>
            </a:r>
            <a:endParaRPr dirty="0">
              <a:latin typeface="Arial" panose="020B0604020202020204" pitchFamily="34" charset="0"/>
              <a:cs typeface="Arial" panose="020B0604020202020204" pitchFamily="34" charset="0"/>
            </a:endParaRPr>
          </a:p>
          <a:p>
            <a:pPr marL="414640" indent="-201717">
              <a:spcBef>
                <a:spcPts val="644"/>
              </a:spcBef>
              <a:buFont typeface="Calibri"/>
              <a:buChar char="•"/>
              <a:tabLst>
                <a:tab pos="414640" algn="l"/>
              </a:tabLst>
            </a:pPr>
            <a:r>
              <a:rPr dirty="0">
                <a:latin typeface="Arial" panose="020B0604020202020204" pitchFamily="34" charset="0"/>
                <a:cs typeface="Arial" panose="020B0604020202020204" pitchFamily="34" charset="0"/>
              </a:rPr>
              <a:t>This</a:t>
            </a:r>
            <a:r>
              <a:rPr spc="-35"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system</a:t>
            </a:r>
            <a:r>
              <a:rPr spc="-35"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is</a:t>
            </a:r>
            <a:r>
              <a:rPr spc="-31"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user</a:t>
            </a:r>
            <a:r>
              <a:rPr spc="-40" dirty="0">
                <a:latin typeface="Arial" panose="020B0604020202020204" pitchFamily="34" charset="0"/>
                <a:cs typeface="Arial" panose="020B0604020202020204" pitchFamily="34" charset="0"/>
              </a:rPr>
              <a:t> </a:t>
            </a:r>
            <a:r>
              <a:rPr spc="-9" dirty="0">
                <a:latin typeface="Arial" panose="020B0604020202020204" pitchFamily="34" charset="0"/>
                <a:cs typeface="Arial" panose="020B0604020202020204" pitchFamily="34" charset="0"/>
              </a:rPr>
              <a:t>friendly.</a:t>
            </a:r>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836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p:cNvSpPr txBox="1"/>
          <p:nvPr/>
        </p:nvSpPr>
        <p:spPr>
          <a:xfrm>
            <a:off x="1616724" y="528061"/>
            <a:ext cx="7228599" cy="4193969"/>
          </a:xfrm>
          <a:prstGeom prst="rect">
            <a:avLst/>
          </a:prstGeom>
        </p:spPr>
        <p:txBody>
          <a:bodyPr vert="horz" wrap="square" lIns="0" tIns="104775" rIns="0" bIns="0" rtlCol="0">
            <a:spAutoFit/>
          </a:bodyPr>
          <a:lstStyle/>
          <a:p>
            <a:pPr marL="11206">
              <a:spcBef>
                <a:spcPts val="825"/>
              </a:spcBef>
            </a:pPr>
            <a:r>
              <a:rPr sz="2400" b="1" spc="-9" dirty="0">
                <a:solidFill>
                  <a:srgbClr val="3076A4"/>
                </a:solidFill>
                <a:latin typeface="Arial" panose="020B0604020202020204" pitchFamily="34" charset="0"/>
                <a:cs typeface="Arial" panose="020B0604020202020204" pitchFamily="34" charset="0"/>
              </a:rPr>
              <a:t>Limitations:</a:t>
            </a:r>
            <a:endParaRPr sz="2400" b="1" dirty="0">
              <a:solidFill>
                <a:srgbClr val="3076A4"/>
              </a:solidFill>
              <a:latin typeface="Arial" panose="020B0604020202020204" pitchFamily="34" charset="0"/>
              <a:cs typeface="Arial" panose="020B0604020202020204" pitchFamily="34" charset="0"/>
            </a:endParaRPr>
          </a:p>
          <a:p>
            <a:pPr>
              <a:spcBef>
                <a:spcPts val="1002"/>
              </a:spcBef>
            </a:pPr>
            <a:endParaRPr dirty="0">
              <a:latin typeface="Arial" panose="020B0604020202020204" pitchFamily="34" charset="0"/>
              <a:cs typeface="Arial" panose="020B0604020202020204" pitchFamily="34" charset="0"/>
            </a:endParaRPr>
          </a:p>
          <a:p>
            <a:pPr marL="8405">
              <a:buSzPct val="92857"/>
              <a:tabLst>
                <a:tab pos="128875" algn="l"/>
              </a:tabLst>
            </a:pPr>
            <a:r>
              <a:rPr b="1" dirty="0">
                <a:latin typeface="Arial" panose="020B0604020202020204" pitchFamily="34" charset="0"/>
                <a:cs typeface="Arial" panose="020B0604020202020204" pitchFamily="34" charset="0"/>
              </a:rPr>
              <a:t>Technical</a:t>
            </a:r>
            <a:r>
              <a:rPr b="1" spc="-35" dirty="0">
                <a:latin typeface="Arial" panose="020B0604020202020204" pitchFamily="34" charset="0"/>
                <a:cs typeface="Arial" panose="020B0604020202020204" pitchFamily="34" charset="0"/>
              </a:rPr>
              <a:t> </a:t>
            </a:r>
            <a:r>
              <a:rPr b="1" spc="-9" dirty="0">
                <a:latin typeface="Arial" panose="020B0604020202020204" pitchFamily="34" charset="0"/>
                <a:cs typeface="Arial" panose="020B0604020202020204" pitchFamily="34" charset="0"/>
              </a:rPr>
              <a:t>Constraints:</a:t>
            </a:r>
            <a:endParaRPr dirty="0">
              <a:latin typeface="Arial" panose="020B0604020202020204" pitchFamily="34" charset="0"/>
              <a:cs typeface="Arial" panose="020B0604020202020204" pitchFamily="34" charset="0"/>
            </a:endParaRPr>
          </a:p>
          <a:p>
            <a:pPr marL="296956" marR="252706" indent="-285750">
              <a:lnSpc>
                <a:spcPct val="105600"/>
              </a:lnSpc>
              <a:spcBef>
                <a:spcPts val="534"/>
              </a:spcBef>
              <a:buFont typeface="Arial" panose="020B0604020202020204" pitchFamily="34" charset="0"/>
              <a:buChar char="•"/>
            </a:pPr>
            <a:r>
              <a:rPr lang="en-US" dirty="0">
                <a:solidFill>
                  <a:srgbClr val="0D0D0D"/>
                </a:solidFill>
                <a:latin typeface="Arial" panose="020B0604020202020204" pitchFamily="34" charset="0"/>
                <a:cs typeface="Arial" panose="020B0604020202020204" pitchFamily="34" charset="0"/>
              </a:rPr>
              <a:t>Performance depends on server capacity, bandwidth, and network stability.</a:t>
            </a:r>
          </a:p>
          <a:p>
            <a:pPr marL="296956" marR="252706" indent="-285750">
              <a:lnSpc>
                <a:spcPct val="105600"/>
              </a:lnSpc>
              <a:spcBef>
                <a:spcPts val="534"/>
              </a:spcBef>
              <a:buFont typeface="Arial" panose="020B0604020202020204" pitchFamily="34" charset="0"/>
              <a:buChar char="•"/>
            </a:pPr>
            <a:r>
              <a:rPr lang="en-US" dirty="0">
                <a:solidFill>
                  <a:srgbClr val="0D0D0D"/>
                </a:solidFill>
                <a:latin typeface="Arial" panose="020B0604020202020204" pitchFamily="34" charset="0"/>
                <a:cs typeface="Arial" panose="020B0604020202020204" pitchFamily="34" charset="0"/>
              </a:rPr>
              <a:t>High traffic or system maintenance could cause slowdowns.</a:t>
            </a:r>
          </a:p>
          <a:p>
            <a:pPr marL="11206" marR="252706">
              <a:lnSpc>
                <a:spcPct val="105600"/>
              </a:lnSpc>
              <a:spcBef>
                <a:spcPts val="534"/>
              </a:spcBef>
            </a:pPr>
            <a:r>
              <a:rPr b="1" dirty="0">
                <a:solidFill>
                  <a:srgbClr val="0D0D0D"/>
                </a:solidFill>
                <a:latin typeface="Arial" panose="020B0604020202020204" pitchFamily="34" charset="0"/>
                <a:cs typeface="Arial" panose="020B0604020202020204" pitchFamily="34" charset="0"/>
              </a:rPr>
              <a:t>Product</a:t>
            </a:r>
            <a:r>
              <a:rPr b="1" spc="-4" dirty="0">
                <a:solidFill>
                  <a:srgbClr val="0D0D0D"/>
                </a:solidFill>
                <a:latin typeface="Arial" panose="020B0604020202020204" pitchFamily="34" charset="0"/>
                <a:cs typeface="Arial" panose="020B0604020202020204" pitchFamily="34" charset="0"/>
              </a:rPr>
              <a:t> </a:t>
            </a:r>
            <a:r>
              <a:rPr b="1" dirty="0">
                <a:solidFill>
                  <a:srgbClr val="0D0D0D"/>
                </a:solidFill>
                <a:latin typeface="Arial" panose="020B0604020202020204" pitchFamily="34" charset="0"/>
                <a:cs typeface="Arial" panose="020B0604020202020204" pitchFamily="34" charset="0"/>
              </a:rPr>
              <a:t>Availability and</a:t>
            </a:r>
            <a:r>
              <a:rPr b="1" spc="-18" dirty="0">
                <a:solidFill>
                  <a:srgbClr val="0D0D0D"/>
                </a:solidFill>
                <a:latin typeface="Arial" panose="020B0604020202020204" pitchFamily="34" charset="0"/>
                <a:cs typeface="Arial" panose="020B0604020202020204" pitchFamily="34" charset="0"/>
              </a:rPr>
              <a:t> </a:t>
            </a:r>
            <a:r>
              <a:rPr b="1" spc="-9" dirty="0">
                <a:solidFill>
                  <a:srgbClr val="0D0D0D"/>
                </a:solidFill>
                <a:latin typeface="Arial" panose="020B0604020202020204" pitchFamily="34" charset="0"/>
                <a:cs typeface="Arial" panose="020B0604020202020204" pitchFamily="34" charset="0"/>
              </a:rPr>
              <a:t>Fulfillment</a:t>
            </a:r>
            <a:r>
              <a:rPr spc="-9" dirty="0">
                <a:solidFill>
                  <a:srgbClr val="0D0D0D"/>
                </a:solidFill>
                <a:latin typeface="Arial" panose="020B0604020202020204" pitchFamily="34" charset="0"/>
                <a:cs typeface="Arial" panose="020B0604020202020204" pitchFamily="34" charset="0"/>
              </a:rPr>
              <a:t>:</a:t>
            </a:r>
            <a:endParaRPr dirty="0">
              <a:latin typeface="Arial" panose="020B0604020202020204" pitchFamily="34" charset="0"/>
              <a:cs typeface="Arial" panose="020B0604020202020204" pitchFamily="34" charset="0"/>
            </a:endParaRPr>
          </a:p>
          <a:p>
            <a:pPr marL="296956" marR="131676" indent="-285750">
              <a:lnSpc>
                <a:spcPct val="105200"/>
              </a:lnSpc>
              <a:spcBef>
                <a:spcPts val="582"/>
              </a:spcBef>
              <a:buFont typeface="Arial" panose="020B0604020202020204" pitchFamily="34" charset="0"/>
              <a:buChar char="•"/>
            </a:pPr>
            <a:r>
              <a:rPr lang="en-US" dirty="0">
                <a:solidFill>
                  <a:srgbClr val="0D0D0D"/>
                </a:solidFill>
                <a:latin typeface="Arial" panose="020B0604020202020204" pitchFamily="34" charset="0"/>
                <a:cs typeface="Arial" panose="020B0604020202020204" pitchFamily="34" charset="0"/>
              </a:rPr>
              <a:t>May not always reflect real-time stock availability. Out-of-stock issues or delays in orders can impact customer satisfaction.</a:t>
            </a:r>
          </a:p>
          <a:p>
            <a:pPr marL="11206" marR="131676" indent="39223">
              <a:lnSpc>
                <a:spcPct val="105200"/>
              </a:lnSpc>
              <a:spcBef>
                <a:spcPts val="582"/>
              </a:spcBef>
            </a:pPr>
            <a:r>
              <a:rPr b="1" dirty="0">
                <a:solidFill>
                  <a:srgbClr val="0D0D0D"/>
                </a:solidFill>
                <a:latin typeface="Arial" panose="020B0604020202020204" pitchFamily="34" charset="0"/>
                <a:cs typeface="Arial" panose="020B0604020202020204" pitchFamily="34" charset="0"/>
              </a:rPr>
              <a:t>Competitive</a:t>
            </a:r>
            <a:r>
              <a:rPr b="1" spc="-26" dirty="0">
                <a:solidFill>
                  <a:srgbClr val="0D0D0D"/>
                </a:solidFill>
                <a:latin typeface="Arial" panose="020B0604020202020204" pitchFamily="34" charset="0"/>
                <a:cs typeface="Arial" panose="020B0604020202020204" pitchFamily="34" charset="0"/>
              </a:rPr>
              <a:t> </a:t>
            </a:r>
            <a:r>
              <a:rPr b="1" spc="-9" dirty="0">
                <a:solidFill>
                  <a:srgbClr val="0D0D0D"/>
                </a:solidFill>
                <a:latin typeface="Arial" panose="020B0604020202020204" pitchFamily="34" charset="0"/>
                <a:cs typeface="Arial" panose="020B0604020202020204" pitchFamily="34" charset="0"/>
              </a:rPr>
              <a:t>Landscape</a:t>
            </a:r>
            <a:r>
              <a:rPr spc="-9" dirty="0">
                <a:solidFill>
                  <a:srgbClr val="0D0D0D"/>
                </a:solidFill>
                <a:latin typeface="Arial" panose="020B0604020202020204" pitchFamily="34" charset="0"/>
                <a:cs typeface="Arial" panose="020B0604020202020204" pitchFamily="34" charset="0"/>
              </a:rPr>
              <a:t>:</a:t>
            </a:r>
            <a:endParaRPr dirty="0">
              <a:latin typeface="Arial" panose="020B0604020202020204" pitchFamily="34" charset="0"/>
              <a:cs typeface="Arial" panose="020B0604020202020204" pitchFamily="34" charset="0"/>
            </a:endParaRPr>
          </a:p>
          <a:p>
            <a:pPr marL="296956" marR="4483" indent="-285750">
              <a:lnSpc>
                <a:spcPct val="105700"/>
              </a:lnSpc>
              <a:spcBef>
                <a:spcPts val="574"/>
              </a:spcBef>
              <a:buFont typeface="Arial" panose="020B0604020202020204" pitchFamily="34" charset="0"/>
              <a:buChar char="•"/>
            </a:pPr>
            <a:r>
              <a:rPr lang="en-US" dirty="0">
                <a:solidFill>
                  <a:srgbClr val="0D0D0D"/>
                </a:solidFill>
                <a:latin typeface="Arial" panose="020B0604020202020204" pitchFamily="34" charset="0"/>
                <a:cs typeface="Arial" panose="020B0604020202020204" pitchFamily="34" charset="0"/>
              </a:rPr>
              <a:t>Tough competition in direct selling and eCommerce. Requires innovation, differentiation, and strong marketing efforts.</a:t>
            </a:r>
          </a:p>
        </p:txBody>
      </p:sp>
      <p:sp>
        <p:nvSpPr>
          <p:cNvPr id="2" name="object 5">
            <a:extLst>
              <a:ext uri="{FF2B5EF4-FFF2-40B4-BE49-F238E27FC236}">
                <a16:creationId xmlns:a16="http://schemas.microsoft.com/office/drawing/2014/main" id="{2C6C788E-ADF4-C926-5040-1AE3ED3F3AFF}"/>
              </a:ext>
            </a:extLst>
          </p:cNvPr>
          <p:cNvSpPr txBox="1"/>
          <p:nvPr/>
        </p:nvSpPr>
        <p:spPr>
          <a:xfrm>
            <a:off x="4971239" y="6441042"/>
            <a:ext cx="519568" cy="115416"/>
          </a:xfrm>
          <a:prstGeom prst="rect">
            <a:avLst/>
          </a:prstGeom>
        </p:spPr>
        <p:txBody>
          <a:bodyPr vert="horz" wrap="square" lIns="0" tIns="0" rIns="0" bIns="0" rtlCol="0">
            <a:spAutoFit/>
          </a:bodyPr>
          <a:lstStyle/>
          <a:p>
            <a:pPr marL="11206" algn="ctr">
              <a:lnSpc>
                <a:spcPts val="922"/>
              </a:lnSpc>
            </a:pPr>
            <a:r>
              <a:rPr lang="en-IN" sz="882" dirty="0">
                <a:latin typeface="Times New Roman" pitchFamily="18" charset="0"/>
                <a:cs typeface="Times New Roman" pitchFamily="18" charset="0"/>
              </a:rPr>
              <a:t>3</a:t>
            </a:r>
            <a:endParaRPr sz="882" dirty="0">
              <a:latin typeface="Times New Roman" pitchFamily="18" charset="0"/>
              <a:cs typeface="Times New Roman" pitchFamily="18" charset="0"/>
            </a:endParaRPr>
          </a:p>
        </p:txBody>
      </p:sp>
    </p:spTree>
    <p:extLst>
      <p:ext uri="{BB962C8B-B14F-4D97-AF65-F5344CB8AC3E}">
        <p14:creationId xmlns:p14="http://schemas.microsoft.com/office/powerpoint/2010/main" val="116672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788866" y="6345590"/>
            <a:ext cx="1167760" cy="141064"/>
          </a:xfrm>
          <a:prstGeom prst="rect">
            <a:avLst/>
          </a:prstGeom>
        </p:spPr>
        <p:txBody>
          <a:bodyPr vert="horz" wrap="square" lIns="0" tIns="0" rIns="0" bIns="0" rtlCol="0">
            <a:spAutoFit/>
          </a:bodyPr>
          <a:lstStyle/>
          <a:p>
            <a:pPr marL="11206" algn="ctr">
              <a:lnSpc>
                <a:spcPts val="1094"/>
              </a:lnSpc>
            </a:pPr>
            <a:r>
              <a:rPr lang="en-US" sz="1059" dirty="0">
                <a:latin typeface="Calibri"/>
                <a:cs typeface="Calibri"/>
              </a:rPr>
              <a:t>4</a:t>
            </a:r>
            <a:endParaRPr sz="1059" dirty="0">
              <a:latin typeface="Calibri"/>
              <a:cs typeface="Calibri"/>
            </a:endParaRPr>
          </a:p>
        </p:txBody>
      </p:sp>
      <p:sp>
        <p:nvSpPr>
          <p:cNvPr id="5" name="object 3"/>
          <p:cNvSpPr txBox="1"/>
          <p:nvPr/>
        </p:nvSpPr>
        <p:spPr>
          <a:xfrm>
            <a:off x="1502229" y="507192"/>
            <a:ext cx="7287208" cy="4032673"/>
          </a:xfrm>
          <a:prstGeom prst="rect">
            <a:avLst/>
          </a:prstGeom>
        </p:spPr>
        <p:txBody>
          <a:bodyPr vert="horz" wrap="square" lIns="0" tIns="11206" rIns="0" bIns="0" rtlCol="0">
            <a:spAutoFit/>
          </a:bodyPr>
          <a:lstStyle/>
          <a:p>
            <a:pPr marL="11206">
              <a:spcBef>
                <a:spcPts val="88"/>
              </a:spcBef>
            </a:pPr>
            <a:r>
              <a:rPr sz="2400" b="1" dirty="0">
                <a:solidFill>
                  <a:srgbClr val="3076A4"/>
                </a:solidFill>
                <a:latin typeface="Arial" panose="020B0604020202020204" pitchFamily="34" charset="0"/>
                <a:cs typeface="Arial" panose="020B0604020202020204" pitchFamily="34" charset="0"/>
              </a:rPr>
              <a:t>Future</a:t>
            </a:r>
            <a:r>
              <a:rPr sz="2400" b="1" spc="-44" dirty="0">
                <a:solidFill>
                  <a:srgbClr val="3076A4"/>
                </a:solidFill>
                <a:latin typeface="Arial" panose="020B0604020202020204" pitchFamily="34" charset="0"/>
                <a:cs typeface="Arial" panose="020B0604020202020204" pitchFamily="34" charset="0"/>
              </a:rPr>
              <a:t> </a:t>
            </a:r>
            <a:r>
              <a:rPr sz="2400" b="1" spc="-9" dirty="0">
                <a:solidFill>
                  <a:srgbClr val="3076A4"/>
                </a:solidFill>
                <a:latin typeface="Arial" panose="020B0604020202020204" pitchFamily="34" charset="0"/>
                <a:cs typeface="Arial" panose="020B0604020202020204" pitchFamily="34" charset="0"/>
              </a:rPr>
              <a:t>Enhancement:</a:t>
            </a:r>
            <a:endParaRPr sz="2400" dirty="0">
              <a:solidFill>
                <a:srgbClr val="3076A4"/>
              </a:solidFill>
              <a:latin typeface="Arial" panose="020B0604020202020204" pitchFamily="34" charset="0"/>
              <a:cs typeface="Arial" panose="020B0604020202020204" pitchFamily="34" charset="0"/>
            </a:endParaRPr>
          </a:p>
          <a:p>
            <a:pPr>
              <a:spcBef>
                <a:spcPts val="1024"/>
              </a:spcBef>
            </a:pPr>
            <a:endParaRPr sz="1412" dirty="0">
              <a:latin typeface="Times New Roman"/>
              <a:cs typeface="Times New Roman"/>
            </a:endParaRPr>
          </a:p>
          <a:p>
            <a:pPr marL="8405">
              <a:spcBef>
                <a:spcPts val="459"/>
              </a:spcBef>
              <a:buSzPct val="92857"/>
              <a:tabLst>
                <a:tab pos="128875" algn="l"/>
              </a:tabLst>
            </a:pPr>
            <a:r>
              <a:rPr b="1" dirty="0">
                <a:latin typeface="Arial" panose="020B0604020202020204" pitchFamily="34" charset="0"/>
                <a:cs typeface="Arial" panose="020B0604020202020204" pitchFamily="34" charset="0"/>
              </a:rPr>
              <a:t>Mobile</a:t>
            </a:r>
            <a:r>
              <a:rPr b="1" spc="-13" dirty="0">
                <a:latin typeface="Arial" panose="020B0604020202020204" pitchFamily="34" charset="0"/>
                <a:cs typeface="Arial" panose="020B0604020202020204" pitchFamily="34" charset="0"/>
              </a:rPr>
              <a:t> </a:t>
            </a:r>
            <a:r>
              <a:rPr b="1" dirty="0">
                <a:latin typeface="Arial" panose="020B0604020202020204" pitchFamily="34" charset="0"/>
                <a:cs typeface="Arial" panose="020B0604020202020204" pitchFamily="34" charset="0"/>
              </a:rPr>
              <a:t>Ordering</a:t>
            </a:r>
            <a:r>
              <a:rPr b="1" spc="-13" dirty="0">
                <a:latin typeface="Arial" panose="020B0604020202020204" pitchFamily="34" charset="0"/>
                <a:cs typeface="Arial" panose="020B0604020202020204" pitchFamily="34" charset="0"/>
              </a:rPr>
              <a:t> </a:t>
            </a:r>
            <a:r>
              <a:rPr b="1" spc="-18" dirty="0">
                <a:latin typeface="Arial" panose="020B0604020202020204" pitchFamily="34" charset="0"/>
                <a:cs typeface="Arial" panose="020B0604020202020204" pitchFamily="34" charset="0"/>
              </a:rPr>
              <a:t>App:</a:t>
            </a:r>
            <a:endParaRPr dirty="0">
              <a:latin typeface="Arial" panose="020B0604020202020204" pitchFamily="34" charset="0"/>
              <a:cs typeface="Arial" panose="020B0604020202020204" pitchFamily="34" charset="0"/>
            </a:endParaRPr>
          </a:p>
          <a:p>
            <a:pPr marL="296956" marR="4483" indent="-285750">
              <a:lnSpc>
                <a:spcPts val="1412"/>
              </a:lnSpc>
              <a:spcBef>
                <a:spcPts val="565"/>
              </a:spcBef>
              <a:buFont typeface="Arial" panose="020B0604020202020204" pitchFamily="34" charset="0"/>
              <a:buChar char="•"/>
            </a:pPr>
            <a:r>
              <a:rPr lang="en-US" dirty="0">
                <a:latin typeface="Arial" panose="020B0604020202020204" pitchFamily="34" charset="0"/>
                <a:cs typeface="Arial" panose="020B0604020202020204" pitchFamily="34" charset="0"/>
              </a:rPr>
              <a:t>A dedicated mobile app for easy browsing, ordering, and payment</a:t>
            </a:r>
          </a:p>
          <a:p>
            <a:pPr marL="11206" marR="4483">
              <a:lnSpc>
                <a:spcPts val="1412"/>
              </a:lnSpc>
              <a:spcBef>
                <a:spcPts val="565"/>
              </a:spcBef>
            </a:pPr>
            <a:endParaRPr lang="en-US" dirty="0">
              <a:latin typeface="Arial" panose="020B0604020202020204" pitchFamily="34" charset="0"/>
              <a:cs typeface="Arial" panose="020B0604020202020204" pitchFamily="34" charset="0"/>
            </a:endParaRPr>
          </a:p>
          <a:p>
            <a:pPr marL="11206" marR="122151">
              <a:lnSpc>
                <a:spcPct val="95700"/>
              </a:lnSpc>
              <a:spcBef>
                <a:spcPts val="521"/>
              </a:spcBef>
            </a:pPr>
            <a:r>
              <a:rPr lang="en-US" b="1" dirty="0">
                <a:latin typeface="Arial" panose="020B0604020202020204" pitchFamily="34" charset="0"/>
                <a:cs typeface="Arial" panose="020B0604020202020204" pitchFamily="34" charset="0"/>
              </a:rPr>
              <a:t>Interactive Educational Content:</a:t>
            </a:r>
          </a:p>
          <a:p>
            <a:pPr marL="11206" marR="122151">
              <a:lnSpc>
                <a:spcPct val="95700"/>
              </a:lnSpc>
              <a:spcBef>
                <a:spcPts val="521"/>
              </a:spcBef>
            </a:pPr>
            <a:r>
              <a:rPr lang="en-US" dirty="0">
                <a:latin typeface="Arial" panose="020B0604020202020204" pitchFamily="34" charset="0"/>
                <a:cs typeface="Arial" panose="020B0604020202020204" pitchFamily="34" charset="0"/>
              </a:rPr>
              <a:t>Video tutorials, webinars, and articles to educate customers about product </a:t>
            </a:r>
            <a:r>
              <a:rPr lang="en-US" dirty="0" err="1">
                <a:latin typeface="Arial" panose="020B0604020202020204" pitchFamily="34" charset="0"/>
                <a:cs typeface="Arial" panose="020B0604020202020204" pitchFamily="34" charset="0"/>
              </a:rPr>
              <a:t>benefits.Enhances</a:t>
            </a:r>
            <a:r>
              <a:rPr lang="en-US" dirty="0">
                <a:latin typeface="Arial" panose="020B0604020202020204" pitchFamily="34" charset="0"/>
                <a:cs typeface="Arial" panose="020B0604020202020204" pitchFamily="34" charset="0"/>
              </a:rPr>
              <a:t> customer engagement and brand loyalty.</a:t>
            </a:r>
          </a:p>
          <a:p>
            <a:pPr marL="11206" marR="122151">
              <a:lnSpc>
                <a:spcPct val="95700"/>
              </a:lnSpc>
              <a:spcBef>
                <a:spcPts val="521"/>
              </a:spcBef>
            </a:pPr>
            <a:endParaRPr lang="en-US" dirty="0">
              <a:latin typeface="Arial" panose="020B0604020202020204" pitchFamily="34" charset="0"/>
              <a:cs typeface="Arial" panose="020B0604020202020204" pitchFamily="34" charset="0"/>
            </a:endParaRPr>
          </a:p>
          <a:p>
            <a:pPr marL="11206" marR="122151">
              <a:lnSpc>
                <a:spcPct val="95700"/>
              </a:lnSpc>
              <a:spcBef>
                <a:spcPts val="521"/>
              </a:spcBef>
            </a:pPr>
            <a:r>
              <a:rPr lang="en-IN" b="1" dirty="0">
                <a:latin typeface="Arial" panose="020B0604020202020204" pitchFamily="34" charset="0"/>
                <a:cs typeface="Arial" panose="020B0604020202020204" pitchFamily="34" charset="0"/>
              </a:rPr>
              <a:t>Automated</a:t>
            </a:r>
            <a:r>
              <a:rPr lang="en-IN" b="1" spc="-26"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Marketing</a:t>
            </a:r>
            <a:r>
              <a:rPr lang="en-IN" b="1" spc="-22" dirty="0">
                <a:latin typeface="Arial" panose="020B0604020202020204" pitchFamily="34" charset="0"/>
                <a:cs typeface="Arial" panose="020B0604020202020204" pitchFamily="34" charset="0"/>
              </a:rPr>
              <a:t> </a:t>
            </a:r>
            <a:r>
              <a:rPr lang="en-IN" b="1" spc="-9" dirty="0">
                <a:latin typeface="Arial" panose="020B0604020202020204" pitchFamily="34" charset="0"/>
                <a:cs typeface="Arial" panose="020B0604020202020204" pitchFamily="34" charset="0"/>
              </a:rPr>
              <a:t>Campaigns:</a:t>
            </a:r>
            <a:endParaRPr lang="en-IN" dirty="0">
              <a:latin typeface="Arial" panose="020B0604020202020204" pitchFamily="34" charset="0"/>
              <a:cs typeface="Arial" panose="020B0604020202020204" pitchFamily="34" charset="0"/>
            </a:endParaRPr>
          </a:p>
          <a:p>
            <a:pPr marL="296956" marR="40904" indent="-285750">
              <a:lnSpc>
                <a:spcPct val="95300"/>
              </a:lnSpc>
              <a:spcBef>
                <a:spcPts val="552"/>
              </a:spcBef>
              <a:buFont typeface="Arial" panose="020B0604020202020204" pitchFamily="34" charset="0"/>
              <a:buChar char="•"/>
            </a:pPr>
            <a:r>
              <a:rPr lang="en-US" dirty="0">
                <a:latin typeface="Arial" panose="020B0604020202020204" pitchFamily="34" charset="0"/>
                <a:cs typeface="Arial" panose="020B0604020202020204" pitchFamily="34" charset="0"/>
              </a:rPr>
              <a:t>Personalized promotions and discounts based on customer purchase </a:t>
            </a:r>
            <a:r>
              <a:rPr lang="en-US" dirty="0" err="1">
                <a:latin typeface="Arial" panose="020B0604020202020204" pitchFamily="34" charset="0"/>
                <a:cs typeface="Arial" panose="020B0604020202020204" pitchFamily="34" charset="0"/>
              </a:rPr>
              <a:t>history.Uses</a:t>
            </a:r>
            <a:r>
              <a:rPr lang="en-US" dirty="0">
                <a:latin typeface="Arial" panose="020B0604020202020204" pitchFamily="34" charset="0"/>
                <a:cs typeface="Arial" panose="020B0604020202020204" pitchFamily="34" charset="0"/>
              </a:rPr>
              <a:t> email, SMS, and app notifications to retain customers and boost sales.</a:t>
            </a:r>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4209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45DA18-D073-A883-FEB3-D6B5E4D56E1A}"/>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99F5379F-54E8-1F3E-55B5-1D7C688B561A}"/>
              </a:ext>
            </a:extLst>
          </p:cNvPr>
          <p:cNvSpPr txBox="1"/>
          <p:nvPr/>
        </p:nvSpPr>
        <p:spPr>
          <a:xfrm>
            <a:off x="4788866" y="6345590"/>
            <a:ext cx="1167760" cy="141064"/>
          </a:xfrm>
          <a:prstGeom prst="rect">
            <a:avLst/>
          </a:prstGeom>
        </p:spPr>
        <p:txBody>
          <a:bodyPr vert="horz" wrap="square" lIns="0" tIns="0" rIns="0" bIns="0" rtlCol="0">
            <a:spAutoFit/>
          </a:bodyPr>
          <a:lstStyle/>
          <a:p>
            <a:pPr marL="11206" algn="ctr">
              <a:lnSpc>
                <a:spcPts val="1094"/>
              </a:lnSpc>
            </a:pPr>
            <a:r>
              <a:rPr lang="en-US" sz="1059" dirty="0">
                <a:latin typeface="Calibri"/>
                <a:cs typeface="Calibri"/>
              </a:rPr>
              <a:t>4</a:t>
            </a:r>
            <a:endParaRPr sz="1059" dirty="0">
              <a:latin typeface="Calibri"/>
              <a:cs typeface="Calibri"/>
            </a:endParaRPr>
          </a:p>
        </p:txBody>
      </p:sp>
      <p:sp>
        <p:nvSpPr>
          <p:cNvPr id="3" name="TextBox 2">
            <a:extLst>
              <a:ext uri="{FF2B5EF4-FFF2-40B4-BE49-F238E27FC236}">
                <a16:creationId xmlns:a16="http://schemas.microsoft.com/office/drawing/2014/main" id="{C12B4AB9-86E9-0B38-E119-F6E91080E764}"/>
              </a:ext>
            </a:extLst>
          </p:cNvPr>
          <p:cNvSpPr txBox="1"/>
          <p:nvPr/>
        </p:nvSpPr>
        <p:spPr>
          <a:xfrm>
            <a:off x="1268963" y="781893"/>
            <a:ext cx="7221894" cy="3785652"/>
          </a:xfrm>
          <a:prstGeom prst="rect">
            <a:avLst/>
          </a:prstGeom>
          <a:noFill/>
        </p:spPr>
        <p:txBody>
          <a:bodyPr wrap="square">
            <a:spAutoFit/>
          </a:bodyPr>
          <a:lstStyle/>
          <a:p>
            <a:pPr marL="11206">
              <a:spcBef>
                <a:spcPts val="88"/>
              </a:spcBef>
            </a:pPr>
            <a:r>
              <a:rPr lang="en-IN" sz="2400" b="1" spc="-9" dirty="0">
                <a:solidFill>
                  <a:srgbClr val="3076A4"/>
                </a:solidFill>
                <a:latin typeface="Arial" panose="020B0604020202020204" pitchFamily="34" charset="0"/>
                <a:cs typeface="Arial" panose="020B0604020202020204" pitchFamily="34" charset="0"/>
              </a:rPr>
              <a:t>conclusion:</a:t>
            </a:r>
            <a:endParaRPr lang="en-IN" sz="2400" dirty="0">
              <a:solidFill>
                <a:srgbClr val="3076A4"/>
              </a:solidFill>
              <a:latin typeface="Arial" panose="020B0604020202020204" pitchFamily="34" charset="0"/>
              <a:cs typeface="Arial" panose="020B0604020202020204" pitchFamily="34" charset="0"/>
            </a:endParaRPr>
          </a:p>
          <a:p>
            <a:endParaRPr lang="en-US" dirty="0"/>
          </a:p>
          <a:p>
            <a:r>
              <a:rPr lang="en-US" dirty="0">
                <a:latin typeface="Arial" panose="020B0604020202020204" pitchFamily="34" charset="0"/>
                <a:cs typeface="Arial" panose="020B0604020202020204" pitchFamily="34" charset="0"/>
              </a:rPr>
              <a:t>The Vestige Marketing System is a successful way of selling health and wellness products directly to customers. It has a strong network of sellers and a variety of products, which help it grow in the market. However, some challenges, like too many similar businesses, government rules, and product prices, still exist. Vestige stands out because it focuses on keeping customers happy and using technology to improve sales. By solving its problems and bringing new ideas, Vestige can make its business stronger, keep its sellers motivated, and attract more customers. In the future, using mobile apps, data analysis, and automated marketing can help the company stay successful and grow even more.</a:t>
            </a:r>
          </a:p>
        </p:txBody>
      </p:sp>
    </p:spTree>
    <p:extLst>
      <p:ext uri="{BB962C8B-B14F-4D97-AF65-F5344CB8AC3E}">
        <p14:creationId xmlns:p14="http://schemas.microsoft.com/office/powerpoint/2010/main" val="3062619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6FDA0F-2E79-366D-567F-342DC7F487CA}"/>
              </a:ext>
            </a:extLst>
          </p:cNvPr>
          <p:cNvSpPr txBox="1"/>
          <p:nvPr/>
        </p:nvSpPr>
        <p:spPr>
          <a:xfrm>
            <a:off x="2767054" y="2735249"/>
            <a:ext cx="5510254" cy="1107996"/>
          </a:xfrm>
          <a:prstGeom prst="rect">
            <a:avLst/>
          </a:prstGeom>
          <a:noFill/>
        </p:spPr>
        <p:txBody>
          <a:bodyPr wrap="square" rtlCol="0">
            <a:spAutoFit/>
          </a:bodyPr>
          <a:lstStyle/>
          <a:p>
            <a:r>
              <a:rPr lang="en-IN" sz="6600" dirty="0"/>
              <a:t>THANK YOU</a:t>
            </a:r>
          </a:p>
        </p:txBody>
      </p:sp>
    </p:spTree>
    <p:extLst>
      <p:ext uri="{BB962C8B-B14F-4D97-AF65-F5344CB8AC3E}">
        <p14:creationId xmlns:p14="http://schemas.microsoft.com/office/powerpoint/2010/main" val="327784651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170</TotalTime>
  <Words>485</Words>
  <Application>Microsoft Office PowerPoint</Application>
  <PresentationFormat>Widescreen</PresentationFormat>
  <Paragraphs>55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aftab pathan</cp:lastModifiedBy>
  <cp:revision>13</cp:revision>
  <dcterms:created xsi:type="dcterms:W3CDTF">2024-04-19T12:32:51Z</dcterms:created>
  <dcterms:modified xsi:type="dcterms:W3CDTF">2025-03-01T03:00:06Z</dcterms:modified>
</cp:coreProperties>
</file>