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93" r:id="rId5"/>
    <p:sldId id="278" r:id="rId6"/>
    <p:sldId id="271" r:id="rId7"/>
    <p:sldId id="284" r:id="rId8"/>
    <p:sldId id="285" r:id="rId9"/>
    <p:sldId id="286" r:id="rId10"/>
    <p:sldId id="288" r:id="rId11"/>
    <p:sldId id="289" r:id="rId12"/>
    <p:sldId id="290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>
        <p:scale>
          <a:sx n="84" d="100"/>
          <a:sy n="84" d="100"/>
        </p:scale>
        <p:origin x="-522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3/1/2025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xmlns="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57BF9F63-86BE-5515-AD3C-59481B3FF4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87E98C0-6053-9701-92D0-4EF9ADBC5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xmlns="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xmlns="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xmlns="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AEA0B78B-84F0-8B85-40E8-678689DC1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xmlns="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904CD02-7C7D-28DD-85A8-2FD92C29D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xmlns="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xmlns="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xmlns="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BE5F7483-2261-D4C4-30E3-2D379D8CA0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EFC6ED4-22DD-0C3B-D15A-218307AB6D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xmlns="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xmlns="" id="{5781DEED-6608-D622-CA5E-C91FD8645E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E57989ED-9663-5033-AA83-267069FC5C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64E08E8E-10CB-55BC-8AFF-E64C800B9F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xmlns="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BDBC526-6DCD-4FF6-8395-D8C22E46E5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xmlns="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xmlns="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xmlns="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xmlns="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xmlns="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xmlns="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xmlns="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xmlns="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xmlns="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xmlns="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xmlns="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xmlns="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xmlns="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xmlns="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9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8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24" descr="A close-up of a network">
            <a:extLst>
              <a:ext uri="{FF2B5EF4-FFF2-40B4-BE49-F238E27FC236}">
                <a16:creationId xmlns:a16="http://schemas.microsoft.com/office/drawing/2014/main" xmlns="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7" r="3227"/>
          <a:stretch/>
        </p:blipFill>
        <p:spPr>
          <a:xfrm>
            <a:off x="-2630312" y="0"/>
            <a:ext cx="6267450" cy="6858000"/>
          </a:xfr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471905" y="-156489"/>
            <a:ext cx="7381218" cy="145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21900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                   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Mahavidyalaya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                 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92" y="1066161"/>
            <a:ext cx="2502785" cy="200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CDDB411-0E13-3741-911B-CFCB74C5BA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6333875" y="5045525"/>
            <a:ext cx="331888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054728" y="2919168"/>
            <a:ext cx="1877182" cy="2182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3174" tIns="304704" rIns="0" bIns="21107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TYBBA(CA)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Presentation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“</a:t>
            </a:r>
            <a:r>
              <a:rPr lang="en-US" altLang="en-US" sz="2000" b="1" dirty="0" smtClean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Cyber Threats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MS Mincho"/>
                <a:cs typeface="Mangal" panose="02040503050203030202" pitchFamily="18" charset="0"/>
              </a:rPr>
              <a:t>”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62514" y="5408710"/>
            <a:ext cx="4244622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err="1" smtClean="0">
                <a:solidFill>
                  <a:schemeClr val="tx2"/>
                </a:solidFill>
              </a:rPr>
              <a:t>Name:Jagdale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 err="1" smtClean="0">
                <a:solidFill>
                  <a:schemeClr val="tx2"/>
                </a:solidFill>
              </a:rPr>
              <a:t>Sushant</a:t>
            </a:r>
            <a:r>
              <a:rPr lang="en-IN" b="1" dirty="0" smtClean="0">
                <a:solidFill>
                  <a:schemeClr val="tx2"/>
                </a:solidFill>
              </a:rPr>
              <a:t> </a:t>
            </a:r>
            <a:r>
              <a:rPr lang="en-IN" b="1" dirty="0" err="1" smtClean="0">
                <a:solidFill>
                  <a:schemeClr val="tx2"/>
                </a:solidFill>
              </a:rPr>
              <a:t>Kantaram</a:t>
            </a:r>
            <a:endParaRPr lang="en-IN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schemeClr val="tx2"/>
                </a:solidFill>
              </a:rPr>
              <a:t>Roll No:31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</a:rPr>
              <a:t>GUIDE:  Prof: </a:t>
            </a:r>
            <a:r>
              <a:rPr lang="en-US" b="1" dirty="0" err="1">
                <a:solidFill>
                  <a:schemeClr val="tx2"/>
                </a:solidFill>
              </a:rPr>
              <a:t>R.S.Jadhav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84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xmlns="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953" y="493604"/>
            <a:ext cx="4869180" cy="5681418"/>
          </a:xfrm>
          <a:noFill/>
        </p:spPr>
        <p:txBody>
          <a:bodyPr anchor="ctr">
            <a:noAutofit/>
          </a:bodyPr>
          <a:lstStyle/>
          <a:p>
            <a:r>
              <a:rPr lang="en-US" sz="8000" dirty="0" smtClean="0">
                <a:latin typeface="Algerian" pitchFamily="82" charset="0"/>
              </a:rPr>
              <a:t>Cyber Threats</a:t>
            </a:r>
            <a:endParaRPr lang="en-US" sz="8000" dirty="0">
              <a:latin typeface="Algerian" pitchFamily="82" charset="0"/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xmlns="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-180624" y="0"/>
            <a:ext cx="4944533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018" y="3381949"/>
            <a:ext cx="10388070" cy="2782566"/>
          </a:xfrm>
          <a:noFill/>
        </p:spPr>
        <p:txBody>
          <a:bodyPr anchor="ctr"/>
          <a:lstStyle/>
          <a:p>
            <a:r>
              <a:rPr lang="en-GB" sz="3600" dirty="0" err="1"/>
              <a:t>Cyberthreats</a:t>
            </a:r>
            <a:r>
              <a:rPr lang="en-GB" sz="3600" dirty="0"/>
              <a:t> are malicious activities that target individuals, organizations, or governments through digital means, aiming to steal data, disrupt operations, or cause harm.</a:t>
            </a:r>
            <a:br>
              <a:rPr lang="en-GB" sz="3600" dirty="0"/>
            </a:br>
            <a:endParaRPr lang="en-US" sz="3600" dirty="0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xmlns="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-1147211"/>
            <a:ext cx="12192000" cy="3562696"/>
          </a:xfrm>
        </p:spPr>
      </p:pic>
      <p:sp>
        <p:nvSpPr>
          <p:cNvPr id="2" name="TextBox 1"/>
          <p:cNvSpPr txBox="1"/>
          <p:nvPr/>
        </p:nvSpPr>
        <p:spPr>
          <a:xfrm>
            <a:off x="620888" y="2460641"/>
            <a:ext cx="538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 smtClean="0">
                <a:latin typeface="Algerian" pitchFamily="82" charset="0"/>
              </a:rPr>
              <a:t>Introduction</a:t>
            </a:r>
            <a:endParaRPr lang="en-IN" sz="4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95" y="825851"/>
            <a:ext cx="7960421" cy="1450217"/>
          </a:xfrm>
        </p:spPr>
        <p:txBody>
          <a:bodyPr/>
          <a:lstStyle/>
          <a:p>
            <a:pPr marL="571500" indent="-571500">
              <a:buFont typeface="Wingdings" pitchFamily="2" charset="2"/>
              <a:buChar char="q"/>
            </a:pPr>
            <a:r>
              <a:rPr lang="en-US" dirty="0" smtClean="0">
                <a:latin typeface="Adobe Gothic Std B" pitchFamily="34" charset="-128"/>
                <a:ea typeface="Adobe Gothic Std B" pitchFamily="34" charset="-128"/>
              </a:rPr>
              <a:t>Types of Cyber Threats</a:t>
            </a:r>
            <a:endParaRPr lang="en-US" dirty="0"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520" y="1753084"/>
            <a:ext cx="7929940" cy="3979625"/>
          </a:xfrm>
        </p:spPr>
        <p:txBody>
          <a:bodyPr>
            <a:normAutofit/>
          </a:bodyPr>
          <a:lstStyle/>
          <a:p>
            <a:r>
              <a:rPr lang="en-GB" sz="2000" dirty="0"/>
              <a:t>- Malware (Viruses, Trojans, </a:t>
            </a:r>
            <a:r>
              <a:rPr lang="en-GB" sz="2000" dirty="0" err="1"/>
              <a:t>Ransomware</a:t>
            </a:r>
            <a:r>
              <a:rPr lang="en-GB" sz="2000" dirty="0"/>
              <a:t>)</a:t>
            </a:r>
          </a:p>
          <a:p>
            <a:r>
              <a:rPr lang="en-GB" sz="2000" dirty="0"/>
              <a:t>- Phishing Attacks</a:t>
            </a:r>
          </a:p>
          <a:p>
            <a:r>
              <a:rPr lang="en-GB" sz="2000" dirty="0"/>
              <a:t>- Denial of Service (</a:t>
            </a:r>
            <a:r>
              <a:rPr lang="en-GB" sz="2000" dirty="0" err="1"/>
              <a:t>DoS</a:t>
            </a:r>
            <a:r>
              <a:rPr lang="en-GB" sz="2000" dirty="0"/>
              <a:t>) Attacks</a:t>
            </a:r>
          </a:p>
          <a:p>
            <a:r>
              <a:rPr lang="en-GB" sz="2000" dirty="0"/>
              <a:t>- Man-in-the-Middle (</a:t>
            </a:r>
            <a:r>
              <a:rPr lang="en-GB" sz="2000" dirty="0" err="1"/>
              <a:t>MitM</a:t>
            </a:r>
            <a:r>
              <a:rPr lang="en-GB" sz="2000" dirty="0"/>
              <a:t>) Attacks</a:t>
            </a:r>
          </a:p>
          <a:p>
            <a:r>
              <a:rPr lang="en-GB" sz="2000" dirty="0"/>
              <a:t>- Data Breaches</a:t>
            </a:r>
          </a:p>
          <a:p>
            <a:r>
              <a:rPr lang="en-GB" sz="2000" dirty="0"/>
              <a:t>- Insider Threats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xmlns="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0623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775" y="55877"/>
            <a:ext cx="10114845" cy="1998697"/>
          </a:xfrm>
        </p:spPr>
        <p:txBody>
          <a:bodyPr/>
          <a:lstStyle/>
          <a:p>
            <a:r>
              <a:rPr lang="en-IN" dirty="0"/>
              <a:t>Malware (Malicious Software)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088" y="2388728"/>
            <a:ext cx="10611556" cy="3244428"/>
          </a:xfrm>
        </p:spPr>
        <p:txBody>
          <a:bodyPr/>
          <a:lstStyle/>
          <a:p>
            <a:pPr algn="l"/>
            <a:r>
              <a:rPr lang="en-GB" sz="2400" dirty="0"/>
              <a:t>Malware includes various harmful programs such as:</a:t>
            </a:r>
          </a:p>
          <a:p>
            <a:pPr algn="l"/>
            <a:r>
              <a:rPr lang="en-GB" sz="2400" dirty="0"/>
              <a:t>- Viruses: Infect and spread through files</a:t>
            </a:r>
          </a:p>
          <a:p>
            <a:pPr algn="l"/>
            <a:r>
              <a:rPr lang="en-GB" sz="2400" dirty="0"/>
              <a:t>- Trojans: Disguised as legitimate software</a:t>
            </a:r>
          </a:p>
          <a:p>
            <a:pPr algn="l"/>
            <a:r>
              <a:rPr lang="en-GB" sz="2400" dirty="0"/>
              <a:t>- </a:t>
            </a:r>
            <a:r>
              <a:rPr lang="en-GB" sz="2400" dirty="0" err="1"/>
              <a:t>Ransomware</a:t>
            </a:r>
            <a:r>
              <a:rPr lang="en-GB" sz="2400" dirty="0"/>
              <a:t>: Locks files until a ransom is paid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15" y="768280"/>
            <a:ext cx="11090274" cy="1332000"/>
          </a:xfrm>
        </p:spPr>
        <p:txBody>
          <a:bodyPr/>
          <a:lstStyle/>
          <a:p>
            <a:pPr marL="571500" indent="-571500">
              <a:buFont typeface="Wingdings" pitchFamily="2" charset="2"/>
              <a:buChar char="q"/>
            </a:pPr>
            <a:r>
              <a:rPr lang="en-IN" dirty="0"/>
              <a:t>Phishing Attacks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2417" y="1769797"/>
            <a:ext cx="10365494" cy="3995650"/>
          </a:xfrm>
        </p:spPr>
        <p:txBody>
          <a:bodyPr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Phishing involves tricking users into revealing sensitive information through fake emails, websites, or messages that appear legitimate</a:t>
            </a:r>
            <a:r>
              <a:rPr lang="en-GB" sz="2800" dirty="0" smtClean="0"/>
              <a:t>.</a:t>
            </a:r>
            <a:endParaRPr lang="en-GB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Phishing is a </a:t>
            </a:r>
            <a:r>
              <a:rPr lang="en-GB" sz="2800" dirty="0" err="1"/>
              <a:t>cyberattack</a:t>
            </a:r>
            <a:r>
              <a:rPr lang="en-GB" sz="2800" dirty="0"/>
              <a:t> that involves sending fake communications that appear to be from a legitimate source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106B59-80B8-CEED-0BCA-BC3F80A85F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6" y="-670417"/>
            <a:ext cx="6197600" cy="2442771"/>
          </a:xfrm>
          <a:noFill/>
        </p:spPr>
        <p:txBody>
          <a:bodyPr anchor="b"/>
          <a:lstStyle/>
          <a:p>
            <a:pPr marL="571500" indent="-571500">
              <a:buFont typeface="Wingdings" pitchFamily="2" charset="2"/>
              <a:buChar char="q"/>
            </a:pPr>
            <a:r>
              <a:rPr lang="en-IN" dirty="0"/>
              <a:t>Impact of Cyber Threats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584" y="2003121"/>
            <a:ext cx="5467682" cy="38671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/>
              <a:t>- Financial Losses</a:t>
            </a:r>
          </a:p>
          <a:p>
            <a:pPr algn="l"/>
            <a:r>
              <a:rPr lang="en-GB" sz="2400" dirty="0"/>
              <a:t>- Data Theft and Privacy Breach</a:t>
            </a:r>
          </a:p>
          <a:p>
            <a:pPr algn="l"/>
            <a:r>
              <a:rPr lang="en-GB" sz="2400" dirty="0"/>
              <a:t>- Reputation Damage</a:t>
            </a:r>
          </a:p>
          <a:p>
            <a:pPr algn="l"/>
            <a:r>
              <a:rPr lang="en-GB" sz="2400" dirty="0"/>
              <a:t>- Operational Disruptions</a:t>
            </a:r>
          </a:p>
          <a:p>
            <a:pPr algn="l"/>
            <a:r>
              <a:rPr lang="en-GB" sz="2400" dirty="0"/>
              <a:t>- National Security Risks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xmlns="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8217899" y="0"/>
            <a:ext cx="6095998" cy="685800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5C4A7DC2-42C3-FDDF-02BF-9598D75A6A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810448"/>
            <a:ext cx="11090275" cy="1237360"/>
          </a:xfrm>
          <a:noFill/>
        </p:spPr>
        <p:txBody>
          <a:bodyPr anchor="t">
            <a:no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IN" dirty="0"/>
              <a:t>Protection Against Cyber Threats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4252" y="1815465"/>
            <a:ext cx="7608147" cy="4297680"/>
          </a:xfrm>
          <a:noFill/>
        </p:spPr>
        <p:txBody>
          <a:bodyPr vert="horz" lIns="0" tIns="0" rIns="91440" bIns="45720" rtlCol="0" anchor="t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- Use strong passwords &amp; multi-factor authentication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- Keep software and antivirus updated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- Avoid clicking on suspicious links or attachments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- Educate employees on </a:t>
            </a:r>
            <a:r>
              <a:rPr lang="en-GB" sz="2400" dirty="0" err="1"/>
              <a:t>cybersecurity</a:t>
            </a:r>
            <a:r>
              <a:rPr lang="en-GB" sz="2400" dirty="0"/>
              <a:t> awareness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- Implement strong network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0151" y="1716740"/>
            <a:ext cx="9823627" cy="3995650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GB" sz="2800" dirty="0"/>
              <a:t>Cyber threats are evolving, making </a:t>
            </a:r>
            <a:r>
              <a:rPr lang="en-GB" sz="2800" dirty="0" err="1"/>
              <a:t>cybersecurity</a:t>
            </a:r>
            <a:r>
              <a:rPr lang="en-GB" sz="2800" dirty="0"/>
              <a:t> awareness and proactive measures essential for individuals and organizations to stay protected.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1174" y="770537"/>
            <a:ext cx="11090274" cy="1332000"/>
          </a:xfrm>
        </p:spPr>
        <p:txBody>
          <a:bodyPr/>
          <a:lstStyle/>
          <a:p>
            <a:pPr marL="571500" indent="-571500">
              <a:buFont typeface="Wingdings" pitchFamily="2" charset="2"/>
              <a:buChar char="q"/>
            </a:pPr>
            <a:r>
              <a:rPr lang="en-IN" dirty="0" smtClean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theme/theme1.xml><?xml version="1.0" encoding="utf-8"?>
<a:theme xmlns:a="http://schemas.openxmlformats.org/drawingml/2006/main" name="3D float design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230e9df3-be65-4c73-a93b-d1236ebd677e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49</TotalTime>
  <Words>252</Words>
  <Application>Microsoft Office PowerPoint</Application>
  <PresentationFormat>Custom</PresentationFormat>
  <Paragraphs>49</Paragraphs>
  <Slides>10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3D float design</vt:lpstr>
      <vt:lpstr>PowerPoint Presentation</vt:lpstr>
      <vt:lpstr>Cyber Threats</vt:lpstr>
      <vt:lpstr>Cyberthreats are malicious activities that target individuals, organizations, or governments through digital means, aiming to steal data, disrupt operations, or cause harm. </vt:lpstr>
      <vt:lpstr>Types of Cyber Threats</vt:lpstr>
      <vt:lpstr>Malware (Malicious Software)</vt:lpstr>
      <vt:lpstr>Phishing Attacks</vt:lpstr>
      <vt:lpstr>Impact of Cyber Threats</vt:lpstr>
      <vt:lpstr>Protection Against Cyber Threats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Threats</dc:title>
  <dc:creator>Admin</dc:creator>
  <cp:lastModifiedBy>Admin</cp:lastModifiedBy>
  <cp:revision>6</cp:revision>
  <dcterms:created xsi:type="dcterms:W3CDTF">2025-02-28T14:59:08Z</dcterms:created>
  <dcterms:modified xsi:type="dcterms:W3CDTF">2025-03-01T02:48:07Z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