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6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9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92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0844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6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2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3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4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90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4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97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68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90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20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71BC-FEBF-D00D-CB58-1D4E1F5B72DE}"/>
              </a:ext>
            </a:extLst>
          </p:cNvPr>
          <p:cNvSpPr txBox="1"/>
          <p:nvPr/>
        </p:nvSpPr>
        <p:spPr>
          <a:xfrm>
            <a:off x="513324" y="402530"/>
            <a:ext cx="8117350" cy="6052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KHED TALUKA SHIKSHAN PRASARAK MANDAL'S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HUTATMA RAJGURU MAHAVIDYALAYA,RAJGURUNAGAR,PUNE-410505</a:t>
            </a: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i="0" dirty="0">
              <a:effectLst/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i="0" dirty="0">
              <a:effectLst/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r>
              <a:rPr lang="en-IN" b="1" dirty="0">
                <a:latin typeface="Open Sans" panose="020F0502020204030204" pitchFamily="34" charset="0"/>
              </a:rPr>
              <a:t>TYBBA(CA)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A Presentation On</a:t>
            </a:r>
          </a:p>
          <a:p>
            <a:pPr algn="ctr">
              <a:spcBef>
                <a:spcPts val="750"/>
              </a:spcBef>
            </a:pPr>
            <a:r>
              <a:rPr lang="en-IN" sz="2400" b="1" dirty="0">
                <a:latin typeface="Open Sans" panose="020F0502020204030204" pitchFamily="34" charset="0"/>
              </a:rPr>
              <a:t>AI AND MACHINE LEARNING IN NETWORK SECURITY</a:t>
            </a:r>
          </a:p>
          <a:p>
            <a:pPr algn="ctr">
              <a:spcBef>
                <a:spcPts val="750"/>
              </a:spcBef>
            </a:pPr>
            <a:endParaRPr lang="en-IN" b="1" dirty="0">
              <a:latin typeface="Open Sans" panose="020F0502020204030204" pitchFamily="34" charset="0"/>
            </a:endParaRP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Presented by :- Tej Santosh Chavan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BBA </a:t>
            </a:r>
            <a:r>
              <a:rPr lang="en-IN" b="1" dirty="0">
                <a:latin typeface="Open Sans" panose="020F0502020204030204" pitchFamily="34" charset="0"/>
              </a:rPr>
              <a:t>(Computer Application)</a:t>
            </a:r>
          </a:p>
          <a:p>
            <a:pPr algn="ctr">
              <a:spcBef>
                <a:spcPts val="750"/>
              </a:spcBef>
            </a:pPr>
            <a:r>
              <a:rPr lang="en-IN" b="1" i="0" dirty="0">
                <a:effectLst/>
                <a:latin typeface="Open Sans" panose="020F0502020204030204" pitchFamily="34" charset="0"/>
              </a:rPr>
              <a:t>Roll No:- 16</a:t>
            </a:r>
          </a:p>
          <a:p>
            <a:pPr algn="ctr">
              <a:spcBef>
                <a:spcPts val="750"/>
              </a:spcBef>
            </a:pPr>
            <a:r>
              <a:rPr lang="en-IN" b="1" dirty="0">
                <a:latin typeface="Open Sans" panose="020F0502020204030204" pitchFamily="34" charset="0"/>
              </a:rPr>
              <a:t>Guide :- </a:t>
            </a:r>
            <a:r>
              <a:rPr lang="en-IN" b="1" dirty="0" err="1">
                <a:latin typeface="Open Sans" panose="020F0502020204030204" pitchFamily="34" charset="0"/>
              </a:rPr>
              <a:t>Prof.R.S.jadhav</a:t>
            </a:r>
            <a:endParaRPr lang="en-IN" b="1" i="0" dirty="0">
              <a:effectLst/>
              <a:latin typeface="Open Sans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B5473-79C8-CA3E-0874-FB7B2DD9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36" y="1131445"/>
            <a:ext cx="24479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AI and Machine Learning in Network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Enhancing Cybersecurity with AI and 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The rise of cyber threats has made traditional security measures inadequate. AI and Machine Learning (ML) enhance network security by enabling real-time threat detection, automated responses, and predictive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rPr dirty="0"/>
              <a:t>How AI Enhances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Detects unusual network behavior.</a:t>
            </a:r>
          </a:p>
          <a:p>
            <a:r>
              <a:rPr dirty="0">
                <a:solidFill>
                  <a:srgbClr val="002060"/>
                </a:solidFill>
              </a:rPr>
              <a:t>- Automates threat detection and response.</a:t>
            </a:r>
          </a:p>
          <a:p>
            <a:r>
              <a:rPr dirty="0">
                <a:solidFill>
                  <a:srgbClr val="002060"/>
                </a:solidFill>
              </a:rPr>
              <a:t>- Uses predictive analytics to prevent cyberattacks.</a:t>
            </a:r>
          </a:p>
          <a:p>
            <a:r>
              <a:rPr dirty="0">
                <a:solidFill>
                  <a:srgbClr val="002060"/>
                </a:solidFill>
              </a:rPr>
              <a:t>- Reduces false positives in security alerts.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Machine Learning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Supervised Learning: Classifies threats based on historical data.</a:t>
            </a:r>
          </a:p>
          <a:p>
            <a:r>
              <a:rPr dirty="0">
                <a:solidFill>
                  <a:srgbClr val="002060"/>
                </a:solidFill>
              </a:rPr>
              <a:t>- Unsupervised Learning: Detects anomalies and zero-day attacks.</a:t>
            </a:r>
          </a:p>
          <a:p>
            <a:r>
              <a:rPr dirty="0">
                <a:solidFill>
                  <a:srgbClr val="002060"/>
                </a:solidFill>
              </a:rPr>
              <a:t>- Reinforcement Learning: Adapts security measures dynamically.</a:t>
            </a:r>
          </a:p>
          <a:p>
            <a:r>
              <a:rPr dirty="0">
                <a:solidFill>
                  <a:srgbClr val="002060"/>
                </a:solidFill>
              </a:rPr>
              <a:t>- Deep Learning: Identifies complex attack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Benefits of AI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Improves accuracy in threat detection.</a:t>
            </a:r>
          </a:p>
          <a:p>
            <a:r>
              <a:rPr dirty="0">
                <a:solidFill>
                  <a:srgbClr val="002060"/>
                </a:solidFill>
              </a:rPr>
              <a:t>- Reduces human intervention in monitoring networks.</a:t>
            </a:r>
          </a:p>
          <a:p>
            <a:r>
              <a:rPr dirty="0">
                <a:solidFill>
                  <a:srgbClr val="002060"/>
                </a:solidFill>
              </a:rPr>
              <a:t>- Enhances incident response times.</a:t>
            </a:r>
          </a:p>
          <a:p>
            <a:r>
              <a:rPr dirty="0">
                <a:solidFill>
                  <a:srgbClr val="002060"/>
                </a:solidFill>
              </a:rPr>
              <a:t>- Scales security across large networks.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Challenges and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rPr dirty="0">
                <a:solidFill>
                  <a:srgbClr val="002060"/>
                </a:solidFill>
              </a:rPr>
              <a:t>- AI systems can be vulnerable to adversarial attacks.</a:t>
            </a:r>
          </a:p>
          <a:p>
            <a:r>
              <a:rPr dirty="0">
                <a:solidFill>
                  <a:srgbClr val="002060"/>
                </a:solidFill>
              </a:rPr>
              <a:t>- Requires large datasets for accurate threat detection.</a:t>
            </a:r>
          </a:p>
          <a:p>
            <a:r>
              <a:rPr dirty="0">
                <a:solidFill>
                  <a:srgbClr val="002060"/>
                </a:solidFill>
              </a:rPr>
              <a:t>- High implementation and maintenance costs.</a:t>
            </a:r>
          </a:p>
          <a:p>
            <a:r>
              <a:rPr dirty="0">
                <a:solidFill>
                  <a:srgbClr val="002060"/>
                </a:solidFill>
              </a:rPr>
              <a:t>- Ethical concerns regarding data privacy and surveillance.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00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0033"/>
                </a:solidFill>
              </a:defRPr>
            </a:pPr>
            <a:r>
              <a:t>AI and ML are transforming network security by improving threat detection, reducing human intervention, and enhancing response times. As cyber threats evolve, AI-driven security will continue to play a crucial role in safeguarding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</TotalTime>
  <Words>287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Tw Cen MT</vt:lpstr>
      <vt:lpstr>Droplet</vt:lpstr>
      <vt:lpstr>PowerPoint Presentation</vt:lpstr>
      <vt:lpstr>AI and Machine Learning in Network Security</vt:lpstr>
      <vt:lpstr>Introduction</vt:lpstr>
      <vt:lpstr>How AI Enhances Network Security</vt:lpstr>
      <vt:lpstr>Machine Learning Techniques Used</vt:lpstr>
      <vt:lpstr>Benefits of AI in Cybersecurity</vt:lpstr>
      <vt:lpstr>Challenges and Concerns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hutatma rajguru</cp:lastModifiedBy>
  <cp:revision>3</cp:revision>
  <dcterms:created xsi:type="dcterms:W3CDTF">2013-01-27T09:14:16Z</dcterms:created>
  <dcterms:modified xsi:type="dcterms:W3CDTF">2025-03-01T03:49:48Z</dcterms:modified>
  <cp:category/>
</cp:coreProperties>
</file>