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64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630" y="304165"/>
            <a:ext cx="8207375" cy="1158875"/>
          </a:xfrm>
        </p:spPr>
        <p:txBody>
          <a:bodyPr/>
          <a:lstStyle/>
          <a:p>
            <a:r>
              <a:rPr lang="en-US" altLang="en-US" sz="2000" b="1" dirty="0" err="1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  <a:sym typeface="+mn-ea"/>
              </a:rPr>
              <a:t>Khed</a:t>
            </a:r>
            <a:r>
              <a:rPr lang="en-US" altLang="en-US" sz="2000" b="1" dirty="0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  <a:sym typeface="+mn-ea"/>
              </a:rPr>
              <a:t> Taluka </a:t>
            </a:r>
            <a:r>
              <a:rPr lang="en-US" altLang="en-US" sz="2000" b="1" dirty="0" err="1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  <a:sym typeface="+mn-ea"/>
              </a:rPr>
              <a:t>Shikshan</a:t>
            </a:r>
            <a:r>
              <a:rPr lang="en-US" altLang="en-US" sz="2000" b="1" dirty="0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  <a:sym typeface="+mn-ea"/>
              </a:rPr>
              <a:t> </a:t>
            </a:r>
            <a:r>
              <a:rPr lang="en-US" altLang="en-US" sz="2000" b="1" dirty="0" err="1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  <a:sym typeface="+mn-ea"/>
              </a:rPr>
              <a:t>Prasarak</a:t>
            </a:r>
            <a:r>
              <a:rPr lang="en-US" altLang="en-US" sz="2000" b="1" dirty="0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  <a:sym typeface="+mn-ea"/>
              </a:rPr>
              <a:t> Mandal’s </a:t>
            </a:r>
            <a:b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</a:rPr>
            </a:br>
            <a:r>
              <a:rPr lang="en-US" altLang="en-US" sz="2000" b="1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Hutatma</a:t>
            </a:r>
            <a:r>
              <a:rPr lang="en-US" altLang="en-US" sz="2000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 </a:t>
            </a:r>
            <a:r>
              <a:rPr lang="en-US" altLang="en-US" sz="2000" b="1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Rajguru</a:t>
            </a:r>
            <a:r>
              <a:rPr lang="en-US" altLang="en-US" sz="2000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 </a:t>
            </a:r>
            <a:r>
              <a:rPr lang="en-US" altLang="en-US" sz="2000" b="1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Mahavidyalaya</a:t>
            </a:r>
            <a:r>
              <a:rPr lang="en-US" altLang="en-US" sz="2000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, </a:t>
            </a:r>
            <a:r>
              <a:rPr lang="en-US" altLang="en-US" sz="2000" b="1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Rajgurunagar</a:t>
            </a:r>
            <a:r>
              <a:rPr lang="en-US" altLang="en-US" sz="2000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, Pune- 41050</a:t>
            </a:r>
            <a:r>
              <a:rPr lang="en-IN" altLang="en-US" sz="2000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5</a:t>
            </a:r>
            <a:endParaRPr lang="en-IN" altLang="en-US" sz="2000" b="1" dirty="0" smtClean="0">
              <a:ln>
                <a:noFill/>
              </a:ln>
              <a:effectLst/>
              <a:latin typeface="Cambria" panose="02040503050406030204" pitchFamily="18" charset="0"/>
              <a:ea typeface="Arial" panose="020B0604020202020204" pitchFamily="34" charset="0"/>
              <a:cs typeface="Mangal" panose="02040503050203030202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23255" y="5135245"/>
            <a:ext cx="3421380" cy="155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                                     Name:Arude Nutan Dattatray</a:t>
            </a:r>
            <a:endParaRPr lang="en-IN" altLang="en-US"/>
          </a:p>
          <a:p>
            <a:r>
              <a:rPr lang="en-IN" altLang="en-US"/>
              <a:t>Roll No:05</a:t>
            </a:r>
            <a:endParaRPr lang="en-IN" altLang="en-US"/>
          </a:p>
          <a:p>
            <a:r>
              <a:rPr lang="en-IN" altLang="en-US"/>
              <a:t>Guide:Prof.R.S.Jadhav</a:t>
            </a:r>
            <a:endParaRPr lang="en-IN" altLang="en-US"/>
          </a:p>
        </p:txBody>
      </p:sp>
      <p:pic>
        <p:nvPicPr>
          <p:cNvPr id="32" name="Picture 6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282" y="1462325"/>
            <a:ext cx="2591870" cy="200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4"/>
          <p:cNvSpPr txBox="1"/>
          <p:nvPr/>
        </p:nvSpPr>
        <p:spPr>
          <a:xfrm>
            <a:off x="1906270" y="3731895"/>
            <a:ext cx="4977765" cy="2054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 smtClean="0">
                <a:ln>
                  <a:noFill/>
                </a:ln>
                <a:effectLst/>
                <a:latin typeface="Calibri" panose="020F0502020204030204" charset="0"/>
                <a:ea typeface="MS Gothic" panose="020B0609070205080204" pitchFamily="49" charset="-128"/>
                <a:cs typeface="Mangal" panose="02040503050203030202" pitchFamily="18" charset="0"/>
                <a:sym typeface="+mn-ea"/>
              </a:rPr>
              <a:t> TYBBA(CA)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Calibri" panose="020F0502020204030204" charset="0"/>
              <a:ea typeface="MS Gothic" panose="020B0609070205080204" pitchFamily="49" charset="-128"/>
              <a:cs typeface="Mangal" panose="02040503050203030202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A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Presentation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On</a:t>
            </a:r>
            <a:endParaRPr lang="en-US" altLang="en-US" b="1" dirty="0" smtClean="0">
              <a:ln>
                <a:noFill/>
              </a:ln>
              <a:effectLst/>
              <a:latin typeface="Cambria" panose="02040503050406030204" pitchFamily="18" charset="0"/>
              <a:ea typeface="Arial" panose="020B0604020202020204" pitchFamily="34" charset="0"/>
              <a:cs typeface="Mangal" panose="02040503050203030202" pitchFamily="18" charset="0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Cambria" panose="02040503050406030204" pitchFamily="18" charset="0"/>
              <a:ea typeface="Arial" panose="020B0604020202020204" pitchFamily="34" charset="0"/>
              <a:cs typeface="Mangal" panose="02040503050203030202" pitchFamily="18" charset="0"/>
              <a:sym typeface="+mn-ea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b="1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  <a:sym typeface="+mn-ea"/>
              </a:rPr>
              <a:t>Big Data Analytics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IN" altLang="en-US" b="1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  <a:sym typeface="+mn-ea"/>
              </a:rPr>
              <a:t>b</a:t>
            </a:r>
            <a:r>
              <a:rPr lang="en-US" altLang="en-US" b="1" dirty="0" smtClean="0">
                <a:ln>
                  <a:noFill/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  <a:sym typeface="+mn-ea"/>
              </a:rPr>
              <a:t>”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 Data Analytics involves analyzing large volumes of data to uncover patterns, trends, and insights.</a:t>
            </a:r>
          </a:p>
          <a:p>
            <a:r>
              <a:t>It helps businesses make data-driven decisions.</a:t>
            </a:r>
          </a:p>
          <a:p>
            <a:r>
              <a:t> Uses advanced techniques like AI, machine learning, and data mining.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Types Of Big Data Analytics</a:t>
            </a:r>
            <a:br>
              <a:rPr lang="en-IN" altLang="en-US"/>
            </a:b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sym typeface="+mn-ea"/>
              </a:rPr>
              <a:t> </a:t>
            </a:r>
            <a:r>
              <a:rPr lang="en-GB" sz="2800" b="1" dirty="0">
                <a:sym typeface="+mn-ea"/>
              </a:rPr>
              <a:t>Descriptive Analytics: </a:t>
            </a:r>
            <a:r>
              <a:rPr lang="en-GB" sz="2800" dirty="0">
                <a:sym typeface="+mn-ea"/>
              </a:rPr>
              <a:t>What happened?</a:t>
            </a:r>
            <a:endParaRPr lang="en-GB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ym typeface="+mn-ea"/>
              </a:rPr>
              <a:t> </a:t>
            </a:r>
            <a:r>
              <a:rPr lang="en-GB" sz="2800" b="1" dirty="0">
                <a:sym typeface="+mn-ea"/>
              </a:rPr>
              <a:t>Diagnostic Analytics: </a:t>
            </a:r>
            <a:r>
              <a:rPr lang="en-GB" sz="2800" dirty="0">
                <a:sym typeface="+mn-ea"/>
              </a:rPr>
              <a:t>Why did it happen?</a:t>
            </a:r>
            <a:endParaRPr lang="en-GB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ym typeface="+mn-ea"/>
              </a:rPr>
              <a:t> </a:t>
            </a:r>
            <a:r>
              <a:rPr lang="en-GB" sz="2800" b="1" dirty="0">
                <a:sym typeface="+mn-ea"/>
              </a:rPr>
              <a:t>Predictive Analytics: </a:t>
            </a:r>
            <a:r>
              <a:rPr lang="en-GB" sz="2800" dirty="0">
                <a:sym typeface="+mn-ea"/>
              </a:rPr>
              <a:t>What might happen?</a:t>
            </a:r>
            <a:endParaRPr lang="en-GB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sym typeface="+mn-ea"/>
              </a:rPr>
              <a:t> </a:t>
            </a:r>
            <a:r>
              <a:rPr lang="en-GB" sz="2800" b="1" dirty="0">
                <a:sym typeface="+mn-ea"/>
              </a:rPr>
              <a:t>Prescriptive Analytics: </a:t>
            </a:r>
            <a:r>
              <a:rPr lang="en-GB" sz="2800" dirty="0">
                <a:sym typeface="+mn-ea"/>
              </a:rPr>
              <a:t>What should be done?</a:t>
            </a:r>
            <a:endParaRPr lang="en-GB" sz="2800" dirty="0"/>
          </a:p>
          <a:p>
            <a:pPr marL="0" indent="0">
              <a:buNone/>
            </a:pPr>
            <a:endParaRPr lang="en-I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Volume:</a:t>
            </a:r>
            <a:r>
              <a:t> Huge amounts of data generated every second.</a:t>
            </a:r>
          </a:p>
          <a:p>
            <a:r>
              <a:rPr b="1"/>
              <a:t>Velocity:</a:t>
            </a:r>
            <a:r>
              <a:t> Rapid data processing in real-time.</a:t>
            </a:r>
          </a:p>
          <a:p>
            <a:r>
              <a:rPr b="1"/>
              <a:t>Variety:</a:t>
            </a:r>
            <a:r>
              <a:t> Structured, unstructured, and semi-structured data.</a:t>
            </a:r>
          </a:p>
          <a:p>
            <a:r>
              <a:rPr b="1"/>
              <a:t>Veracity:</a:t>
            </a:r>
            <a:r>
              <a:t> Ensuring data accuracy and reliability.</a:t>
            </a:r>
          </a:p>
          <a:p>
            <a:r>
              <a:rPr b="1"/>
              <a:t>Value:</a:t>
            </a:r>
            <a:r>
              <a:t> Extracting useful insights from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  <a:r>
              <a:rPr b="1"/>
              <a:t>Healthcare:</a:t>
            </a:r>
            <a:r>
              <a:t> Predictive analytics, disease detection, patient management.</a:t>
            </a:r>
          </a:p>
          <a:p>
            <a:r>
              <a:rPr b="1"/>
              <a:t>Finance:</a:t>
            </a:r>
            <a:r>
              <a:t> Fraud detection, risk assessment, algorithmic trading.</a:t>
            </a:r>
          </a:p>
          <a:p>
            <a:r>
              <a:rPr b="1"/>
              <a:t>Retail:</a:t>
            </a:r>
            <a:r>
              <a:t> Customer behavior analysis, personalized marketing.</a:t>
            </a:r>
          </a:p>
          <a:p>
            <a:r>
              <a:rPr b="1"/>
              <a:t>Manufacturing</a:t>
            </a:r>
            <a:r>
              <a:t>: Supply chain optimization, predictive maintenance.</a:t>
            </a:r>
          </a:p>
          <a:p>
            <a:r>
              <a:rPr b="1"/>
              <a:t>Social Media:</a:t>
            </a:r>
            <a:r>
              <a:t> Sentiment analysis, recommendation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Privacy and Security.</a:t>
            </a:r>
          </a:p>
          <a:p>
            <a:r>
              <a:t>Data Storage and Management.</a:t>
            </a:r>
          </a:p>
          <a:p>
            <a:r>
              <a:t> Processing and Analyzing Large Datasets.</a:t>
            </a:r>
          </a:p>
          <a:p>
            <a:r>
              <a:t>Lack of Skilled Professionals.</a:t>
            </a:r>
          </a:p>
          <a:p>
            <a:r>
              <a:t>ntegration of Multiple Data 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and Machine Learning Integration.</a:t>
            </a:r>
          </a:p>
          <a:p>
            <a:r>
              <a:t>Edge Computing for Real-Time Processing.</a:t>
            </a:r>
          </a:p>
          <a:p>
            <a:r>
              <a:t>Blockchain for Secure Data Sharing.</a:t>
            </a:r>
          </a:p>
          <a:p>
            <a:r>
              <a:t>Increased Use of Cloud-Based Analytics.</a:t>
            </a:r>
          </a:p>
          <a:p>
            <a:r>
              <a:t>Growing Importance of Ethical AI and Data Governance.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1749</Words>
  <Application>WPS Presentation</Application>
  <PresentationFormat>On-screen Show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Wingdings</vt:lpstr>
      <vt:lpstr>Charis SIL</vt:lpstr>
      <vt:lpstr>Segoe Print</vt:lpstr>
      <vt:lpstr>Crimson Text SemiBold</vt:lpstr>
      <vt:lpstr>MS Gothic</vt:lpstr>
      <vt:lpstr>Mangal</vt:lpstr>
      <vt:lpstr>Cambria</vt:lpstr>
      <vt:lpstr>MS Mincho</vt:lpstr>
      <vt:lpstr>Blue Waves</vt:lpstr>
      <vt:lpstr>Big Data Analytics</vt:lpstr>
      <vt:lpstr>Introduction to Big Data Analytics</vt:lpstr>
      <vt:lpstr>PowerPoint 演示文稿</vt:lpstr>
      <vt:lpstr>Key Components of Big Data</vt:lpstr>
      <vt:lpstr>Applications of Big Data Analytics</vt:lpstr>
      <vt:lpstr>Challenges in Big Data Analytics</vt:lpstr>
      <vt:lpstr>Future Trends in Big Data Analytics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dept bbaca</cp:lastModifiedBy>
  <cp:revision>5</cp:revision>
  <dcterms:created xsi:type="dcterms:W3CDTF">2013-01-27T09:14:00Z</dcterms:created>
  <dcterms:modified xsi:type="dcterms:W3CDTF">2025-03-01T03:39:30Z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8B2F7CCAB27C4280B5AD9BB414AE8701_13</vt:lpwstr>
  </property>
  <property fmtid="{D5CDD505-2E9C-101B-9397-08002B2CF9AE}" pid="3" name="KSOProductBuildVer">
    <vt:lpwstr>1033-12.2.0.20323</vt:lpwstr>
  </property>
</Properties>
</file>