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86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63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28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10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57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33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15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77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8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8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42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43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18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42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6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46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01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9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9039" y="587464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Khed</a:t>
            </a:r>
            <a:r>
              <a:rPr lang="en-IN" sz="2000" b="1" spc="-3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Taluka</a:t>
            </a:r>
            <a:r>
              <a:rPr lang="en-IN" sz="2000" b="1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Shikshan</a:t>
            </a:r>
            <a:r>
              <a:rPr lang="en-IN" sz="2000" b="1" spc="-2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Prasarak</a:t>
            </a:r>
            <a:r>
              <a:rPr lang="en-IN" sz="2000" b="1" spc="-3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b="1" spc="-9" dirty="0">
                <a:latin typeface="Arial" panose="020B0604020202020204" pitchFamily="34" charset="0"/>
                <a:cs typeface="Arial" panose="020B0604020202020204" pitchFamily="34" charset="0"/>
              </a:rPr>
              <a:t>Mandal’s</a:t>
            </a:r>
            <a:b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Hutatma</a:t>
            </a:r>
            <a:r>
              <a:rPr lang="en-IN" sz="2000" b="1" spc="-4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Rajguru</a:t>
            </a:r>
            <a:r>
              <a:rPr lang="en-IN" sz="2000" b="1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Mahavidyalaya,</a:t>
            </a:r>
            <a:r>
              <a:rPr lang="en-IN" sz="2000" b="1" spc="-4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Rajgurunagar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IN" sz="2000" b="1" spc="-3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Pune-</a:t>
            </a:r>
            <a:r>
              <a:rPr lang="en-IN" sz="2000" b="1" spc="-5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b="1" spc="-9" dirty="0">
                <a:latin typeface="Arial" panose="020B0604020202020204" pitchFamily="34" charset="0"/>
                <a:cs typeface="Arial" panose="020B0604020202020204" pitchFamily="34" charset="0"/>
              </a:rPr>
              <a:t>410505</a:t>
            </a:r>
            <a:br>
              <a:rPr lang="en-IN" sz="4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7741" y="3611209"/>
            <a:ext cx="5653549" cy="1470025"/>
          </a:xfrm>
        </p:spPr>
        <p:txBody>
          <a:bodyPr/>
          <a:lstStyle/>
          <a:p>
            <a:pPr marL="1121" marR="0" lvl="0" indent="0" algn="ctr" defTabSz="457200" rtl="0" eaLnBrk="1" fontAlgn="auto" latinLnBrk="0" hangingPunct="1">
              <a:lnSpc>
                <a:spcPct val="100000"/>
              </a:lnSpc>
              <a:spcBef>
                <a:spcPts val="65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-44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19158" marR="611874" lvl="0" indent="0" algn="ctr" defTabSz="457200" rtl="0" eaLnBrk="1" fontAlgn="auto" latinLnBrk="0" hangingPunct="1">
              <a:lnSpc>
                <a:spcPts val="2074"/>
              </a:lnSpc>
              <a:spcBef>
                <a:spcPts val="14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-4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IN" sz="1800" b="1" i="0" u="none" strike="noStrike" kern="1200" cap="none" spc="-9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PPT Presentation </a:t>
            </a:r>
            <a:r>
              <a:rPr kumimoji="0" lang="en-IN" sz="1800" b="1" i="0" u="none" strike="noStrike" kern="1200" cap="none" spc="-22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On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02" marR="0" lvl="0" indent="0" algn="ctr" defTabSz="457200" rtl="0" eaLnBrk="1" fontAlgn="auto" latinLnBrk="0" hangingPunct="1">
              <a:lnSpc>
                <a:spcPct val="100000"/>
              </a:lnSpc>
              <a:spcBef>
                <a:spcPts val="4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“Software Development Life Cycle</a:t>
            </a:r>
            <a:r>
              <a:rPr kumimoji="0" lang="en-IN" sz="1800" b="1" i="0" u="none" strike="noStrike" kern="1200" cap="none" spc="-9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”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2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2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endParaRPr lang="en-IN" dirty="0">
              <a:solidFill>
                <a:schemeClr val="bg2"/>
              </a:solidFill>
            </a:endParaRPr>
          </a:p>
        </p:txBody>
      </p:sp>
      <p:pic>
        <p:nvPicPr>
          <p:cNvPr id="4" name="object 5">
            <a:extLst>
              <a:ext uri="{FF2B5EF4-FFF2-40B4-BE49-F238E27FC236}">
                <a16:creationId xmlns:a16="http://schemas.microsoft.com/office/drawing/2014/main" id="{B903C807-108C-C929-E5D6-C3B1196823B6}"/>
              </a:ext>
            </a:extLst>
          </p:cNvPr>
          <p:cNvPicPr>
            <a:picLocks noGrp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3505352" y="1455869"/>
            <a:ext cx="1838325" cy="1514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4B1D73-8737-852F-3645-F5481AB4BD55}"/>
              </a:ext>
            </a:extLst>
          </p:cNvPr>
          <p:cNvSpPr txBox="1"/>
          <p:nvPr/>
        </p:nvSpPr>
        <p:spPr>
          <a:xfrm>
            <a:off x="2138516" y="311610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679"/>
              </a:spcBef>
            </a:pPr>
            <a:r>
              <a:rPr lang="en-IN" sz="1800" b="1" spc="-9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TYBBA(CA)</a:t>
            </a:r>
            <a:endParaRPr lang="en-IN" sz="18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23ADD6-EC64-A857-3376-709F913312AF}"/>
              </a:ext>
            </a:extLst>
          </p:cNvPr>
          <p:cNvSpPr txBox="1"/>
          <p:nvPr/>
        </p:nvSpPr>
        <p:spPr>
          <a:xfrm>
            <a:off x="3989439" y="4913382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679"/>
              </a:spcBef>
            </a:pPr>
            <a:endParaRPr lang="en-US" sz="18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8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Name: </a:t>
            </a:r>
            <a:r>
              <a:rPr lang="en-US" b="1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Sanika</a:t>
            </a:r>
            <a:r>
              <a:rPr lang="en-US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Dnyaneshwar </a:t>
            </a:r>
            <a:r>
              <a:rPr lang="en-US" b="1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Wadekar</a:t>
            </a:r>
            <a:r>
              <a:rPr lang="en-US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8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Roll No :</a:t>
            </a:r>
            <a:r>
              <a:rPr lang="en-US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</a:t>
            </a:r>
            <a:endParaRPr lang="en-US" sz="18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8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Guide:  Prof: </a:t>
            </a:r>
            <a:r>
              <a:rPr lang="en-US" sz="1800" b="1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R.S.Jadhav</a:t>
            </a:r>
            <a:r>
              <a:rPr lang="en-US" sz="18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SDLC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SDLC is a systematic process for software development</a:t>
            </a:r>
          </a:p>
          <a:p>
            <a:r>
              <a:t>- Ensures high-quality software</a:t>
            </a:r>
          </a:p>
          <a:p>
            <a:r>
              <a:t>- Reduces project risks and improves efficiency</a:t>
            </a:r>
          </a:p>
          <a:p>
            <a:r>
              <a:t>- Commonly used in IT industries for software development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Phases of SDLC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 Planning:</a:t>
            </a:r>
            <a:r>
              <a:rPr lang="en-US" dirty="0"/>
              <a:t> </a:t>
            </a:r>
            <a:r>
              <a:rPr dirty="0"/>
              <a:t>Define goals, feasibility analysis</a:t>
            </a:r>
          </a:p>
          <a:p>
            <a:r>
              <a:rPr dirty="0"/>
              <a:t>Requirement Analysis: Gather and analyze project needs</a:t>
            </a:r>
          </a:p>
          <a:p>
            <a:r>
              <a:rPr dirty="0"/>
              <a:t> Design:</a:t>
            </a:r>
            <a:r>
              <a:rPr lang="en-US" dirty="0"/>
              <a:t> </a:t>
            </a:r>
            <a:r>
              <a:rPr dirty="0"/>
              <a:t>Create system architecture, UI/UX design</a:t>
            </a:r>
          </a:p>
          <a:p>
            <a:r>
              <a:rPr dirty="0"/>
              <a:t>Implementation:</a:t>
            </a:r>
            <a:r>
              <a:rPr lang="en-US" dirty="0"/>
              <a:t> </a:t>
            </a:r>
            <a:r>
              <a:rPr dirty="0"/>
              <a:t>Coding and development</a:t>
            </a:r>
          </a:p>
          <a:p>
            <a:r>
              <a:rPr dirty="0"/>
              <a:t>Testing:</a:t>
            </a:r>
            <a:r>
              <a:rPr lang="en-US" dirty="0"/>
              <a:t> </a:t>
            </a:r>
            <a:r>
              <a:rPr dirty="0"/>
              <a:t> Detect and fix bugs</a:t>
            </a:r>
          </a:p>
          <a:p>
            <a:r>
              <a:rPr dirty="0"/>
              <a:t>Deployment: Release software to users</a:t>
            </a:r>
          </a:p>
          <a:p>
            <a:r>
              <a:rPr dirty="0"/>
              <a:t> Maintenance:</a:t>
            </a:r>
            <a:r>
              <a:rPr lang="en-US" dirty="0"/>
              <a:t> </a:t>
            </a:r>
            <a:r>
              <a:rPr dirty="0"/>
              <a:t>Ongoing updates and support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SDLC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Waterfall Model: Sequential approach</a:t>
            </a:r>
          </a:p>
          <a:p>
            <a:r>
              <a:rPr dirty="0"/>
              <a:t>Agile Model:</a:t>
            </a:r>
            <a:r>
              <a:rPr lang="en-US" dirty="0"/>
              <a:t> </a:t>
            </a:r>
            <a:r>
              <a:rPr dirty="0"/>
              <a:t>Iterative and flexible</a:t>
            </a:r>
          </a:p>
          <a:p>
            <a:r>
              <a:rPr dirty="0"/>
              <a:t>Spiral Model: Risk-driven approach</a:t>
            </a:r>
          </a:p>
          <a:p>
            <a:r>
              <a:rPr dirty="0"/>
              <a:t>V-Model:</a:t>
            </a:r>
            <a:r>
              <a:rPr lang="en-US" dirty="0"/>
              <a:t> </a:t>
            </a:r>
            <a:r>
              <a:rPr dirty="0"/>
              <a:t>Testing phase parallel to development</a:t>
            </a:r>
          </a:p>
          <a:p>
            <a:r>
              <a:rPr dirty="0"/>
              <a:t>RAD Model: Rapid Application Development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Importance of SDLC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Provides structured approach to development</a:t>
            </a:r>
          </a:p>
          <a:p>
            <a:r>
              <a:rPr dirty="0"/>
              <a:t>Reduces project failures and risks</a:t>
            </a:r>
          </a:p>
          <a:p>
            <a:r>
              <a:rPr dirty="0"/>
              <a:t> Ensures timely delivery and cost-effectiveness</a:t>
            </a:r>
          </a:p>
          <a:p>
            <a:r>
              <a:rPr dirty="0"/>
              <a:t>Enhances software quality and security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in SDLC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Changing requirements during development</a:t>
            </a:r>
          </a:p>
          <a:p>
            <a:r>
              <a:rPr dirty="0"/>
              <a:t>High development and maintenance costs</a:t>
            </a:r>
          </a:p>
          <a:p>
            <a:r>
              <a:rPr dirty="0"/>
              <a:t> Communication gaps between teams</a:t>
            </a:r>
          </a:p>
          <a:p>
            <a:r>
              <a:rPr dirty="0"/>
              <a:t>Security vulnerabilities and risks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SDLC is essential for successful software development</a:t>
            </a:r>
          </a:p>
          <a:p>
            <a:r>
              <a:rPr dirty="0"/>
              <a:t> Different models suit different project needs</a:t>
            </a:r>
          </a:p>
          <a:p>
            <a:r>
              <a:rPr dirty="0"/>
              <a:t>Following SDLC ensures efficiency, quality, and security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3311" y="3098800"/>
            <a:ext cx="6345260" cy="3530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81</TotalTime>
  <Words>236</Words>
  <Application>Microsoft Office PowerPoint</Application>
  <PresentationFormat>On-screen Show (4:3)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Times New Roman</vt:lpstr>
      <vt:lpstr>Wingdings 3</vt:lpstr>
      <vt:lpstr>Ion Boardroom</vt:lpstr>
      <vt:lpstr>Khed Taluka Shikshan Prasarak Mandal’s Hutatma Rajguru Mahavidyalaya, Rajgurunagar, Pune- 410505 </vt:lpstr>
      <vt:lpstr>Introduction to SDLC</vt:lpstr>
      <vt:lpstr>Phases of SDLC</vt:lpstr>
      <vt:lpstr>SDLC Models</vt:lpstr>
      <vt:lpstr>Importance of SDLC</vt:lpstr>
      <vt:lpstr>Challenges in SDLC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aftab pathan</cp:lastModifiedBy>
  <cp:revision>3</cp:revision>
  <dcterms:created xsi:type="dcterms:W3CDTF">2013-01-27T09:14:16Z</dcterms:created>
  <dcterms:modified xsi:type="dcterms:W3CDTF">2025-02-28T18:57:43Z</dcterms:modified>
  <cp:category/>
</cp:coreProperties>
</file>