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90" r:id="rId5"/>
    <p:sldId id="277" r:id="rId6"/>
    <p:sldId id="279" r:id="rId7"/>
    <p:sldId id="264" r:id="rId8"/>
    <p:sldId id="286" r:id="rId9"/>
    <p:sldId id="256" r:id="rId10"/>
    <p:sldId id="258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9649E4-0170-4C1D-8ACC-93C1D3A5F786}" v="2" dt="2025-02-28T15:18:42.779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3204" autoAdjust="0"/>
  </p:normalViewPr>
  <p:slideViewPr>
    <p:cSldViewPr snapToGrid="0">
      <p:cViewPr varScale="1">
        <p:scale>
          <a:sx n="65" d="100"/>
          <a:sy n="65" d="100"/>
        </p:scale>
        <p:origin x="684" y="4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3/1/2025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3/1/2025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13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91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67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39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9778" y="2825675"/>
            <a:ext cx="7361573" cy="1029586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Mern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stack </a:t>
            </a:r>
            <a:r>
              <a:rPr lang="en-IN" sz="4000" dirty="0">
                <a:solidFill>
                  <a:schemeClr val="accent2">
                    <a:lumMod val="75000"/>
                  </a:schemeClr>
                </a:solidFill>
              </a:rPr>
              <a:t>Development 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9778" y="3624044"/>
            <a:ext cx="6873270" cy="86757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A Modern Web Development Stack</a:t>
            </a:r>
          </a:p>
          <a:p>
            <a:endParaRPr lang="en-US" sz="35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F855448-57DF-E468-AF41-00CAAC2D7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5895479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52FDA21-768F-9929-E6D6-D78CD4F8E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7971" y="1909602"/>
            <a:ext cx="4160955" cy="414915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9310645-FFC9-88A3-E1EA-77A047DD53E6}"/>
              </a:ext>
            </a:extLst>
          </p:cNvPr>
          <p:cNvSpPr txBox="1"/>
          <p:nvPr/>
        </p:nvSpPr>
        <p:spPr>
          <a:xfrm>
            <a:off x="5710540" y="4384324"/>
            <a:ext cx="56628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Presented by: Yash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Bhanudas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Bhidawe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    BBA (Computer Applications)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Roll No: 8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Guide : Prof. R.S Jadhav</a:t>
            </a:r>
          </a:p>
          <a:p>
            <a:endParaRPr lang="en-IN" sz="20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308CB-5283-734C-4E2E-D159D8F4AF60}"/>
              </a:ext>
            </a:extLst>
          </p:cNvPr>
          <p:cNvSpPr txBox="1"/>
          <p:nvPr/>
        </p:nvSpPr>
        <p:spPr>
          <a:xfrm>
            <a:off x="4647781" y="257685"/>
            <a:ext cx="672557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rtl="0" eaLnBrk="0" fontAlgn="base" latinLnBrk="0" hangingPunct="0"/>
            <a:r>
              <a:rPr lang="en-US" sz="2000" b="1" i="0" kern="120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Khed</a:t>
            </a:r>
            <a:r>
              <a:rPr lang="en-US" sz="20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Taluka </a:t>
            </a:r>
            <a:r>
              <a:rPr lang="en-US" sz="2000" b="1" i="0" kern="120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Shikshan</a:t>
            </a:r>
            <a:r>
              <a:rPr lang="en-US" sz="20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</a:t>
            </a:r>
            <a:r>
              <a:rPr lang="en-US" sz="2000" b="1" i="0" kern="120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Prasarak</a:t>
            </a:r>
            <a:r>
              <a:rPr lang="en-US" sz="20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Mandal’s </a:t>
            </a:r>
            <a:endParaRPr lang="en-IN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algn="ctr"/>
            <a:r>
              <a:rPr lang="en-US" sz="1800" b="1" i="0" kern="120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Hutatma</a:t>
            </a:r>
            <a:r>
              <a:rPr lang="en-US" sz="18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1800" b="1" i="0" kern="120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Rajguru</a:t>
            </a:r>
            <a:r>
              <a:rPr lang="en-US" sz="18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 Mahavidyalaya, </a:t>
            </a:r>
            <a:r>
              <a:rPr lang="en-US" sz="1800" b="1" i="0" kern="120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Rajgurunagar</a:t>
            </a:r>
            <a:r>
              <a:rPr lang="en-US" sz="18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, Pune- 410505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AAC7D0-D5C9-3F89-3F58-AEC6DA805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073" y="986054"/>
            <a:ext cx="2010985" cy="16260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594215-9E7B-CA74-7EB8-45A7A195750B}"/>
              </a:ext>
            </a:extLst>
          </p:cNvPr>
          <p:cNvSpPr txBox="1"/>
          <p:nvPr/>
        </p:nvSpPr>
        <p:spPr>
          <a:xfrm>
            <a:off x="4933092" y="2623105"/>
            <a:ext cx="61549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rtl="0" eaLnBrk="0" fontAlgn="base" latinLnBrk="0" hangingPunct="0"/>
            <a:r>
              <a:rPr lang="en-US" sz="16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TYBBA(CA) </a:t>
            </a:r>
            <a:endParaRPr lang="en-IN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marR="0" indent="0" algn="ctr" rtl="0" eaLnBrk="0" fontAlgn="base" latinLnBrk="0" hangingPunct="0"/>
            <a:r>
              <a:rPr lang="en-US" sz="16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A Presentation</a:t>
            </a:r>
            <a:r>
              <a:rPr lang="en-US" sz="1600" b="1" baseline="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16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On</a:t>
            </a:r>
            <a:endParaRPr lang="en-IN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953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013" y="896112"/>
            <a:ext cx="9389288" cy="1362456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/>
              <a:t>Introduction to MERN Stack</a:t>
            </a:r>
            <a:endParaRPr lang="en-ZA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073292" y="1908697"/>
            <a:ext cx="5988989" cy="4053191"/>
          </a:xfrm>
        </p:spPr>
        <p:txBody>
          <a:bodyPr>
            <a:norm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MERN Stack is a popular full-stack development framework.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MERN stands for MongoDB, Express.js, React.js, and Node.js.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It allows developers to use JavaScript for both frontend and backend development.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Plays a crucial role in modern web applications.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2BFD9E-01B3-B754-F95D-91E1813D098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 flipH="1" flipV="1">
            <a:off x="12191998" y="6812280"/>
            <a:ext cx="45719" cy="45719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1"/>
            <a:ext cx="9866540" cy="135814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Why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Mern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&amp; why it is better?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F2D739-E475-54F8-C832-F04A983D0F2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552575" y="2035834"/>
            <a:ext cx="8609342" cy="4081937"/>
          </a:xfrm>
        </p:spPr>
        <p:txBody>
          <a:bodyPr>
            <a:norm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Single language for frontend and backend (JavaScript).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Faster development and deployment.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Highly scalable architecture.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Wide community support.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40B739-30F9-C86F-67ED-2197DC1E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4" y="762000"/>
            <a:ext cx="10351559" cy="1684636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dirty="0"/>
              <a:t>MERN Stack Architecture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734" y="1770434"/>
            <a:ext cx="7905338" cy="43255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b="1" dirty="0"/>
              <a:t>MongoDB</a:t>
            </a:r>
            <a:r>
              <a:rPr lang="en-IN" dirty="0"/>
              <a:t> stores data in JSON-like format.</a:t>
            </a:r>
          </a:p>
          <a:p>
            <a:pPr>
              <a:spcAft>
                <a:spcPts val="1000"/>
              </a:spcAft>
            </a:pPr>
            <a:r>
              <a:rPr lang="en-IN" b="1" dirty="0"/>
              <a:t>Express.js </a:t>
            </a:r>
            <a:r>
              <a:rPr lang="en-IN" dirty="0"/>
              <a:t>handles backend logic and API creation.</a:t>
            </a:r>
          </a:p>
          <a:p>
            <a:pPr>
              <a:spcAft>
                <a:spcPts val="1000"/>
              </a:spcAft>
            </a:pPr>
            <a:r>
              <a:rPr lang="en-IN" b="1" dirty="0"/>
              <a:t>React.js </a:t>
            </a:r>
            <a:r>
              <a:rPr lang="en-IN" dirty="0"/>
              <a:t>manages frontend user interfaces.</a:t>
            </a:r>
          </a:p>
          <a:p>
            <a:pPr>
              <a:spcAft>
                <a:spcPts val="1000"/>
              </a:spcAft>
            </a:pPr>
            <a:r>
              <a:rPr lang="en-IN" b="1" dirty="0"/>
              <a:t>Node.js </a:t>
            </a:r>
            <a:r>
              <a:rPr lang="en-IN" dirty="0"/>
              <a:t>acts as the server-side runtime environment.</a:t>
            </a:r>
          </a:p>
          <a:p>
            <a:pPr>
              <a:spcAft>
                <a:spcPts val="1000"/>
              </a:spcAft>
            </a:pPr>
            <a:r>
              <a:rPr lang="en-IN" dirty="0"/>
              <a:t>Client-Server communication through </a:t>
            </a:r>
            <a:r>
              <a:rPr lang="en-IN" b="1" dirty="0"/>
              <a:t>REST APIs.</a:t>
            </a: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375213"/>
            <a:ext cx="6660203" cy="786773"/>
          </a:xfrm>
          <a:noFill/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Why To use </a:t>
            </a:r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mern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 stack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049E67F-9576-E738-F20E-A3D990891790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815501" y="2161986"/>
            <a:ext cx="6553200" cy="191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Open-source and free to use.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Large community and continuous updates.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Efficient for building single-page applications.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Code reusability across frontend and backend.</a:t>
            </a:r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568" y="1225197"/>
            <a:ext cx="9271432" cy="1499035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>
                <a:solidFill>
                  <a:schemeClr val="accent2">
                    <a:lumMod val="75000"/>
                  </a:schemeClr>
                </a:solidFill>
              </a:rPr>
              <a:t>Challenges with </a:t>
            </a:r>
            <a:r>
              <a:rPr lang="en-IN" sz="3600" dirty="0" err="1">
                <a:solidFill>
                  <a:schemeClr val="accent2">
                    <a:lumMod val="75000"/>
                  </a:schemeClr>
                </a:solidFill>
              </a:rPr>
              <a:t>mern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9E7869-92A1-BEB5-CF2E-1FE25940ECC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20440" y="1974715"/>
            <a:ext cx="7905338" cy="29085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State management complexity in React.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Performance issues in large-scale applications.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Security vulnerabilities if not handled properly.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Steep learning curve for beginners.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2984" y="456399"/>
            <a:ext cx="7727004" cy="886201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/>
              <a:t>conclusion and future scope</a:t>
            </a:r>
            <a:endParaRPr lang="en-US" sz="36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466A906-2869-BB36-138E-D45F62E92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4646277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186C3A-548E-AD87-3029-964123530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7971" y="660400"/>
            <a:ext cx="4160955" cy="414915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62BD9A9-64F9-FD4D-FF3C-ACE9A029FD10}"/>
              </a:ext>
            </a:extLst>
          </p:cNvPr>
          <p:cNvSpPr txBox="1">
            <a:spLocks/>
          </p:cNvSpPr>
          <p:nvPr/>
        </p:nvSpPr>
        <p:spPr>
          <a:xfrm>
            <a:off x="4443120" y="1458652"/>
            <a:ext cx="7143041" cy="1970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MERN Stack is ideal for building modern web applications.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Offers fast development and scalability.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Growing demand in the software industry.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Future improvements in performance and security.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7870" y="2316528"/>
            <a:ext cx="3876053" cy="982579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THANK</a:t>
            </a:r>
            <a:r>
              <a:rPr lang="en-US" dirty="0">
                <a:solidFill>
                  <a:srgbClr val="002060"/>
                </a:solidFill>
              </a:rPr>
              <a:t>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9216" y="3148635"/>
            <a:ext cx="4881907" cy="560729"/>
          </a:xfrm>
        </p:spPr>
        <p:txBody>
          <a:bodyPr bIns="0" anchor="ctr">
            <a:normAutofit/>
          </a:bodyPr>
          <a:lstStyle/>
          <a:p>
            <a:r>
              <a:rPr lang="en-IN" sz="2400" spc="300" dirty="0">
                <a:solidFill>
                  <a:srgbClr val="002060"/>
                </a:solidFill>
              </a:rPr>
              <a:t>	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217</TotalTime>
  <Words>291</Words>
  <Application>Microsoft Office PowerPoint</Application>
  <PresentationFormat>Widescreen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Avenir Next LT Pro</vt:lpstr>
      <vt:lpstr>Calibri</vt:lpstr>
      <vt:lpstr>Cambria</vt:lpstr>
      <vt:lpstr>Rockwell</vt:lpstr>
      <vt:lpstr>Wingdings</vt:lpstr>
      <vt:lpstr>Custom</vt:lpstr>
      <vt:lpstr>Mern stack Development </vt:lpstr>
      <vt:lpstr>Introduction to MERN Stack</vt:lpstr>
      <vt:lpstr>Why Mern &amp; why it is better?</vt:lpstr>
      <vt:lpstr>MERN Stack Architecture</vt:lpstr>
      <vt:lpstr>Why To use mern stack</vt:lpstr>
      <vt:lpstr>Challenges with mern</vt:lpstr>
      <vt:lpstr>conclusion and 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Gade</dc:creator>
  <cp:lastModifiedBy>Yash Bhidawe</cp:lastModifiedBy>
  <cp:revision>5</cp:revision>
  <dcterms:created xsi:type="dcterms:W3CDTF">2025-02-28T09:56:04Z</dcterms:created>
  <dcterms:modified xsi:type="dcterms:W3CDTF">2025-03-01T02:48:48Z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