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sldIdLst>
    <p:sldId id="257" r:id="rId2"/>
    <p:sldId id="256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110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9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9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80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715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1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85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13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07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8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7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2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3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7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8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0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5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4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72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Types of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LAN, WAN, MAN, PAN, and More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D4D57A-9AFC-F70C-AAF9-C53F7C813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1630-DA66-C443-521C-321A694E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B1216-7E52-C64D-43B7-2B0C0D542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t>Networks enable communication and data exchange in various fields. Different network types serve specific purposes based on coverage area, speed, and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365359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Local Area Network (LAN)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dirty="0">
                <a:solidFill>
                  <a:srgbClr val="002060"/>
                </a:solidFill>
              </a:rPr>
              <a:t>- Connects devices within a limited area (e.g., homes, offices, schools).</a:t>
            </a:r>
          </a:p>
          <a:p>
            <a:r>
              <a:rPr dirty="0">
                <a:solidFill>
                  <a:srgbClr val="002060"/>
                </a:solidFill>
              </a:rPr>
              <a:t>- High-speed and cost-effective.</a:t>
            </a:r>
          </a:p>
          <a:p>
            <a:r>
              <a:rPr dirty="0">
                <a:solidFill>
                  <a:srgbClr val="002060"/>
                </a:solidFill>
              </a:rPr>
              <a:t>- Used for file sharing and resource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Wide Area Network (WAN)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dirty="0">
                <a:solidFill>
                  <a:srgbClr val="002060"/>
                </a:solidFill>
              </a:rPr>
              <a:t>- Covers large geographical areas (e.g., cities, countries, the internet).</a:t>
            </a:r>
          </a:p>
          <a:p>
            <a:r>
              <a:rPr dirty="0">
                <a:solidFill>
                  <a:srgbClr val="002060"/>
                </a:solidFill>
              </a:rPr>
              <a:t>- Connects multiple LANs.</a:t>
            </a:r>
          </a:p>
          <a:p>
            <a:r>
              <a:rPr dirty="0">
                <a:solidFill>
                  <a:srgbClr val="002060"/>
                </a:solidFill>
              </a:rPr>
              <a:t>- Often requires leased telecommunication lines.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Metropolitan Area Network (MAN)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dirty="0">
                <a:solidFill>
                  <a:srgbClr val="002060"/>
                </a:solidFill>
              </a:rPr>
              <a:t>- Covers a city or large campus.</a:t>
            </a:r>
          </a:p>
          <a:p>
            <a:r>
              <a:rPr dirty="0">
                <a:solidFill>
                  <a:srgbClr val="002060"/>
                </a:solidFill>
              </a:rPr>
              <a:t>- Intermediate size between LAN and WAN.</a:t>
            </a:r>
          </a:p>
          <a:p>
            <a:r>
              <a:rPr dirty="0">
                <a:solidFill>
                  <a:srgbClr val="002060"/>
                </a:solidFill>
              </a:rPr>
              <a:t>- Used by government, universities, and large corporations.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Personal Area Network (PAN)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dirty="0">
                <a:solidFill>
                  <a:srgbClr val="002060"/>
                </a:solidFill>
              </a:rPr>
              <a:t>- Small-scale network for personal devices (e.g., smartphones, smartwatches, Bluetooth devices).</a:t>
            </a:r>
          </a:p>
          <a:p>
            <a:r>
              <a:rPr dirty="0">
                <a:solidFill>
                  <a:srgbClr val="002060"/>
                </a:solidFill>
              </a:rPr>
              <a:t>- Limited range (typically within a few meters).</a:t>
            </a:r>
          </a:p>
          <a:p>
            <a:r>
              <a:rPr dirty="0">
                <a:solidFill>
                  <a:srgbClr val="002060"/>
                </a:solidFill>
              </a:rPr>
              <a:t>- Used for personal communication and IoT applications.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t>Different network types serve unique purposes in communication and connectivity. As technology advances, integration with AI, IoT, and cloud computing will enhance network efficiency and security.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221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Ion</vt:lpstr>
      <vt:lpstr>PowerPoint Presentation</vt:lpstr>
      <vt:lpstr>Types of Networks</vt:lpstr>
      <vt:lpstr>Introduction</vt:lpstr>
      <vt:lpstr>Local Area Network (LAN)</vt:lpstr>
      <vt:lpstr>Wide Area Network (WAN)</vt:lpstr>
      <vt:lpstr>Metropolitan Area Network (MAN)</vt:lpstr>
      <vt:lpstr>Personal Area Network (PAN)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Someshwar Gaikwad</cp:lastModifiedBy>
  <cp:revision>2</cp:revision>
  <dcterms:created xsi:type="dcterms:W3CDTF">2013-01-27T09:14:16Z</dcterms:created>
  <dcterms:modified xsi:type="dcterms:W3CDTF">2025-02-28T12:07:50Z</dcterms:modified>
  <cp:category/>
</cp:coreProperties>
</file>