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1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10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32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5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3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5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Network 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dirty="0"/>
              <a:t>Routers, Switches, Hubs, Modems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Cisco Networking Essentials (2023</a:t>
            </a:r>
            <a:r>
              <a:rPr dirty="0"/>
              <a:t>)</a:t>
            </a:r>
          </a:p>
          <a:p>
            <a:r>
              <a:rPr dirty="0">
                <a:solidFill>
                  <a:srgbClr val="002060"/>
                </a:solidFill>
              </a:rPr>
              <a:t>- IEEE Research on Network Hardware (2024)</a:t>
            </a:r>
          </a:p>
          <a:p>
            <a:r>
              <a:rPr dirty="0">
                <a:solidFill>
                  <a:srgbClr val="002060"/>
                </a:solidFill>
              </a:rPr>
              <a:t>- Networking Whitepapers and Case Studies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1125AD-27C1-5DBA-07E4-26798F36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497694-D5A5-6D7A-E632-03D50724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2D4FC-0DD7-67F0-9D83-BA3BABC8C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E3CB-A50F-5BE8-4D07-ACF5487A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3C25-9369-9B15-E109-658FE051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/>
              <a:t>Network hardware enables devices to connect and exchange data efficiently. This presentation explores routers, switches, hubs, modems, and their impact on networking.</a:t>
            </a:r>
          </a:p>
        </p:txBody>
      </p:sp>
    </p:spTree>
    <p:extLst>
      <p:ext uri="{BB962C8B-B14F-4D97-AF65-F5344CB8AC3E}">
        <p14:creationId xmlns:p14="http://schemas.microsoft.com/office/powerpoint/2010/main" val="85876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/>
              <a:t>Routers direct data packets between different networks and manage network traffic. They play a crucial role in internet connectivity and security.</a:t>
            </a:r>
            <a:endParaRPr lang="en-US" dirty="0"/>
          </a:p>
          <a:p>
            <a:pPr>
              <a:defRPr sz="2200">
                <a:solidFill>
                  <a:srgbClr val="000033"/>
                </a:solidFill>
              </a:defRPr>
            </a:pPr>
            <a:r>
              <a:rPr lang="en-US" dirty="0"/>
              <a:t>Router information includes the IP address, username, and password that allow you to access your router's settings.</a:t>
            </a:r>
          </a:p>
          <a:p>
            <a:pPr>
              <a:defRPr sz="2200">
                <a:solidFill>
                  <a:srgbClr val="000033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/>
              <a:t>Switches connect multiple devices within a network, directing data only to intended recipients. They improve network efficiency and reduce congestion.</a:t>
            </a:r>
            <a:endParaRPr lang="en-US" dirty="0"/>
          </a:p>
          <a:p>
            <a:pPr>
              <a:defRPr sz="2200">
                <a:solidFill>
                  <a:srgbClr val="000033"/>
                </a:solidFill>
              </a:defRPr>
            </a:pPr>
            <a:r>
              <a:rPr lang="en-US" dirty="0"/>
              <a:t>A switch is a network device that connects multiple devices in a LAN (Local Area Network) and efficiently manages data traffic.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Modems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lang="en-US" dirty="0"/>
              <a:t>Modems convert digital data into signals for transmission over telephone lines or cable systems. They are essential for connecting to the Internet.</a:t>
            </a:r>
          </a:p>
          <a:p>
            <a:pPr>
              <a:defRPr sz="2200">
                <a:solidFill>
                  <a:srgbClr val="000033"/>
                </a:solidFill>
              </a:defRPr>
            </a:pPr>
            <a:r>
              <a:rPr lang="en-US" dirty="0"/>
              <a:t>A modem is a device that connects a home or business network to the internet by converting digital signals from a computer into analog signals for transmission over telephone lines, fiber optics, or cable.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Advantages of Network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Improved communication and data transfer</a:t>
            </a:r>
            <a:r>
              <a:rPr dirty="0"/>
              <a:t>.</a:t>
            </a:r>
          </a:p>
          <a:p>
            <a:r>
              <a:rPr dirty="0">
                <a:solidFill>
                  <a:srgbClr val="002060"/>
                </a:solidFill>
              </a:rPr>
              <a:t>- Enhanced security and network management.</a:t>
            </a:r>
          </a:p>
          <a:p>
            <a:r>
              <a:rPr dirty="0">
                <a:solidFill>
                  <a:srgbClr val="002060"/>
                </a:solidFill>
              </a:rPr>
              <a:t>- Scalability to support multiple devices.</a:t>
            </a:r>
          </a:p>
          <a:p>
            <a:r>
              <a:rPr dirty="0">
                <a:solidFill>
                  <a:srgbClr val="002060"/>
                </a:solidFill>
              </a:rPr>
              <a:t>- Reduced network congestion with smart switching.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Challenges and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High cost of advanced networking devices.</a:t>
            </a:r>
          </a:p>
          <a:p>
            <a:r>
              <a:rPr dirty="0">
                <a:solidFill>
                  <a:srgbClr val="002060"/>
                </a:solidFill>
              </a:rPr>
              <a:t>- Compatibility issues with older hardware.</a:t>
            </a:r>
          </a:p>
          <a:p>
            <a:r>
              <a:rPr dirty="0">
                <a:solidFill>
                  <a:srgbClr val="002060"/>
                </a:solidFill>
              </a:rPr>
              <a:t>- Security vulnerabilities in poorly configured networks.</a:t>
            </a:r>
          </a:p>
          <a:p>
            <a:r>
              <a:rPr dirty="0">
                <a:solidFill>
                  <a:srgbClr val="002060"/>
                </a:solidFill>
              </a:rPr>
              <a:t>- Regular maintenance and updates required.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Network hardware is the backbone of modern communication systems. Understanding the roles of routers, switches, hubs, and modems helps improve network performance and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311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Network Hardware</vt:lpstr>
      <vt:lpstr>PowerPoint Presentation</vt:lpstr>
      <vt:lpstr>Introduction</vt:lpstr>
      <vt:lpstr>Routers</vt:lpstr>
      <vt:lpstr>Switches</vt:lpstr>
      <vt:lpstr>Modems</vt:lpstr>
      <vt:lpstr>Advantages of Network Hardware</vt:lpstr>
      <vt:lpstr>Challenges and Concerns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Someshwar Gaikwad</cp:lastModifiedBy>
  <cp:revision>2</cp:revision>
  <dcterms:created xsi:type="dcterms:W3CDTF">2013-01-27T09:14:16Z</dcterms:created>
  <dcterms:modified xsi:type="dcterms:W3CDTF">2025-02-28T11:27:28Z</dcterms:modified>
  <cp:category/>
</cp:coreProperties>
</file>