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E5212A02-F48F-4911-AA27-5EF46873210C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1321D5C-C8B4-4909-B33C-805FB30D82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2241" algn="ctr">
              <a:spcBef>
                <a:spcPts val="666"/>
              </a:spcBef>
            </a:pP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Khed</a:t>
            </a:r>
            <a:r>
              <a:rPr lang="en-IN" sz="2000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Taluka</a:t>
            </a:r>
            <a:r>
              <a:rPr lang="en-IN"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Shikshan</a:t>
            </a:r>
            <a:r>
              <a:rPr lang="en-IN" sz="2000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Prasarak</a:t>
            </a:r>
            <a:r>
              <a:rPr lang="en-IN" sz="2000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9" dirty="0" err="1">
                <a:latin typeface="Arial" panose="020B0604020202020204" pitchFamily="34" charset="0"/>
                <a:cs typeface="Arial" panose="020B0604020202020204" pitchFamily="34" charset="0"/>
              </a:rPr>
              <a:t>Mandal’s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Hutatma</a:t>
            </a:r>
            <a:r>
              <a:rPr lang="en-IN" sz="2000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Rajguru</a:t>
            </a:r>
            <a:r>
              <a:rPr lang="en-IN"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Mahavidyalaya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Rajgurunagar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Pune-</a:t>
            </a:r>
            <a:r>
              <a:rPr lang="en-IN" sz="2000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spc="-9" dirty="0">
                <a:latin typeface="Arial" panose="020B0604020202020204" pitchFamily="34" charset="0"/>
                <a:cs typeface="Arial" panose="020B0604020202020204" pitchFamily="34" charset="0"/>
              </a:rPr>
              <a:t>410505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/>
          </a:p>
        </p:txBody>
      </p:sp>
      <p:pic>
        <p:nvPicPr>
          <p:cNvPr id="6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99335" y="1528658"/>
            <a:ext cx="1782554" cy="146841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04612" y="2997642"/>
            <a:ext cx="4572000" cy="203645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1" dirty="0"/>
              <a:t>TYBBA(CA)</a:t>
            </a:r>
            <a:endParaRPr lang="en-IN" dirty="0"/>
          </a:p>
          <a:p>
            <a:pPr algn="ctr"/>
            <a:r>
              <a:rPr lang="en-US" b="1" dirty="0"/>
              <a:t>A</a:t>
            </a:r>
            <a:endParaRPr lang="en-IN" dirty="0"/>
          </a:p>
          <a:p>
            <a:pPr marL="619158" marR="611874" algn="ctr">
              <a:lnSpc>
                <a:spcPts val="2074"/>
              </a:lnSpc>
              <a:spcBef>
                <a:spcPts val="146"/>
              </a:spcBef>
            </a:pPr>
            <a:r>
              <a:rPr lang="en-IN" b="1" spc="-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b="1" spc="-9" dirty="0">
                <a:latin typeface="Arial" panose="020B0604020202020204" pitchFamily="34" charset="0"/>
                <a:cs typeface="Arial" panose="020B0604020202020204" pitchFamily="34" charset="0"/>
              </a:rPr>
              <a:t>PPT Presentation </a:t>
            </a:r>
            <a:r>
              <a:rPr lang="en-IN" b="1" spc="-22" dirty="0" smtClean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</a:p>
          <a:p>
            <a:pPr algn="ctr"/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 smtClean="0"/>
              <a:t>“</a:t>
            </a:r>
            <a:r>
              <a:rPr lang="en-US" b="1" dirty="0"/>
              <a:t>MOBILE&amp; WEB DEVELOPMENT”</a:t>
            </a:r>
            <a:endParaRPr lang="en-IN" dirty="0"/>
          </a:p>
          <a:p>
            <a:pPr algn="ctr"/>
            <a:r>
              <a:rPr lang="en-US" b="1" dirty="0" smtClean="0"/>
              <a:t>BY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788024" y="5026457"/>
            <a:ext cx="41044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NAME:- CHANDRAKANT RAMA DAKE</a:t>
            </a:r>
            <a:endParaRPr lang="en-IN" dirty="0"/>
          </a:p>
          <a:p>
            <a:r>
              <a:rPr lang="en-US" b="1" dirty="0"/>
              <a:t>ROLL NO:-17</a:t>
            </a:r>
            <a:endParaRPr lang="en-IN" dirty="0"/>
          </a:p>
          <a:p>
            <a:r>
              <a:rPr lang="en-US" b="1" dirty="0"/>
              <a:t>UNDER GUIDANCE</a:t>
            </a:r>
            <a:endParaRPr lang="en-IN" dirty="0"/>
          </a:p>
          <a:p>
            <a:r>
              <a:rPr lang="en-US" b="1" dirty="0"/>
              <a:t>PROF. R.S. JADHAV</a:t>
            </a:r>
            <a:endParaRPr lang="en-IN" dirty="0"/>
          </a:p>
          <a:p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354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512" y="3244334"/>
            <a:ext cx="8208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dirty="0" smtClean="0">
                <a:solidFill>
                  <a:srgbClr val="FF0000"/>
                </a:solidFill>
              </a:rPr>
              <a:t>Thank You</a:t>
            </a:r>
            <a:endParaRPr lang="en-IN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3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908720"/>
            <a:ext cx="8077200" cy="1673352"/>
          </a:xfrm>
        </p:spPr>
        <p:txBody>
          <a:bodyPr>
            <a:normAutofit/>
          </a:bodyPr>
          <a:lstStyle/>
          <a:p>
            <a:r>
              <a:rPr lang="en-IN" sz="3600" dirty="0" smtClean="0">
                <a:latin typeface="Times New Roman" pitchFamily="18" charset="0"/>
                <a:cs typeface="Times New Roman" pitchFamily="18" charset="0"/>
              </a:rPr>
              <a:t>Mobile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and Web Development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39552" y="2420888"/>
            <a:ext cx="8077200" cy="2003672"/>
          </a:xfrm>
        </p:spPr>
        <p:txBody>
          <a:bodyPr/>
          <a:lstStyle/>
          <a:p>
            <a:r>
              <a:rPr lang="en-US" sz="28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Technologies, Frameworks, and Security Challenges</a:t>
            </a:r>
          </a:p>
          <a:p>
            <a:endParaRPr lang="en-US" sz="28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solidFill>
                <a:schemeClr val="accent1"/>
              </a:solidFill>
            </a:endParaRPr>
          </a:p>
          <a:p>
            <a:endParaRPr lang="en-US" sz="2400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5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lang="en-IN" sz="3600" dirty="0"/>
              <a:t/>
            </a:r>
            <a:br>
              <a:rPr lang="en-IN" sz="3600" dirty="0"/>
            </a:b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What is Mobile Development?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Building apps for smartphones and tablets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What is Web Development?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Creating websites and web applications accessible through browsers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Why are they important?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Essential for digital transformation, enhancing user experiences, and enabling business growth.</a:t>
            </a:r>
          </a:p>
        </p:txBody>
      </p:sp>
    </p:spTree>
    <p:extLst>
      <p:ext uri="{BB962C8B-B14F-4D97-AF65-F5344CB8AC3E}">
        <p14:creationId xmlns:p14="http://schemas.microsoft.com/office/powerpoint/2010/main" val="387802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Research 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Mobile and Web Development: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An Analytical Study of Technologies, Frameworks, and Security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Challenges   Focus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on modern tools, methodologies, and emerging security issues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Focus: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convergence of mobile and web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technologies.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Frameworks like React Native, Flutter, and Progressive Web Apps (PWAs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Analyzing user experience (UX) strategies for cross-platform applications.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46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Mobile Development: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Rise of cross-platform frameworks like React Native and Flutter (Johnson, 2023).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Development: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Shift towards Progressive Web Apps (PWAs) (Smith, 2022).</a:t>
            </a: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Sec</a:t>
            </a:r>
            <a:r>
              <a:rPr lang="en-IN" sz="2000" b="1" dirty="0"/>
              <a:t> Mobile Development:</a:t>
            </a:r>
            <a:endParaRPr lang="en-IN" sz="2000" dirty="0"/>
          </a:p>
          <a:p>
            <a:r>
              <a:rPr lang="en-IN" sz="2000" b="1" dirty="0"/>
              <a:t>Native Apps:</a:t>
            </a:r>
            <a:r>
              <a:rPr lang="en-IN" sz="2000" dirty="0"/>
              <a:t> Built specifically for a platform (Swift for </a:t>
            </a:r>
            <a:r>
              <a:rPr lang="en-IN" sz="2000" dirty="0" err="1"/>
              <a:t>iOS</a:t>
            </a:r>
            <a:r>
              <a:rPr lang="en-IN" sz="2000" dirty="0"/>
              <a:t>, </a:t>
            </a:r>
            <a:r>
              <a:rPr lang="en-IN" sz="2000" dirty="0" err="1"/>
              <a:t>Kotlin</a:t>
            </a:r>
            <a:r>
              <a:rPr lang="en-IN" sz="2000" dirty="0"/>
              <a:t> for Android).</a:t>
            </a:r>
          </a:p>
          <a:p>
            <a:r>
              <a:rPr lang="en-IN" sz="2000" b="1" dirty="0"/>
              <a:t>Cross-Platform:</a:t>
            </a:r>
            <a:r>
              <a:rPr lang="en-IN" sz="2000" dirty="0"/>
              <a:t> Frameworks like Flutter and React Native allow code reuse (Brown, 2023).</a:t>
            </a:r>
          </a:p>
          <a:p>
            <a:r>
              <a:rPr lang="en-IN" sz="2000" b="1" dirty="0"/>
              <a:t>Web Development:</a:t>
            </a:r>
            <a:endParaRPr lang="en-IN" sz="2000" dirty="0"/>
          </a:p>
          <a:p>
            <a:r>
              <a:rPr lang="en-IN" sz="2000" b="1" dirty="0"/>
              <a:t>Front-End:</a:t>
            </a:r>
            <a:r>
              <a:rPr lang="en-IN" sz="2000" dirty="0"/>
              <a:t> HTML, CSS, JavaScript — with frameworks like React, Angular (Taylor, 2022).</a:t>
            </a:r>
          </a:p>
          <a:p>
            <a:r>
              <a:rPr lang="en-IN" sz="2000" b="1" dirty="0"/>
              <a:t>Back-End:</a:t>
            </a:r>
            <a:r>
              <a:rPr lang="en-IN" sz="2000" dirty="0"/>
              <a:t> Node.js, </a:t>
            </a:r>
            <a:r>
              <a:rPr lang="en-IN" sz="2000" dirty="0" err="1"/>
              <a:t>Django</a:t>
            </a:r>
            <a:r>
              <a:rPr lang="en-IN" sz="2000" dirty="0"/>
              <a:t>, and cloud-based APIs for seamless integration (Smith, 2021).</a:t>
            </a:r>
          </a:p>
          <a:p>
            <a:r>
              <a:rPr lang="en-IN" sz="2000" b="1" dirty="0"/>
              <a:t>Integration:</a:t>
            </a:r>
            <a:endParaRPr lang="en-IN" sz="2000" dirty="0"/>
          </a:p>
          <a:p>
            <a:r>
              <a:rPr lang="en-IN" sz="2000" dirty="0"/>
              <a:t>Progressive Web Apps (PWAs) bridging the gap between mobile and web, offering offline functionality and native-like experiences (Lee, 2022</a:t>
            </a:r>
            <a:r>
              <a:rPr lang="en-IN" sz="2000" dirty="0" smtClean="0"/>
              <a:t>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797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Objectives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Understand core concepts and technologies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Explore popular frameworks: React, Angular, Flutter, React Native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Identify security vulnerabilities in mobile and web apps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Assess cross-platform development efficiency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Analyze case studies of successful applications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Propose best practices for secure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1817691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Area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Mobile Development: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Native apps (Android,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iOS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Cross-platform apps (React Native, Flutter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Web Development: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Frontend: HTML, CSS, JavaScript (React, Angular)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Backend: Node.js,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Laravel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Security: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SQL injection, XSS, mobile 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attacks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Emerging Trends: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PWAs, AI integration,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serverless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622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Research Methodology</a:t>
            </a:r>
            <a:br>
              <a:rPr lang="en-IN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Qualitative Research: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Reviewing articles, whitepapers, technical blogs.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Case studies of high-performing apps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Quantitative Research: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Developer surveys.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Data collection on performance, security incidents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Case Studies: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Examples: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Instagram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(React Native), Google Docs (PWA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Comparative Analysis: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React Native vs. Flutter</a:t>
            </a:r>
          </a:p>
          <a:p>
            <a:pPr lvl="1"/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Angular vs. React</a:t>
            </a:r>
          </a:p>
        </p:txBody>
      </p:sp>
    </p:spTree>
    <p:extLst>
      <p:ext uri="{BB962C8B-B14F-4D97-AF65-F5344CB8AC3E}">
        <p14:creationId xmlns:p14="http://schemas.microsoft.com/office/powerpoint/2010/main" val="3456549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Conclusion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Understanding mobile and web development is essential for building responsive, secure, and scalable applications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Proper framework selection and security measures drive successful app development.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3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63</TotalTime>
  <Words>496</Words>
  <Application>Microsoft Office PowerPoint</Application>
  <PresentationFormat>On-screen Show (4:3)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Module</vt:lpstr>
      <vt:lpstr>Khed Taluka Shikshan Prasarak Mandal’s Hutatma Rajguru Mahavidyalaya, Rajgurunagar, Pune- 410505 </vt:lpstr>
      <vt:lpstr>Mobile and Web Development</vt:lpstr>
      <vt:lpstr>Introduction </vt:lpstr>
      <vt:lpstr>Research Topic</vt:lpstr>
      <vt:lpstr>Literature Review</vt:lpstr>
      <vt:lpstr>Objectives of Study</vt:lpstr>
      <vt:lpstr>Area of Study</vt:lpstr>
      <vt:lpstr>Research Methodology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Title:-                 Android lifecycle</dc:title>
  <dc:creator>Dell</dc:creator>
  <cp:lastModifiedBy>Dell</cp:lastModifiedBy>
  <cp:revision>5</cp:revision>
  <dcterms:created xsi:type="dcterms:W3CDTF">2025-02-28T12:58:54Z</dcterms:created>
  <dcterms:modified xsi:type="dcterms:W3CDTF">2025-02-28T14:36:09Z</dcterms:modified>
</cp:coreProperties>
</file>