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98945-D1B9-4C05-B602-7975974F5DB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F77CD-0516-4513-97B5-47F2BC1C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77CD-0516-4513-97B5-47F2BC1CB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6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7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88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9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5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9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9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9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6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 flipV="1">
            <a:off x="685800" y="4756726"/>
            <a:ext cx="7772400" cy="378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0909" y="4535055"/>
            <a:ext cx="9374909" cy="2521527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                                                                                     </a:t>
            </a:r>
          </a:p>
          <a:p>
            <a:pPr algn="r"/>
            <a:endParaRPr lang="en-US" sz="1400" b="1" dirty="0" smtClean="0">
              <a:solidFill>
                <a:schemeClr val="tx1"/>
              </a:solidFill>
            </a:endParaRPr>
          </a:p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       </a:t>
            </a:r>
            <a:r>
              <a:rPr lang="en-US" sz="1400" b="1" dirty="0" smtClean="0">
                <a:solidFill>
                  <a:schemeClr val="tx1"/>
                </a:solidFill>
              </a:rPr>
              <a:t>NAME:GHANSHAM DUSHYANT JADHAV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ROLL </a:t>
            </a:r>
            <a:r>
              <a:rPr lang="en-US" sz="1400" b="1" dirty="0" smtClean="0">
                <a:solidFill>
                  <a:schemeClr val="tx1"/>
                </a:solidFill>
              </a:rPr>
              <a:t>NO:30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/>
            <a:r>
              <a:rPr lang="en-US" sz="1400" b="1" dirty="0">
                <a:solidFill>
                  <a:schemeClr val="tx1"/>
                </a:solidFill>
              </a:rPr>
              <a:t>GUIDE:  Prof: </a:t>
            </a:r>
            <a:r>
              <a:rPr lang="en-US" sz="1400" b="1" dirty="0" err="1">
                <a:solidFill>
                  <a:schemeClr val="tx1"/>
                </a:solidFill>
              </a:rPr>
              <a:t>R.S.Jadhav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endParaRPr sz="1400" b="1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8800" y="112037"/>
            <a:ext cx="5901231" cy="135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21900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             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Mahavidyalaya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                 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27" y="1311564"/>
            <a:ext cx="2087418" cy="16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71110" y="2740494"/>
            <a:ext cx="5225278" cy="178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304704" rIns="0" bIns="21107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Presentation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“The </a:t>
            </a:r>
            <a:r>
              <a:rPr lang="en-US" b="1" dirty="0"/>
              <a:t>Role of Ethical Hacking in Modern </a:t>
            </a:r>
            <a:r>
              <a:rPr lang="en-US" b="1" dirty="0" smtClean="0"/>
              <a:t>Cybersecurity”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Ethical hacking is a proactive approach to cybersecurity.</a:t>
            </a:r>
          </a:p>
          <a:p>
            <a:r>
              <a:rPr lang="en-US" dirty="0"/>
              <a:t>It helps identify vulnerabilities before malicious hackers exploit them.</a:t>
            </a:r>
          </a:p>
          <a:p>
            <a:r>
              <a:rPr lang="en-US" dirty="0"/>
              <a:t>This presentation explores ethical hacking techniques, challenges, and career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Ethical hacking is recognized as an effective security practice.</a:t>
            </a:r>
          </a:p>
          <a:p>
            <a:r>
              <a:rPr lang="en-US" dirty="0"/>
              <a:t>Key techniques include penetration testing, social engineering, and network security analysis.</a:t>
            </a:r>
          </a:p>
          <a:p>
            <a:r>
              <a:rPr lang="en-US" dirty="0"/>
              <a:t>Challenges include evolving cyber threats and legal constraints.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Data </a:t>
            </a:r>
            <a:r>
              <a:rPr lang="en-US" dirty="0"/>
              <a:t>Objectives of Study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Identify common ethical hacking techniques.</a:t>
            </a:r>
          </a:p>
          <a:p>
            <a:pPr marL="0" indent="0">
              <a:buNone/>
            </a:pPr>
            <a:r>
              <a:rPr lang="en-US" dirty="0"/>
              <a:t>2. Analyze real-world cybersecurity threats.</a:t>
            </a:r>
          </a:p>
          <a:p>
            <a:pPr marL="0" indent="0">
              <a:buNone/>
            </a:pPr>
            <a:r>
              <a:rPr lang="en-US" dirty="0"/>
              <a:t>3. Evaluate legal and ethical implications.</a:t>
            </a:r>
          </a:p>
          <a:p>
            <a:pPr marL="0" indent="0">
              <a:buNone/>
            </a:pPr>
            <a:r>
              <a:rPr lang="en-US" dirty="0"/>
              <a:t>4. Explore career opportunities in ethical hacking.</a:t>
            </a:r>
          </a:p>
          <a:p>
            <a:pPr marL="0" indent="0">
              <a:buNone/>
            </a:pPr>
            <a:r>
              <a:rPr lang="en-US" dirty="0"/>
              <a:t>5. Assess the impact of ethical hacking on 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Methodology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Case studies on cybersecurity breaches.</a:t>
            </a:r>
          </a:p>
          <a:p>
            <a:pPr marL="0" indent="0">
              <a:buNone/>
            </a:pPr>
            <a:r>
              <a:rPr lang="en-US" dirty="0"/>
              <a:t>• Review of penetration testing reports.</a:t>
            </a:r>
          </a:p>
          <a:p>
            <a:pPr marL="0" indent="0">
              <a:buNone/>
            </a:pPr>
            <a:r>
              <a:rPr lang="en-US" dirty="0"/>
              <a:t>• Expert interviews on ethical hacking practices.</a:t>
            </a:r>
          </a:p>
          <a:p>
            <a:pPr marL="0" indent="0">
              <a:buNone/>
            </a:pPr>
            <a:r>
              <a:rPr lang="en-US" dirty="0"/>
              <a:t>• Comparative analysis of security approaches.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Concerns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Strengths:</a:t>
            </a:r>
          </a:p>
          <a:p>
            <a:pPr marL="0" indent="0">
              <a:buNone/>
            </a:pPr>
            <a:r>
              <a:rPr lang="en-US" dirty="0"/>
              <a:t>• Proactive defense against cyber threats.</a:t>
            </a:r>
          </a:p>
          <a:p>
            <a:pPr marL="0" indent="0">
              <a:buNone/>
            </a:pPr>
            <a:r>
              <a:rPr lang="en-US" dirty="0"/>
              <a:t>• Identifies security flaws before exploitation.</a:t>
            </a:r>
          </a:p>
          <a:p>
            <a:pPr marL="0" indent="0">
              <a:buNone/>
            </a:pPr>
            <a:r>
              <a:rPr lang="en-US" dirty="0"/>
              <a:t>• Ensures compliance with security standards.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Concerns:</a:t>
            </a:r>
          </a:p>
          <a:p>
            <a:pPr marL="0" indent="0">
              <a:buNone/>
            </a:pPr>
            <a:r>
              <a:rPr lang="en-US" dirty="0"/>
              <a:t>• Risk of skill misuse.</a:t>
            </a:r>
          </a:p>
          <a:p>
            <a:pPr marL="0" indent="0">
              <a:buNone/>
            </a:pPr>
            <a:r>
              <a:rPr lang="en-US" dirty="0"/>
              <a:t>• Legal and ethical dilemmas.</a:t>
            </a:r>
          </a:p>
          <a:p>
            <a:pPr marL="0" indent="0">
              <a:buNone/>
            </a:pPr>
            <a:r>
              <a:rPr lang="en-US" dirty="0"/>
              <a:t>• Rapidly evolving attack techniques.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Career Opportunities in Ethical Hacking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Certified Ethical Hacker (CEH)</a:t>
            </a:r>
          </a:p>
          <a:p>
            <a:pPr marL="0" indent="0">
              <a:buNone/>
            </a:pPr>
            <a:r>
              <a:rPr lang="en-US" dirty="0"/>
              <a:t>• Penetration Tester</a:t>
            </a:r>
          </a:p>
          <a:p>
            <a:pPr marL="0" indent="0">
              <a:buNone/>
            </a:pPr>
            <a:r>
              <a:rPr lang="en-US" dirty="0"/>
              <a:t>• Security Analyst</a:t>
            </a:r>
          </a:p>
          <a:p>
            <a:pPr marL="0" indent="0">
              <a:buNone/>
            </a:pPr>
            <a:r>
              <a:rPr lang="en-US" dirty="0"/>
              <a:t>• Cybersecurity Consultant</a:t>
            </a:r>
          </a:p>
          <a:p>
            <a:pPr marL="0" indent="0">
              <a:buNone/>
            </a:pPr>
            <a:r>
              <a:rPr lang="en-US" dirty="0"/>
              <a:t>• Bug Bounty Hunter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Ethical hacking is essential for modern cybersecurity.</a:t>
            </a:r>
          </a:p>
          <a:p>
            <a:pPr marL="0" indent="0">
              <a:buNone/>
            </a:pPr>
            <a:r>
              <a:rPr lang="en-US" dirty="0"/>
              <a:t>• It helps organizations stay ahead of cyber threats.</a:t>
            </a:r>
          </a:p>
          <a:p>
            <a:pPr marL="0" indent="0">
              <a:buNone/>
            </a:pPr>
            <a:r>
              <a:rPr lang="en-US" dirty="0"/>
              <a:t>• Strong career opportunities for cybersecurity professionals.</a:t>
            </a:r>
          </a:p>
          <a:p>
            <a:pPr marL="0" indent="0">
              <a:buNone/>
            </a:pPr>
            <a:r>
              <a:rPr lang="en-US" dirty="0"/>
              <a:t>• Continuous learning is key to staying relevant in the field.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35</TotalTime>
  <Words>305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Gothic</vt:lpstr>
      <vt:lpstr>Arial</vt:lpstr>
      <vt:lpstr>Calibri</vt:lpstr>
      <vt:lpstr>Cambria</vt:lpstr>
      <vt:lpstr>Mangal</vt:lpstr>
      <vt:lpstr>MS Mincho</vt:lpstr>
      <vt:lpstr>Tw Cen MT</vt:lpstr>
      <vt:lpstr>Droplet</vt:lpstr>
      <vt:lpstr> </vt:lpstr>
      <vt:lpstr>Introduction to Cybersecurity</vt:lpstr>
      <vt:lpstr>Literature Review</vt:lpstr>
      <vt:lpstr>Data Objectives of Study Strategies</vt:lpstr>
      <vt:lpstr>Research Methodology</vt:lpstr>
      <vt:lpstr>Strengths and Concerns</vt:lpstr>
      <vt:lpstr>Career Opportunities in Ethical Hacking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hp</dc:creator>
  <cp:keywords/>
  <dc:description>generated using python-pptx</dc:description>
  <cp:lastModifiedBy>hp</cp:lastModifiedBy>
  <cp:revision>7</cp:revision>
  <dcterms:created xsi:type="dcterms:W3CDTF">2013-01-27T09:14:16Z</dcterms:created>
  <dcterms:modified xsi:type="dcterms:W3CDTF">2025-02-28T12:06:45Z</dcterms:modified>
  <cp:category/>
</cp:coreProperties>
</file>