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234" y="1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74498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8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4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17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37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0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86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39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3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75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18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1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5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63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90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3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8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70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rPr dirty="0"/>
              <a:t>Network Troubleshooting </a:t>
            </a:r>
            <a:r>
              <a:rPr dirty="0" smtClean="0"/>
              <a:t>Techniques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Identifying and Resolving Network Issues</a:t>
            </a:r>
            <a:br>
              <a:rPr lang="en-US" sz="2400" dirty="0"/>
            </a:br>
            <a:endParaRPr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rPr lang="en-US" b="1" dirty="0" smtClean="0"/>
              <a:t>Presented by :</a:t>
            </a:r>
            <a:r>
              <a:rPr lang="en-US" b="1" dirty="0" err="1" smtClean="0"/>
              <a:t>Bomble</a:t>
            </a:r>
            <a:r>
              <a:rPr lang="en-US" b="1" dirty="0" smtClean="0"/>
              <a:t> </a:t>
            </a:r>
            <a:r>
              <a:rPr lang="en-US" b="1" dirty="0" err="1" smtClean="0"/>
              <a:t>Prashant</a:t>
            </a:r>
            <a:r>
              <a:rPr lang="en-US" b="1" dirty="0" smtClean="0"/>
              <a:t> </a:t>
            </a:r>
            <a:r>
              <a:rPr lang="en-US" b="1" dirty="0" err="1" smtClean="0"/>
              <a:t>Mhataraba</a:t>
            </a:r>
            <a:r>
              <a:rPr lang="en-US" b="1" dirty="0" smtClean="0"/>
              <a:t>.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en-US" b="1" dirty="0" smtClean="0"/>
              <a:t>DATE :</a:t>
            </a:r>
            <a:endParaRPr lang="en-US" b="1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dirty="0" smtClean="0"/>
              <a:t> </a:t>
            </a:r>
            <a:endParaRPr lang="en-US" dirty="0" smtClean="0"/>
          </a:p>
          <a:p>
            <a:pPr>
              <a:defRPr sz="2400">
                <a:solidFill>
                  <a:srgbClr val="FFFFFF"/>
                </a:solidFill>
              </a:defRPr>
            </a:pPr>
            <a:endParaRPr lang="en-US" dirty="0"/>
          </a:p>
          <a:p>
            <a:pPr>
              <a:defRPr sz="2400">
                <a:solidFill>
                  <a:srgbClr val="FFFFFF"/>
                </a:solidFill>
              </a:defRPr>
            </a:pPr>
            <a:endParaRPr lang="en-US" dirty="0" smtClean="0"/>
          </a:p>
          <a:p>
            <a:pPr>
              <a:defRPr sz="2400">
                <a:solidFill>
                  <a:srgbClr val="FFFFFF"/>
                </a:solidFill>
              </a:defRPr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66"/>
                </a:solidFill>
              </a:defRPr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0033"/>
                </a:solidFill>
              </a:defRPr>
            </a:pPr>
            <a:r>
              <a:t>Network troubleshooting is essential for ensuring smooth communication and system efficiency. It involves diagnosing, identifying, and resolving network issues to prevent downtime and disruptions.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66"/>
                </a:solidFill>
              </a:defRPr>
            </a:pPr>
            <a:r>
              <a:t>Common Network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0033"/>
                </a:solidFill>
              </a:defRPr>
            </a:pPr>
            <a:r>
              <a:rPr b="1" dirty="0" smtClean="0"/>
              <a:t>Connectivity Failures</a:t>
            </a:r>
            <a:r>
              <a:rPr lang="en-US" b="1" dirty="0" smtClean="0"/>
              <a:t> </a:t>
            </a:r>
            <a:r>
              <a:rPr b="1" dirty="0" smtClean="0"/>
              <a:t>: </a:t>
            </a:r>
            <a:r>
              <a:rPr dirty="0"/>
              <a:t>Devices unable to connect.</a:t>
            </a:r>
          </a:p>
          <a:p>
            <a:r>
              <a:rPr b="1" dirty="0" smtClean="0"/>
              <a:t>Slow </a:t>
            </a:r>
            <a:r>
              <a:rPr b="1" dirty="0"/>
              <a:t>Network </a:t>
            </a:r>
            <a:r>
              <a:rPr b="1" dirty="0" smtClean="0"/>
              <a:t>Speeds</a:t>
            </a:r>
            <a:r>
              <a:rPr lang="en-US" b="1" dirty="0" smtClean="0"/>
              <a:t> </a:t>
            </a:r>
            <a:r>
              <a:rPr b="1" dirty="0" smtClean="0"/>
              <a:t>: </a:t>
            </a:r>
            <a:r>
              <a:rPr dirty="0"/>
              <a:t>High latency and congestion.</a:t>
            </a:r>
          </a:p>
          <a:p>
            <a:r>
              <a:rPr b="1" dirty="0" smtClean="0"/>
              <a:t>IP Conflicts</a:t>
            </a:r>
            <a:r>
              <a:rPr lang="en-US" b="1" dirty="0"/>
              <a:t> </a:t>
            </a:r>
            <a:r>
              <a:rPr b="1" dirty="0" smtClean="0"/>
              <a:t>: </a:t>
            </a:r>
            <a:r>
              <a:rPr dirty="0"/>
              <a:t>Multiple devices assigned the same IP.</a:t>
            </a:r>
          </a:p>
          <a:p>
            <a:r>
              <a:rPr b="1" dirty="0" smtClean="0"/>
              <a:t>DNS Issues</a:t>
            </a:r>
            <a:r>
              <a:rPr lang="en-US" b="1" dirty="0"/>
              <a:t> </a:t>
            </a:r>
            <a:r>
              <a:rPr b="1" dirty="0" smtClean="0"/>
              <a:t>: </a:t>
            </a:r>
            <a:r>
              <a:rPr dirty="0"/>
              <a:t>Difficulty resolving domain names.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66"/>
                </a:solidFill>
              </a:defRPr>
            </a:pPr>
            <a:r>
              <a:t>Troubleshooting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0033"/>
                </a:solidFill>
              </a:defRPr>
            </a:pPr>
            <a:r>
              <a:rPr b="1" dirty="0" smtClean="0"/>
              <a:t>Ping</a:t>
            </a:r>
            <a:r>
              <a:rPr lang="en-US" b="1" dirty="0" smtClean="0"/>
              <a:t> </a:t>
            </a:r>
            <a:r>
              <a:rPr b="1" dirty="0" smtClean="0"/>
              <a:t>: </a:t>
            </a:r>
            <a:r>
              <a:rPr dirty="0"/>
              <a:t>Checks connectivity between devices.</a:t>
            </a:r>
          </a:p>
          <a:p>
            <a:r>
              <a:rPr b="1" dirty="0" err="1" smtClean="0"/>
              <a:t>Traceroute</a:t>
            </a:r>
            <a:r>
              <a:rPr lang="en-US" b="1" dirty="0" smtClean="0"/>
              <a:t> </a:t>
            </a:r>
            <a:r>
              <a:rPr b="1" dirty="0" smtClean="0"/>
              <a:t>: </a:t>
            </a:r>
            <a:r>
              <a:rPr dirty="0"/>
              <a:t>Identifies network path and delays.</a:t>
            </a:r>
          </a:p>
          <a:p>
            <a:r>
              <a:rPr b="1" dirty="0" err="1" smtClean="0"/>
              <a:t>NSLookup</a:t>
            </a:r>
            <a:r>
              <a:rPr lang="en-US" b="1" dirty="0" smtClean="0"/>
              <a:t> </a:t>
            </a:r>
            <a:r>
              <a:rPr b="1" dirty="0" smtClean="0"/>
              <a:t>: </a:t>
            </a:r>
            <a:r>
              <a:rPr dirty="0"/>
              <a:t>Diagnoses DNS issues.</a:t>
            </a:r>
          </a:p>
          <a:p>
            <a:r>
              <a:rPr b="1" dirty="0" err="1" smtClean="0"/>
              <a:t>Wireshark</a:t>
            </a:r>
            <a:r>
              <a:rPr lang="en-US" b="1" dirty="0" smtClean="0"/>
              <a:t> </a:t>
            </a:r>
            <a:r>
              <a:rPr b="1" dirty="0" smtClean="0"/>
              <a:t>: </a:t>
            </a:r>
            <a:r>
              <a:rPr dirty="0"/>
              <a:t>Analyzes network traffic and detects anomalies.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66"/>
                </a:solidFill>
              </a:defRPr>
            </a:pPr>
            <a:r>
              <a:t>Troubleshooting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0033"/>
                </a:solidFill>
              </a:defRPr>
            </a:pPr>
            <a:r>
              <a:rPr b="1" dirty="0" smtClean="0"/>
              <a:t>Using </a:t>
            </a:r>
            <a:r>
              <a:rPr b="1" dirty="0"/>
              <a:t>OSI </a:t>
            </a:r>
            <a:r>
              <a:rPr b="1" dirty="0" smtClean="0"/>
              <a:t>Model</a:t>
            </a:r>
            <a:r>
              <a:rPr lang="en-US" b="1" dirty="0" smtClean="0"/>
              <a:t> </a:t>
            </a:r>
            <a:r>
              <a:rPr b="1" dirty="0" smtClean="0"/>
              <a:t>: </a:t>
            </a:r>
            <a:r>
              <a:rPr dirty="0"/>
              <a:t>Layer-wise approach to isolate issues.</a:t>
            </a:r>
          </a:p>
          <a:p>
            <a:r>
              <a:rPr b="1" dirty="0" smtClean="0"/>
              <a:t>Packet Analysis</a:t>
            </a:r>
            <a:r>
              <a:rPr lang="en-US" b="1" dirty="0"/>
              <a:t> </a:t>
            </a:r>
            <a:r>
              <a:rPr b="1" dirty="0" smtClean="0"/>
              <a:t>: </a:t>
            </a:r>
            <a:r>
              <a:rPr dirty="0"/>
              <a:t>Examining network packets for errors.</a:t>
            </a:r>
          </a:p>
          <a:p>
            <a:r>
              <a:rPr b="1" dirty="0" err="1" smtClean="0"/>
              <a:t>og</a:t>
            </a:r>
            <a:r>
              <a:rPr b="1" dirty="0" smtClean="0"/>
              <a:t> </a:t>
            </a:r>
            <a:r>
              <a:rPr b="1" dirty="0"/>
              <a:t>File </a:t>
            </a:r>
            <a:r>
              <a:rPr b="1" dirty="0" smtClean="0"/>
              <a:t>Examination</a:t>
            </a:r>
            <a:r>
              <a:rPr lang="en-US" b="1" dirty="0"/>
              <a:t> </a:t>
            </a:r>
            <a:r>
              <a:rPr b="1" dirty="0" smtClean="0"/>
              <a:t>: </a:t>
            </a:r>
            <a:r>
              <a:rPr dirty="0"/>
              <a:t>Checking logs for error reports.</a:t>
            </a:r>
          </a:p>
          <a:p>
            <a:r>
              <a:rPr b="1" dirty="0" smtClean="0"/>
              <a:t>Network Monitoring</a:t>
            </a:r>
            <a:r>
              <a:rPr lang="en-US" b="1" dirty="0"/>
              <a:t> </a:t>
            </a:r>
            <a:r>
              <a:rPr b="1" dirty="0" smtClean="0"/>
              <a:t>: </a:t>
            </a:r>
            <a:r>
              <a:rPr dirty="0"/>
              <a:t>Real-time detection of performance issues.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66"/>
                </a:solidFill>
              </a:defRPr>
            </a:pPr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 sz="2200">
                <a:solidFill>
                  <a:srgbClr val="000033"/>
                </a:solidFill>
              </a:defRPr>
            </a:pPr>
            <a:r>
              <a:rPr b="1" dirty="0" smtClean="0"/>
              <a:t>Regular </a:t>
            </a:r>
            <a:r>
              <a:rPr b="1" dirty="0"/>
              <a:t>Network </a:t>
            </a:r>
            <a:r>
              <a:rPr b="1" dirty="0" smtClean="0"/>
              <a:t>Monitoring: </a:t>
            </a:r>
            <a:r>
              <a:rPr dirty="0"/>
              <a:t>Identifying problems before failures occur.</a:t>
            </a:r>
          </a:p>
          <a:p>
            <a:r>
              <a:rPr b="1" dirty="0" smtClean="0"/>
              <a:t>Documentation: </a:t>
            </a:r>
            <a:r>
              <a:rPr dirty="0"/>
              <a:t>Keeping track of configurations and changes.</a:t>
            </a:r>
          </a:p>
          <a:p>
            <a:r>
              <a:rPr b="1" dirty="0" smtClean="0"/>
              <a:t>Automated Alerts: </a:t>
            </a:r>
            <a:r>
              <a:rPr dirty="0"/>
              <a:t>Receiving notifications for critical issues.</a:t>
            </a:r>
          </a:p>
          <a:p>
            <a:r>
              <a:rPr b="1" dirty="0" smtClean="0"/>
              <a:t>Security Measures: </a:t>
            </a:r>
            <a:r>
              <a:rPr dirty="0"/>
              <a:t>Preventing unauthorized access and attacks.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66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0033"/>
                </a:solidFill>
              </a:defRPr>
            </a:pPr>
            <a:r>
              <a:t>Effective network troubleshooting ensures smooth operation and reduces downtime. By using the right tools and techniques, organizations can enhance network performance and reliability.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</TotalTime>
  <Words>218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Parallax</vt:lpstr>
      <vt:lpstr>Network Troubleshooting Techniques Identifying and Resolving Network Issues </vt:lpstr>
      <vt:lpstr>Introduction</vt:lpstr>
      <vt:lpstr>Common Network Issues</vt:lpstr>
      <vt:lpstr>Troubleshooting Tools</vt:lpstr>
      <vt:lpstr>Troubleshooting Techniques</vt:lpstr>
      <vt:lpstr>Best Practices</vt:lpstr>
      <vt:lpstr>Conclusion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Troubleshooting Techniques Identifying and Resolving Network Issues</dc:title>
  <dc:creator>hp</dc:creator>
  <dc:description>generated using python-pptx</dc:description>
  <cp:lastModifiedBy>hp</cp:lastModifiedBy>
  <cp:revision>4</cp:revision>
  <dcterms:created xsi:type="dcterms:W3CDTF">2013-01-27T09:14:16Z</dcterms:created>
  <dcterms:modified xsi:type="dcterms:W3CDTF">2025-02-28T01:08:40Z</dcterms:modified>
</cp:coreProperties>
</file>