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0153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4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1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14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21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1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1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2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4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4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9A6B1-6FAB-9D7F-23F9-A8889879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56" y="752347"/>
            <a:ext cx="1876687" cy="1595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69983-2F5D-26A2-D9C8-067256C2399F}"/>
              </a:ext>
            </a:extLst>
          </p:cNvPr>
          <p:cNvSpPr txBox="1"/>
          <p:nvPr/>
        </p:nvSpPr>
        <p:spPr>
          <a:xfrm>
            <a:off x="2286000" y="227729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KHED TALUKA SHISHAN PRASARAK MANDAL’S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HUTATMA RAJGURU MAHAVIDYALAYA,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RAJGURUNAGAR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PUNE- 410 505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 BBA(CA)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Year(2024-25)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66E5E-0598-8088-D6D6-6326D12F6842}"/>
              </a:ext>
            </a:extLst>
          </p:cNvPr>
          <p:cNvSpPr txBox="1"/>
          <p:nvPr/>
        </p:nvSpPr>
        <p:spPr>
          <a:xfrm>
            <a:off x="2285999" y="3559278"/>
            <a:ext cx="457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2800" b="1" dirty="0"/>
              <a:t>Social Media Integration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F16C8-8B64-4D73-A86E-B989203F6139}"/>
              </a:ext>
            </a:extLst>
          </p:cNvPr>
          <p:cNvSpPr txBox="1"/>
          <p:nvPr/>
        </p:nvSpPr>
        <p:spPr>
          <a:xfrm>
            <a:off x="2934291" y="49442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Priyanka Chandrakant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34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R. S.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 integration connects social media platforms with websites and applications to enhance engagement, improve user experience, and drive traffic.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Social Media Buttons</a:t>
            </a:r>
          </a:p>
          <a:p>
            <a:r>
              <a:t>- Social Login</a:t>
            </a:r>
          </a:p>
          <a:p>
            <a:r>
              <a:t>- Embedded Feeds</a:t>
            </a:r>
          </a:p>
          <a:p>
            <a:r>
              <a:t>- Cross-Platform Posting</a:t>
            </a:r>
          </a:p>
          <a:p>
            <a:r>
              <a:t>- Customer Support via Social Media</a:t>
            </a:r>
          </a:p>
          <a:p>
            <a:r>
              <a:t>- Analytics and Performance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the role of social media integration</a:t>
            </a:r>
          </a:p>
          <a:p>
            <a:r>
              <a:t>- Analyze customer engagement and brand awareness</a:t>
            </a:r>
          </a:p>
          <a:p>
            <a:r>
              <a:t>- Identify best practices</a:t>
            </a:r>
          </a:p>
          <a:p>
            <a:r>
              <a:t>- Evaluate case studies of successful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**Strengths:**</a:t>
            </a:r>
          </a:p>
          <a:p>
            <a:r>
              <a:t>- Enhances brand visibility</a:t>
            </a:r>
          </a:p>
          <a:p>
            <a:r>
              <a:t>- Real-time customer interaction</a:t>
            </a:r>
          </a:p>
          <a:p>
            <a:r>
              <a:t>- Increases website traffic</a:t>
            </a:r>
          </a:p>
          <a:p>
            <a:endParaRPr/>
          </a:p>
          <a:p>
            <a:r>
              <a:t>**Concerns:**</a:t>
            </a:r>
          </a:p>
          <a:p>
            <a:r>
              <a:t>- Privacy issues</a:t>
            </a:r>
          </a:p>
          <a:p>
            <a:r>
              <a:t>- Dependence on platform algorithms</a:t>
            </a:r>
          </a:p>
          <a:p>
            <a:r>
              <a:t>- Risk of negative publicity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 integration plays a crucial role in digital marketing, offering enhanced customer engagement and brand visibility. However, businesses must carefully manage privacy concerns and brand reputation.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6" y="2438400"/>
            <a:ext cx="7704667" cy="19812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199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PowerPoint Presentation</vt:lpstr>
      <vt:lpstr>Introduction</vt:lpstr>
      <vt:lpstr>Key Features</vt:lpstr>
      <vt:lpstr>Objectives</vt:lpstr>
      <vt:lpstr>Strengths &amp; Concerns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 Bhidawe</cp:lastModifiedBy>
  <cp:revision>2</cp:revision>
  <dcterms:created xsi:type="dcterms:W3CDTF">2013-01-27T09:14:16Z</dcterms:created>
  <dcterms:modified xsi:type="dcterms:W3CDTF">2025-02-28T17:07:24Z</dcterms:modified>
  <cp:category/>
</cp:coreProperties>
</file>